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Вид под углом снизу на футуристичный многоквартирный дом под облачным небом, чёрно-белое фото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Чёрно-белое фото современного офисного здания снаружи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Чёрно-белое фото решётчатых конструкций современной архитектуры на здании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ид под углом снизу на современное здание, чёрно-белое фото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Чёрно-белое фото света и теней на здании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Чёрно-белое фото теней, отбрасываемых на бетонную конструкцию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Чёрно-белое фото здания со сложной архитектурой крупным планом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.me/dary_der" TargetMode="External"/><Relationship Id="rId3" Type="http://schemas.openxmlformats.org/officeDocument/2006/relationships/hyperlink" Target="https://t.me/nennnasty" TargetMode="External"/><Relationship Id="rId4" Type="http://schemas.openxmlformats.org/officeDocument/2006/relationships/hyperlink" Target="https://t.me/ftthhzzz" TargetMode="External"/><Relationship Id="rId5" Type="http://schemas.openxmlformats.org/officeDocument/2006/relationships/hyperlink" Target="https://t.me/Yarovoy_Sergey_Yurevich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Проект: «IIb фаза исследования эффективности xxxx-молекулы для предотвращения хронической мигрени у взрослых.»"/>
          <p:cNvSpPr txBox="1"/>
          <p:nvPr>
            <p:ph type="subTitle" sz="half" idx="1"/>
          </p:nvPr>
        </p:nvSpPr>
        <p:spPr>
          <a:xfrm>
            <a:off x="1206500" y="3365410"/>
            <a:ext cx="21971001" cy="3067363"/>
          </a:xfrm>
          <a:prstGeom prst="rect">
            <a:avLst/>
          </a:prstGeom>
        </p:spPr>
        <p:txBody>
          <a:bodyPr/>
          <a:lstStyle/>
          <a:p>
            <a:pPr defTabSz="2438338">
              <a:lnSpc>
                <a:spcPct val="80000"/>
              </a:lnSpc>
              <a:defRPr spc="-110"/>
            </a:pPr>
            <a:r>
              <a:t>Проект: «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IIb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фаза исследования эффективности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xxxx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-молекулы для предотвращения хронической мигрени у взрослых.»</a:t>
            </a:r>
            <a:endParaRPr spc="-32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Дарья Лихолетова @dary_der…"/>
          <p:cNvSpPr txBox="1"/>
          <p:nvPr/>
        </p:nvSpPr>
        <p:spPr>
          <a:xfrm>
            <a:off x="1304422" y="9548863"/>
            <a:ext cx="9092718" cy="269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+mn-lt"/>
                <a:ea typeface="+mn-ea"/>
                <a:cs typeface="+mn-cs"/>
                <a:sym typeface="Helvetica Neue"/>
              </a:rPr>
              <a:t>Дарья Лихолетова </a:t>
            </a:r>
            <a:r>
              <a:rPr b="1">
                <a:latin typeface="+mn-lt"/>
                <a:ea typeface="+mn-ea"/>
                <a:cs typeface="+mn-cs"/>
                <a:sym typeface="Helvetica Neue"/>
                <a:hlinkClick r:id="rId2" invalidUrl="" action="" tgtFrame="" tooltip="" history="1" highlightClick="0" endSnd="0"/>
              </a:rPr>
              <a:t>@dary_der</a:t>
            </a:r>
            <a:endParaRPr b="1">
              <a:latin typeface="+mn-lt"/>
              <a:ea typeface="+mn-ea"/>
              <a:cs typeface="+mn-cs"/>
              <a:sym typeface="Helvetica Neue"/>
            </a:endParaRPr>
          </a:p>
          <a:p>
            <a:pPr algn="l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+mn-lt"/>
                <a:ea typeface="+mn-ea"/>
                <a:cs typeface="+mn-cs"/>
                <a:sym typeface="Helvetica Neue"/>
              </a:rPr>
              <a:t>Анастасия Сорока </a:t>
            </a:r>
            <a:r>
              <a:rPr b="1">
                <a:latin typeface="+mn-lt"/>
                <a:ea typeface="+mn-ea"/>
                <a:cs typeface="+mn-cs"/>
                <a:sym typeface="Helvetica Neue"/>
                <a:hlinkClick r:id="rId3" invalidUrl="" action="" tgtFrame="" tooltip="" history="1" highlightClick="0" endSnd="0"/>
              </a:rPr>
              <a:t>@nennnasty</a:t>
            </a:r>
            <a:endParaRPr b="1">
              <a:latin typeface="+mn-lt"/>
              <a:ea typeface="+mn-ea"/>
              <a:cs typeface="+mn-cs"/>
              <a:sym typeface="Helvetica Neue"/>
            </a:endParaRPr>
          </a:p>
          <a:p>
            <a:pPr algn="l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+mn-lt"/>
                <a:ea typeface="+mn-ea"/>
                <a:cs typeface="+mn-cs"/>
                <a:sym typeface="Helvetica Neue"/>
              </a:rPr>
              <a:t>Тхи Хонг Зунг Фам </a:t>
            </a:r>
            <a:r>
              <a:rPr b="1">
                <a:latin typeface="+mn-lt"/>
                <a:ea typeface="+mn-ea"/>
                <a:cs typeface="+mn-cs"/>
                <a:sym typeface="Helvetica Neue"/>
                <a:hlinkClick r:id="rId4" invalidUrl="" action="" tgtFrame="" tooltip="" history="1" highlightClick="0" endSnd="0"/>
              </a:rPr>
              <a:t>@ftthhzzz</a:t>
            </a:r>
            <a:endParaRPr b="1">
              <a:latin typeface="+mn-lt"/>
              <a:ea typeface="+mn-ea"/>
              <a:cs typeface="+mn-cs"/>
              <a:sym typeface="Helvetica Neue"/>
            </a:endParaRPr>
          </a:p>
          <a:p>
            <a:pPr algn="l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+mn-lt"/>
                <a:ea typeface="+mn-ea"/>
                <a:cs typeface="+mn-cs"/>
                <a:sym typeface="Helvetica Neue"/>
              </a:rPr>
              <a:t>Сергей Яровой </a:t>
            </a:r>
            <a:r>
              <a:rPr b="1">
                <a:latin typeface="+mn-lt"/>
                <a:ea typeface="+mn-ea"/>
                <a:cs typeface="+mn-cs"/>
                <a:sym typeface="Helvetica Neue"/>
                <a:hlinkClick r:id="rId5" invalidUrl="" action="" tgtFrame="" tooltip="" history="1" highlightClick="0" endSnd="0"/>
              </a:rPr>
              <a:t>@Yarovoy_Sergey_Yurevich</a:t>
            </a:r>
            <a:endParaRPr b="1"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3" name="14.10.2023"/>
          <p:cNvSpPr txBox="1"/>
          <p:nvPr/>
        </p:nvSpPr>
        <p:spPr>
          <a:xfrm>
            <a:off x="11372240" y="12559289"/>
            <a:ext cx="163952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14.10.2023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Вackground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Вackground:</a:t>
            </a:r>
          </a:p>
        </p:txBody>
      </p:sp>
      <p:sp>
        <p:nvSpPr>
          <p:cNvPr id="156" name="Мигрень (М) – первичная форма головной боли (ГБ), проявляющаяся приступами пульсирующей односторонней ГБ, продолжительностью 4-72 часа, которая сопровождается повышенной чувствительностью к свету, звуку, тошнотой и/или рвотой. Распространенность в России"/>
          <p:cNvSpPr txBox="1"/>
          <p:nvPr>
            <p:ph type="body" idx="1"/>
          </p:nvPr>
        </p:nvSpPr>
        <p:spPr>
          <a:xfrm>
            <a:off x="1206500" y="3074706"/>
            <a:ext cx="21971000" cy="8256012"/>
          </a:xfrm>
          <a:prstGeom prst="rect">
            <a:avLst/>
          </a:prstGeom>
        </p:spPr>
        <p:txBody>
          <a:bodyPr/>
          <a:lstStyle/>
          <a:p>
            <a:pPr defTabSz="1536153">
              <a:lnSpc>
                <a:spcPct val="90000"/>
              </a:lnSpc>
              <a:spcBef>
                <a:spcPts val="2800"/>
              </a:spcBef>
              <a:defRPr spc="0" sz="3024"/>
            </a:pPr>
            <a:r>
              <a:t>Мигрень (М) – первичная форма головной боли (ГБ), проявляющаяся приступами пульсирующей односторонней ГБ, продолжительностью 4-72 часа, которая сопровождается повышенной чувствительностью к свету, звуку, тошнотой и/или рвотой. Распространенность в России – от 15,9 до 20,8% по данным разных исследований.</a:t>
            </a:r>
          </a:p>
          <a:p>
            <a:pPr defTabSz="1536153">
              <a:lnSpc>
                <a:spcPct val="90000"/>
              </a:lnSpc>
              <a:spcBef>
                <a:spcPts val="2800"/>
              </a:spcBef>
              <a:defRPr spc="0" sz="3024"/>
            </a:pPr>
            <a:r>
              <a:t>Механизм развития мигрени связан с активацией тригемино-васкулярной системы, выбросом провоспалительных веществ (кальцитонин-ген-связанного пептида, нейрокинина А, субстанции Р) и периодическим развитием периваскулярного нейрогенного воспаления мозговых сосудов. Сохраняющаяся гипервозбудимость тригемино-васкулярной системы, центральных ноцицептивных структур и истощение противоболевой системы постепенно приводят к формированию сенситизации болевых структур, что способствует учащению приступов головной боли и, в конечном счёте, к хронизации мигрени.</a:t>
            </a:r>
          </a:p>
          <a:p>
            <a:pPr defTabSz="1536153">
              <a:lnSpc>
                <a:spcPct val="90000"/>
              </a:lnSpc>
              <a:spcBef>
                <a:spcPts val="2800"/>
              </a:spcBef>
              <a:defRPr spc="0" sz="3024"/>
            </a:pPr>
            <a:r>
              <a:t>Хроническая мигрень (ХМ) – тяжелая форма М с высокой частотой дней с ГБ (15 и более в месяц), большой продолжительностью и интенсивностью приступов, что приводит к развитию дезадаптации и снижению качества жизни пациентов. Характерно развитие коморбидных, в первую очередь, психических расстройств, снижение эффективности препаратов для купирования атак и высокий риск их избыточного применения (лекарственный абузус).</a:t>
            </a:r>
          </a:p>
          <a:p>
            <a:pPr defTabSz="1536153">
              <a:lnSpc>
                <a:spcPct val="90000"/>
              </a:lnSpc>
              <a:spcBef>
                <a:spcPts val="2800"/>
              </a:spcBef>
              <a:defRPr b="1" spc="0" sz="3024"/>
            </a:pPr>
            <a:r>
              <a:t>Имеется новый препарат – хххх-молекула, прошедшая фазу IIa исследования, предварительно определены эффективность препарата в дозе 100 мг х 2 раза в сутки и 200 мг х раза в сутки в течение 1 месяца и отсутствие токсичности препарата в указанных дозах.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jectives:"/>
          <p:cNvSpPr txBox="1"/>
          <p:nvPr/>
        </p:nvSpPr>
        <p:spPr>
          <a:xfrm>
            <a:off x="611437" y="791842"/>
            <a:ext cx="8028331" cy="171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/>
            </a:lvl1pPr>
          </a:lstStyle>
          <a:p>
            <a:pPr/>
            <a:r>
              <a:t>Objectives: </a:t>
            </a:r>
            <a:endParaRPr b="0" spc="-24" sz="1200"/>
          </a:p>
        </p:txBody>
      </p:sp>
      <p:sp>
        <p:nvSpPr>
          <p:cNvPr id="159" name="Изучение эффективности и безопасности xxxx-молекулы для предотвращения хронической мигрени у взрослых.…"/>
          <p:cNvSpPr txBox="1"/>
          <p:nvPr/>
        </p:nvSpPr>
        <p:spPr>
          <a:xfrm>
            <a:off x="686880" y="4150563"/>
            <a:ext cx="21570852" cy="4610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/>
            </a:pPr>
            <a:r>
              <a:rPr b="1">
                <a:latin typeface="Calibri"/>
                <a:ea typeface="Calibri"/>
                <a:cs typeface="Calibri"/>
                <a:sym typeface="Calibri"/>
              </a:rPr>
              <a:t>Изучение эффективности и безопасности xxxx-молекулы для предотвращения хронической мигрени у взрослых.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algn="l">
              <a:lnSpc>
                <a:spcPct val="90000"/>
              </a:lnSpc>
              <a:spcBef>
                <a:spcPts val="4500"/>
              </a:spcBef>
              <a:defRPr sz="4800"/>
            </a:pPr>
            <a:r>
              <a:rPr b="1">
                <a:latin typeface="Calibri"/>
                <a:ea typeface="Calibri"/>
                <a:cs typeface="Calibri"/>
                <a:sym typeface="Calibri"/>
              </a:rPr>
              <a:t>Изучаемый вопрос – является ли хххх-молекула эффективным и безопасным лекарственным средством для предотвращения развития хронической мигрени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tudy design:"/>
          <p:cNvSpPr txBox="1"/>
          <p:nvPr/>
        </p:nvSpPr>
        <p:spPr>
          <a:xfrm>
            <a:off x="733739" y="7652312"/>
            <a:ext cx="7090030" cy="1327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/>
            </a:lvl1pPr>
          </a:lstStyle>
          <a:p>
            <a:pPr/>
            <a:r>
              <a:t>Study design: </a:t>
            </a:r>
            <a:endParaRPr b="0" spc="-24" sz="1200"/>
          </a:p>
        </p:txBody>
      </p:sp>
      <p:sp>
        <p:nvSpPr>
          <p:cNvPr id="161" name="Многоцентровое рандомизированное проспективное двойное слепое плацебо контролируемое исследование безопасности и эффективности xxxx-молекулы, 2-ой фазы"/>
          <p:cNvSpPr txBox="1"/>
          <p:nvPr/>
        </p:nvSpPr>
        <p:spPr>
          <a:xfrm>
            <a:off x="768127" y="9418992"/>
            <a:ext cx="22847747" cy="3419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/>
            </a:pPr>
            <a:r>
              <a:t>Многоцентровое рандомизированное проспективное двойное слепое плацебо контролируемое исследование безопасности и эффективности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xxxx-молекулы, 2-ой фазы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Number of participants (planned)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Number of participants (planned): </a:t>
            </a:r>
            <a:endParaRPr b="0" spc="-24" sz="1200"/>
          </a:p>
        </p:txBody>
      </p:sp>
      <p:sp>
        <p:nvSpPr>
          <p:cNvPr id="164" name="В исследование предлагается включить 300 человек, мужчин и женщин (предполагаемое соотношение по полу – 2,5-3 : 1), в возрасте от 20 до 60 лет, с простой рандомизацией в 3 группы по 100 человек: применение хххх-молекулы в дозе 100 мг х 2 раза в сутки, пр"/>
          <p:cNvSpPr txBox="1"/>
          <p:nvPr/>
        </p:nvSpPr>
        <p:spPr>
          <a:xfrm>
            <a:off x="1391715" y="2405406"/>
            <a:ext cx="21600570" cy="464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/>
            </a:lvl1pPr>
          </a:lstStyle>
          <a:p>
            <a:pPr/>
            <a:r>
              <a:t>В исследование предлагается включить 300 человек, мужчин и женщин (предполагаемое соотношение по полу – 2,5-3 : 1), в возрасте от 20 до 60 лет, с простой рандомизацией в 3 группы по 100 человек: применение хххх-молекулы в дозе 100 мг х 2 раза в сутки, применение хххх-молекулы в дозе 200 мг х 2 раза в сутки, плацебо-контроль.</a:t>
            </a:r>
          </a:p>
        </p:txBody>
      </p:sp>
      <p:sp>
        <p:nvSpPr>
          <p:cNvPr id="165" name="Diagnosis and main criteria for inclusion:"/>
          <p:cNvSpPr txBox="1"/>
          <p:nvPr/>
        </p:nvSpPr>
        <p:spPr>
          <a:xfrm>
            <a:off x="1316047" y="6288633"/>
            <a:ext cx="13910375" cy="113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5500"/>
            </a:lvl1pPr>
          </a:lstStyle>
          <a:p>
            <a:pPr/>
            <a:r>
              <a:t>Diagnosis and main criteria for inclusion: </a:t>
            </a:r>
            <a:endParaRPr b="0" sz="1200"/>
          </a:p>
        </p:txBody>
      </p:sp>
      <p:sp>
        <p:nvSpPr>
          <p:cNvPr id="166" name="Критерии включения пациентов – наличие подтвержденной МА или МбА (согласно диагностическим критериям Клинических рекомендаций Всероссийского общества неврологов, Российского общества по изучению головной боли по Мигрени 2020), возраст 20-60 лет, наличие "/>
          <p:cNvSpPr txBox="1"/>
          <p:nvPr/>
        </p:nvSpPr>
        <p:spPr>
          <a:xfrm>
            <a:off x="1285574" y="7466406"/>
            <a:ext cx="22560286" cy="448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2900"/>
            </a:pPr>
            <a:r>
              <a:t>Критерии включения пациентов – наличие подтвержденной МА или МбА (согласно диагностическим критериям Клинических рекомендаций Всероссийского общества неврологов, Российского общества по изучению головной боли по Мигрени 2020), возраст 20-60 лет, наличие информированного согласия 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2900"/>
            </a:pPr>
            <a:r>
              <a:t>Критерии исключения: соответствие диагностическим критериям ХМ при включении в исследование, другие документированные причины для частой головной боли (неконтролируемая артериальная гипертония, головная боль напряжения и др.), отсутствие оперативных вмешательств на головном мозге в анамнезе, отказ пациента от исследования 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2900"/>
            </a:pPr>
            <a:r>
              <a:t>Оценка эффективности терапии (по диагностическим критериям хронической мигрени) и контроль принимаемой терапии – через 1, 2, 3, 4, 5, 6 месяцев исследования.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ethods(???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Methods(???)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sults:"/>
          <p:cNvSpPr txBox="1"/>
          <p:nvPr/>
        </p:nvSpPr>
        <p:spPr>
          <a:xfrm>
            <a:off x="1286679" y="503707"/>
            <a:ext cx="5551882" cy="1849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/>
            </a:lvl1pPr>
          </a:lstStyle>
          <a:p>
            <a:pPr/>
            <a:r>
              <a:t>Results:</a:t>
            </a:r>
          </a:p>
        </p:txBody>
      </p:sp>
      <p:graphicFrame>
        <p:nvGraphicFramePr>
          <p:cNvPr id="171" name="Таблица"/>
          <p:cNvGraphicFramePr/>
          <p:nvPr/>
        </p:nvGraphicFramePr>
        <p:xfrm>
          <a:off x="2050876" y="5497381"/>
          <a:ext cx="5981701" cy="1346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046410"/>
                <a:gridCol w="1911855"/>
                <a:gridCol w="2405177"/>
                <a:gridCol w="1429597"/>
              </a:tblGrid>
              <a:tr h="215900"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Группа пациентов 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ХМ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Без ХМ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Всего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хххх-молекула 100 мг х 2 раза в сутки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хххх-молекула 200 мг х 2 раза в сутки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Плацебо-контроль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3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Риски возникновения ХМ через 6 месяцев приема (R):…"/>
          <p:cNvSpPr txBox="1"/>
          <p:nvPr/>
        </p:nvSpPr>
        <p:spPr>
          <a:xfrm>
            <a:off x="13896109" y="2495001"/>
            <a:ext cx="9298935" cy="10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 algn="l" defTabSz="449580">
              <a:lnSpc>
                <a:spcPct val="107916"/>
              </a:lnSpc>
              <a:spcBef>
                <a:spcPts val="800"/>
              </a:spcBef>
              <a:buSzPct val="100000"/>
              <a:buAutoNum type="arabicParenR" startAt="1"/>
              <a:defRPr i="1" sz="1900">
                <a:uFill>
                  <a:solidFill>
                    <a:srgbClr val="000000"/>
                  </a:solidFill>
                </a:uFill>
              </a:defRPr>
            </a:pPr>
            <a:r>
              <a:rPr>
                <a:uFill>
                  <a:solidFill>
                    <a:srgbClr val="404040"/>
                  </a:solidFill>
                </a:uFill>
              </a:rPr>
              <a:t>Риски возникновения ХМ через 6 месяцев приема (</a:t>
            </a:r>
            <a:r>
              <a:rPr>
                <a:uFill>
                  <a:solidFill>
                    <a:srgbClr val="404040"/>
                  </a:solidFill>
                </a:uFill>
              </a:rPr>
              <a:t>R</a:t>
            </a:r>
            <a:r>
              <a:rPr>
                <a:uFill>
                  <a:solidFill>
                    <a:srgbClr val="404040"/>
                  </a:solidFill>
                </a:uFill>
              </a:rPr>
              <a:t>):</a:t>
            </a:r>
            <a:endParaRPr>
              <a:uFill>
                <a:solidFill>
                  <a:srgbClr val="404040"/>
                </a:solidFill>
              </a:uFill>
            </a:endParaRP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100 мг х 2 раза в сутки – 0,06</a:t>
            </a: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200 мг х 2 раза в сутки – 0,04</a:t>
            </a: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плацебо-контроля – 0,17</a:t>
            </a:r>
          </a:p>
          <a:p>
            <a:pPr marL="457200" indent="-228600" algn="l" defTabSz="449580">
              <a:lnSpc>
                <a:spcPct val="107916"/>
              </a:lnSpc>
              <a:spcBef>
                <a:spcPts val="800"/>
              </a:spcBef>
              <a:buSzPct val="100000"/>
              <a:buAutoNum type="arabicParenR" startAt="2"/>
              <a:defRPr i="1" sz="1900">
                <a:uFill>
                  <a:solidFill>
                    <a:srgbClr val="000000"/>
                  </a:solidFill>
                </a:uFill>
              </a:defRPr>
            </a:pPr>
            <a:r>
              <a:rPr>
                <a:uFill>
                  <a:solidFill>
                    <a:srgbClr val="404040"/>
                  </a:solidFill>
                </a:uFill>
              </a:rPr>
              <a:t>Отношение рисков (по сравнению с плацебо-контролем) (</a:t>
            </a:r>
            <a:r>
              <a:rPr>
                <a:uFill>
                  <a:solidFill>
                    <a:srgbClr val="404040"/>
                  </a:solidFill>
                </a:uFill>
              </a:rPr>
              <a:t>RR</a:t>
            </a:r>
            <a:r>
              <a:rPr>
                <a:uFill>
                  <a:solidFill>
                    <a:srgbClr val="404040"/>
                  </a:solidFill>
                </a:uFill>
              </a:rPr>
              <a:t>):</a:t>
            </a:r>
            <a:endParaRPr>
              <a:uFill>
                <a:solidFill>
                  <a:srgbClr val="404040"/>
                </a:solidFill>
              </a:uFill>
            </a:endParaRP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100 мг х 2 раза в сутки – 0,35</a:t>
            </a: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200 мг х 2 раза в сутки – 0,24</a:t>
            </a:r>
          </a:p>
          <a:p>
            <a:pPr marL="457200" indent="-228600" algn="l" defTabSz="449580">
              <a:lnSpc>
                <a:spcPct val="107916"/>
              </a:lnSpc>
              <a:spcBef>
                <a:spcPts val="800"/>
              </a:spcBef>
              <a:buSzPct val="100000"/>
              <a:buAutoNum type="arabicParenR" startAt="3"/>
              <a:defRPr i="1" sz="1900">
                <a:uFill>
                  <a:solidFill>
                    <a:srgbClr val="000000"/>
                  </a:solidFill>
                </a:uFill>
              </a:defRPr>
            </a:pPr>
            <a:r>
              <a:rPr>
                <a:uFill>
                  <a:solidFill>
                    <a:srgbClr val="404040"/>
                  </a:solidFill>
                </a:uFill>
              </a:rPr>
              <a:t>Абсолютное снижение рисков (по сравнению с плацебо-контролем) (</a:t>
            </a:r>
            <a:r>
              <a:rPr>
                <a:uFill>
                  <a:solidFill>
                    <a:srgbClr val="404040"/>
                  </a:solidFill>
                </a:uFill>
              </a:rPr>
              <a:t>RD</a:t>
            </a:r>
            <a:r>
              <a:rPr>
                <a:uFill>
                  <a:solidFill>
                    <a:srgbClr val="404040"/>
                  </a:solidFill>
                </a:uFill>
              </a:rPr>
              <a:t>):</a:t>
            </a:r>
            <a:endParaRPr>
              <a:uFill>
                <a:solidFill>
                  <a:srgbClr val="404040"/>
                </a:solidFill>
              </a:uFill>
            </a:endParaRP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100 мг х 2 раза в сутки – 0,11</a:t>
            </a: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200 мг х 2 раза в сутки – 0,13</a:t>
            </a:r>
          </a:p>
          <a:p>
            <a:pPr marL="457200" indent="-228600" algn="l" defTabSz="449580">
              <a:lnSpc>
                <a:spcPct val="107916"/>
              </a:lnSpc>
              <a:spcBef>
                <a:spcPts val="800"/>
              </a:spcBef>
              <a:buSzPct val="100000"/>
              <a:buAutoNum type="arabicParenR" startAt="4"/>
              <a:defRPr i="1" sz="1900">
                <a:uFill>
                  <a:solidFill>
                    <a:srgbClr val="000000"/>
                  </a:solidFill>
                </a:uFill>
              </a:defRPr>
            </a:pPr>
            <a:r>
              <a:rPr>
                <a:uFill>
                  <a:solidFill>
                    <a:srgbClr val="404040"/>
                  </a:solidFill>
                </a:uFill>
              </a:rPr>
              <a:t>Относительное снижение рисков (по сравнению с плацебо-контролем) (</a:t>
            </a:r>
            <a:r>
              <a:rPr>
                <a:uFill>
                  <a:solidFill>
                    <a:srgbClr val="404040"/>
                  </a:solidFill>
                </a:uFill>
              </a:rPr>
              <a:t>RRR</a:t>
            </a:r>
            <a:r>
              <a:rPr>
                <a:uFill>
                  <a:solidFill>
                    <a:srgbClr val="404040"/>
                  </a:solidFill>
                </a:uFill>
              </a:rPr>
              <a:t>):</a:t>
            </a:r>
            <a:endParaRPr>
              <a:uFill>
                <a:solidFill>
                  <a:srgbClr val="404040"/>
                </a:solidFill>
              </a:uFill>
            </a:endParaRP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100 мг х 2 раза в сутки – 0,65</a:t>
            </a: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200 мг х 2 раза в сутки – 0,76</a:t>
            </a:r>
          </a:p>
          <a:p>
            <a:pPr marL="457200" indent="-228600" algn="l" defTabSz="449580">
              <a:lnSpc>
                <a:spcPct val="107916"/>
              </a:lnSpc>
              <a:spcBef>
                <a:spcPts val="800"/>
              </a:spcBef>
              <a:buSzPct val="100000"/>
              <a:buAutoNum type="arabicParenR" startAt="5"/>
              <a:defRPr i="1" sz="1900">
                <a:uFill>
                  <a:solidFill>
                    <a:srgbClr val="000000"/>
                  </a:solidFill>
                </a:uFill>
              </a:defRPr>
            </a:pPr>
            <a:r>
              <a:rPr>
                <a:uFill>
                  <a:solidFill>
                    <a:srgbClr val="404040"/>
                  </a:solidFill>
                </a:uFill>
              </a:rPr>
              <a:t>Шансы возникновения ХМ через 6 месяцев приема (</a:t>
            </a:r>
            <a:r>
              <a:rPr>
                <a:uFill>
                  <a:solidFill>
                    <a:srgbClr val="404040"/>
                  </a:solidFill>
                </a:uFill>
              </a:rPr>
              <a:t>Odds</a:t>
            </a:r>
            <a:r>
              <a:rPr>
                <a:uFill>
                  <a:solidFill>
                    <a:srgbClr val="404040"/>
                  </a:solidFill>
                </a:uFill>
              </a:rPr>
              <a:t>):</a:t>
            </a:r>
            <a:endParaRPr>
              <a:uFill>
                <a:solidFill>
                  <a:srgbClr val="404040"/>
                </a:solidFill>
              </a:uFill>
            </a:endParaRP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100 мг х 2 раза в сутки – 0,064</a:t>
            </a: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200 мг х 2 раза в сутки – 0,042</a:t>
            </a: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плацебо-контроля – 0,205</a:t>
            </a:r>
          </a:p>
          <a:p>
            <a:pPr marL="457200" indent="-228600" algn="l" defTabSz="449580">
              <a:lnSpc>
                <a:spcPct val="107916"/>
              </a:lnSpc>
              <a:spcBef>
                <a:spcPts val="800"/>
              </a:spcBef>
              <a:buSzPct val="100000"/>
              <a:buAutoNum type="arabicParenR" startAt="6"/>
              <a:defRPr i="1" sz="1900">
                <a:uFill>
                  <a:solidFill>
                    <a:srgbClr val="000000"/>
                  </a:solidFill>
                </a:uFill>
              </a:defRPr>
            </a:pPr>
            <a:r>
              <a:rPr>
                <a:uFill>
                  <a:solidFill>
                    <a:srgbClr val="404040"/>
                  </a:solidFill>
                </a:uFill>
              </a:rPr>
              <a:t>Отношение шансов (по сравнению с плацебо-контролем) (</a:t>
            </a:r>
            <a:r>
              <a:rPr>
                <a:uFill>
                  <a:solidFill>
                    <a:srgbClr val="404040"/>
                  </a:solidFill>
                </a:uFill>
              </a:rPr>
              <a:t>OR</a:t>
            </a:r>
            <a:r>
              <a:rPr>
                <a:uFill>
                  <a:solidFill>
                    <a:srgbClr val="404040"/>
                  </a:solidFill>
                </a:uFill>
              </a:rPr>
              <a:t>):</a:t>
            </a:r>
            <a:endParaRPr>
              <a:uFill>
                <a:solidFill>
                  <a:srgbClr val="404040"/>
                </a:solidFill>
              </a:uFill>
            </a:endParaRP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100 мг х 2 раза в сутки – 0,312</a:t>
            </a: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200 мг х 2 раза в сутки – 0,205</a:t>
            </a:r>
          </a:p>
          <a:p>
            <a:pPr marL="457200" indent="-228600" algn="l" defTabSz="449580">
              <a:lnSpc>
                <a:spcPct val="107916"/>
              </a:lnSpc>
              <a:spcBef>
                <a:spcPts val="800"/>
              </a:spcBef>
              <a:buSzPct val="100000"/>
              <a:buAutoNum type="arabicParenR" startAt="7"/>
              <a:defRPr i="1" sz="1900">
                <a:uFill>
                  <a:solidFill>
                    <a:srgbClr val="000000"/>
                  </a:solidFill>
                </a:uFill>
              </a:defRPr>
            </a:pPr>
            <a:r>
              <a:rPr>
                <a:uFill>
                  <a:solidFill>
                    <a:srgbClr val="404040"/>
                  </a:solidFill>
                </a:uFill>
              </a:rPr>
              <a:t>Number needed to treat (NNT):</a:t>
            </a:r>
            <a:endParaRPr>
              <a:uFill>
                <a:solidFill>
                  <a:srgbClr val="404040"/>
                </a:solidFill>
              </a:uFill>
            </a:endParaRP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100 мг х 2 раза в сутки – 9,1 человек</a:t>
            </a:r>
          </a:p>
          <a:p>
            <a:pPr algn="l" defTabSz="449580">
              <a:lnSpc>
                <a:spcPct val="107916"/>
              </a:lnSpc>
              <a:spcBef>
                <a:spcPts val="800"/>
              </a:spcBef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хххх-молекулы в дозе 200 мг х 2 раза в сутки – 7,7 человек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Использование локальной лаборатории во время исследования - у каждой лаборатории свои референтные значения и оборудование, что может привести к неоднородности данных и неправильной их интерпретации, поэтому лучше использовать центральную лабораторию…"/>
          <p:cNvSpPr txBox="1"/>
          <p:nvPr/>
        </p:nvSpPr>
        <p:spPr>
          <a:xfrm>
            <a:off x="538858" y="2853122"/>
            <a:ext cx="18603616" cy="5288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arenR" startAt="1"/>
              <a:defRPr sz="2900"/>
            </a:pPr>
            <a:r>
              <a:t>Использование локальной лаборатории во время исследования - у каждой лаборатории свои референтные значения и оборудование, что может привести к неоднородности данных и неправильной их интерпретации, поэтому лучше использовать центральную лабораторию 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arenR" startAt="1"/>
              <a:defRPr sz="2900"/>
            </a:pPr>
            <a:r>
              <a:t>Неполнота данных, поэтому нужно убедиться, что 90(??)% пациентов завершили лечение, чтобы делать какие-то выводы об эффективности и безопасности хххх-молекулы, также пациенты должны проходить дневник боли, чтобы мы имели возможность отслеживать динамику заболевания 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arenR" startAt="1"/>
              <a:defRPr sz="2900"/>
            </a:pPr>
            <a:r>
              <a:t>Факторы, связанные с мед персоналом, он может вести исследование не в соответсвии с протоколом, а также неправильно вносить данные, для исключения данных факторов, у нас есть монитор, который ездит в центры и следиттза тем, чтобы исследование было корректным </a:t>
            </a:r>
          </a:p>
        </p:txBody>
      </p:sp>
      <p:sp>
        <p:nvSpPr>
          <p:cNvPr id="175" name="Вias/confounding"/>
          <p:cNvSpPr txBox="1"/>
          <p:nvPr/>
        </p:nvSpPr>
        <p:spPr>
          <a:xfrm>
            <a:off x="520457" y="740755"/>
            <a:ext cx="1205458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/>
            </a:lvl1pPr>
          </a:lstStyle>
          <a:p>
            <a:pPr/>
            <a:r>
              <a:t>Вias/confounding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iscussion ???"/>
          <p:cNvSpPr txBox="1"/>
          <p:nvPr>
            <p:ph type="body" sz="quarter" idx="1"/>
          </p:nvPr>
        </p:nvSpPr>
        <p:spPr>
          <a:xfrm>
            <a:off x="741410" y="402827"/>
            <a:ext cx="7892687" cy="1690917"/>
          </a:xfrm>
          <a:prstGeom prst="rect">
            <a:avLst/>
          </a:prstGeom>
        </p:spPr>
        <p:txBody>
          <a:bodyPr/>
          <a:lstStyle>
            <a:lvl1pPr defTabSz="1901904">
              <a:defRPr spc="-180" sz="9048"/>
            </a:lvl1pPr>
          </a:lstStyle>
          <a:p>
            <a:pPr/>
            <a:r>
              <a:t>Discussion ???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пасибо!"/>
          <p:cNvSpPr txBox="1"/>
          <p:nvPr>
            <p:ph type="body" sz="quarter" idx="1"/>
          </p:nvPr>
        </p:nvSpPr>
        <p:spPr>
          <a:xfrm>
            <a:off x="1206500" y="5201264"/>
            <a:ext cx="21971001" cy="2428643"/>
          </a:xfrm>
          <a:prstGeom prst="rect">
            <a:avLst/>
          </a:prstGeom>
        </p:spPr>
        <p:txBody>
          <a:bodyPr/>
          <a:lstStyle>
            <a:lvl1pPr defTabSz="1731220">
              <a:defRPr spc="-154" sz="15406"/>
            </a:lvl1pPr>
          </a:lstStyle>
          <a:p>
            <a:pPr/>
            <a:r>
              <a:t>Спасибо!</a:t>
            </a:r>
          </a:p>
        </p:txBody>
      </p:sp>
      <p:sp>
        <p:nvSpPr>
          <p:cNvPr id="180" name="Мозг спереди"/>
          <p:cNvSpPr/>
          <p:nvPr/>
        </p:nvSpPr>
        <p:spPr>
          <a:xfrm>
            <a:off x="17793870" y="7523500"/>
            <a:ext cx="1375835" cy="1142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fill="norm" stroke="1" extrusionOk="0">
                <a:moveTo>
                  <a:pt x="8302" y="9"/>
                </a:moveTo>
                <a:cubicBezTo>
                  <a:pt x="6982" y="101"/>
                  <a:pt x="5943" y="867"/>
                  <a:pt x="5256" y="1602"/>
                </a:cubicBezTo>
                <a:cubicBezTo>
                  <a:pt x="5021" y="1852"/>
                  <a:pt x="4829" y="2167"/>
                  <a:pt x="4726" y="2528"/>
                </a:cubicBezTo>
                <a:cubicBezTo>
                  <a:pt x="4627" y="2877"/>
                  <a:pt x="4605" y="3232"/>
                  <a:pt x="4671" y="3567"/>
                </a:cubicBezTo>
                <a:cubicBezTo>
                  <a:pt x="4747" y="3948"/>
                  <a:pt x="4927" y="4283"/>
                  <a:pt x="5162" y="4487"/>
                </a:cubicBezTo>
                <a:cubicBezTo>
                  <a:pt x="5228" y="4546"/>
                  <a:pt x="5327" y="4527"/>
                  <a:pt x="5370" y="4448"/>
                </a:cubicBezTo>
                <a:cubicBezTo>
                  <a:pt x="5730" y="3830"/>
                  <a:pt x="6309" y="3389"/>
                  <a:pt x="6844" y="3323"/>
                </a:cubicBezTo>
                <a:cubicBezTo>
                  <a:pt x="6925" y="3310"/>
                  <a:pt x="7003" y="3371"/>
                  <a:pt x="7024" y="3463"/>
                </a:cubicBezTo>
                <a:cubicBezTo>
                  <a:pt x="7052" y="3587"/>
                  <a:pt x="6985" y="3704"/>
                  <a:pt x="6881" y="3711"/>
                </a:cubicBezTo>
                <a:cubicBezTo>
                  <a:pt x="6434" y="3770"/>
                  <a:pt x="5949" y="4146"/>
                  <a:pt x="5638" y="4678"/>
                </a:cubicBezTo>
                <a:cubicBezTo>
                  <a:pt x="5431" y="5033"/>
                  <a:pt x="5343" y="5387"/>
                  <a:pt x="5392" y="5670"/>
                </a:cubicBezTo>
                <a:cubicBezTo>
                  <a:pt x="5409" y="5768"/>
                  <a:pt x="5375" y="5873"/>
                  <a:pt x="5293" y="5912"/>
                </a:cubicBezTo>
                <a:cubicBezTo>
                  <a:pt x="5272" y="5919"/>
                  <a:pt x="5256" y="5926"/>
                  <a:pt x="5234" y="5926"/>
                </a:cubicBezTo>
                <a:cubicBezTo>
                  <a:pt x="5157" y="5926"/>
                  <a:pt x="5091" y="5866"/>
                  <a:pt x="5075" y="5774"/>
                </a:cubicBezTo>
                <a:cubicBezTo>
                  <a:pt x="5037" y="5590"/>
                  <a:pt x="5043" y="5387"/>
                  <a:pt x="5087" y="5177"/>
                </a:cubicBezTo>
                <a:cubicBezTo>
                  <a:pt x="5114" y="5046"/>
                  <a:pt x="5071" y="4907"/>
                  <a:pt x="4978" y="4822"/>
                </a:cubicBezTo>
                <a:cubicBezTo>
                  <a:pt x="4672" y="4559"/>
                  <a:pt x="4443" y="4139"/>
                  <a:pt x="4350" y="3666"/>
                </a:cubicBezTo>
                <a:cubicBezTo>
                  <a:pt x="4323" y="3534"/>
                  <a:pt x="4306" y="3403"/>
                  <a:pt x="4306" y="3272"/>
                </a:cubicBezTo>
                <a:cubicBezTo>
                  <a:pt x="4301" y="3101"/>
                  <a:pt x="4175" y="2982"/>
                  <a:pt x="4038" y="3015"/>
                </a:cubicBezTo>
                <a:cubicBezTo>
                  <a:pt x="3503" y="3159"/>
                  <a:pt x="2363" y="3724"/>
                  <a:pt x="1332" y="5524"/>
                </a:cubicBezTo>
                <a:cubicBezTo>
                  <a:pt x="595" y="6917"/>
                  <a:pt x="279" y="8480"/>
                  <a:pt x="426" y="9302"/>
                </a:cubicBezTo>
                <a:cubicBezTo>
                  <a:pt x="443" y="9492"/>
                  <a:pt x="486" y="9670"/>
                  <a:pt x="541" y="9827"/>
                </a:cubicBezTo>
                <a:cubicBezTo>
                  <a:pt x="595" y="9978"/>
                  <a:pt x="748" y="10038"/>
                  <a:pt x="868" y="9953"/>
                </a:cubicBezTo>
                <a:cubicBezTo>
                  <a:pt x="1179" y="9729"/>
                  <a:pt x="1484" y="9624"/>
                  <a:pt x="1751" y="9585"/>
                </a:cubicBezTo>
                <a:cubicBezTo>
                  <a:pt x="2292" y="9500"/>
                  <a:pt x="2756" y="9664"/>
                  <a:pt x="3051" y="9815"/>
                </a:cubicBezTo>
                <a:cubicBezTo>
                  <a:pt x="3231" y="9907"/>
                  <a:pt x="3400" y="10019"/>
                  <a:pt x="3542" y="10144"/>
                </a:cubicBezTo>
                <a:cubicBezTo>
                  <a:pt x="3635" y="10222"/>
                  <a:pt x="3765" y="10190"/>
                  <a:pt x="3825" y="10072"/>
                </a:cubicBezTo>
                <a:cubicBezTo>
                  <a:pt x="3967" y="9789"/>
                  <a:pt x="4148" y="9553"/>
                  <a:pt x="4350" y="9382"/>
                </a:cubicBezTo>
                <a:cubicBezTo>
                  <a:pt x="4416" y="9329"/>
                  <a:pt x="4507" y="9328"/>
                  <a:pt x="4562" y="9400"/>
                </a:cubicBezTo>
                <a:cubicBezTo>
                  <a:pt x="4638" y="9492"/>
                  <a:pt x="4623" y="9638"/>
                  <a:pt x="4541" y="9704"/>
                </a:cubicBezTo>
                <a:cubicBezTo>
                  <a:pt x="4170" y="10006"/>
                  <a:pt x="3885" y="10617"/>
                  <a:pt x="3820" y="11260"/>
                </a:cubicBezTo>
                <a:cubicBezTo>
                  <a:pt x="3776" y="11687"/>
                  <a:pt x="3836" y="12056"/>
                  <a:pt x="3989" y="12273"/>
                </a:cubicBezTo>
                <a:cubicBezTo>
                  <a:pt x="4043" y="12351"/>
                  <a:pt x="4055" y="12463"/>
                  <a:pt x="4001" y="12542"/>
                </a:cubicBezTo>
                <a:cubicBezTo>
                  <a:pt x="3968" y="12588"/>
                  <a:pt x="3924" y="12607"/>
                  <a:pt x="3875" y="12607"/>
                </a:cubicBezTo>
                <a:cubicBezTo>
                  <a:pt x="3831" y="12607"/>
                  <a:pt x="3788" y="12588"/>
                  <a:pt x="3755" y="12542"/>
                </a:cubicBezTo>
                <a:cubicBezTo>
                  <a:pt x="3531" y="12239"/>
                  <a:pt x="3438" y="11765"/>
                  <a:pt x="3493" y="11207"/>
                </a:cubicBezTo>
                <a:cubicBezTo>
                  <a:pt x="3503" y="11102"/>
                  <a:pt x="3520" y="11004"/>
                  <a:pt x="3542" y="10899"/>
                </a:cubicBezTo>
                <a:cubicBezTo>
                  <a:pt x="3569" y="10774"/>
                  <a:pt x="3537" y="10635"/>
                  <a:pt x="3455" y="10550"/>
                </a:cubicBezTo>
                <a:cubicBezTo>
                  <a:pt x="3122" y="10202"/>
                  <a:pt x="2472" y="9868"/>
                  <a:pt x="1801" y="9973"/>
                </a:cubicBezTo>
                <a:cubicBezTo>
                  <a:pt x="1774" y="9980"/>
                  <a:pt x="1746" y="9979"/>
                  <a:pt x="1719" y="9985"/>
                </a:cubicBezTo>
                <a:cubicBezTo>
                  <a:pt x="1113" y="10110"/>
                  <a:pt x="606" y="10616"/>
                  <a:pt x="355" y="11299"/>
                </a:cubicBezTo>
                <a:cubicBezTo>
                  <a:pt x="126" y="11930"/>
                  <a:pt x="0" y="12621"/>
                  <a:pt x="0" y="13351"/>
                </a:cubicBezTo>
                <a:cubicBezTo>
                  <a:pt x="0" y="16287"/>
                  <a:pt x="2063" y="18664"/>
                  <a:pt x="4606" y="18664"/>
                </a:cubicBezTo>
                <a:cubicBezTo>
                  <a:pt x="5899" y="18664"/>
                  <a:pt x="7073" y="18046"/>
                  <a:pt x="7908" y="17054"/>
                </a:cubicBezTo>
                <a:cubicBezTo>
                  <a:pt x="7957" y="17002"/>
                  <a:pt x="7946" y="16897"/>
                  <a:pt x="7880" y="16851"/>
                </a:cubicBezTo>
                <a:cubicBezTo>
                  <a:pt x="7766" y="16772"/>
                  <a:pt x="7661" y="16687"/>
                  <a:pt x="7563" y="16595"/>
                </a:cubicBezTo>
                <a:cubicBezTo>
                  <a:pt x="7503" y="16535"/>
                  <a:pt x="7477" y="16425"/>
                  <a:pt x="7521" y="16340"/>
                </a:cubicBezTo>
                <a:cubicBezTo>
                  <a:pt x="7575" y="16228"/>
                  <a:pt x="7690" y="16208"/>
                  <a:pt x="7766" y="16280"/>
                </a:cubicBezTo>
                <a:cubicBezTo>
                  <a:pt x="7952" y="16471"/>
                  <a:pt x="8651" y="17023"/>
                  <a:pt x="9289" y="17030"/>
                </a:cubicBezTo>
                <a:cubicBezTo>
                  <a:pt x="10009" y="17036"/>
                  <a:pt x="10599" y="16305"/>
                  <a:pt x="10599" y="15412"/>
                </a:cubicBezTo>
                <a:cubicBezTo>
                  <a:pt x="10599" y="15228"/>
                  <a:pt x="10571" y="15051"/>
                  <a:pt x="10527" y="14886"/>
                </a:cubicBezTo>
                <a:cubicBezTo>
                  <a:pt x="10374" y="14453"/>
                  <a:pt x="10080" y="14139"/>
                  <a:pt x="9649" y="13942"/>
                </a:cubicBezTo>
                <a:cubicBezTo>
                  <a:pt x="8716" y="13515"/>
                  <a:pt x="7390" y="13783"/>
                  <a:pt x="6615" y="14256"/>
                </a:cubicBezTo>
                <a:cubicBezTo>
                  <a:pt x="5846" y="14722"/>
                  <a:pt x="5343" y="15578"/>
                  <a:pt x="5338" y="15584"/>
                </a:cubicBezTo>
                <a:lnTo>
                  <a:pt x="5310" y="15630"/>
                </a:lnTo>
                <a:cubicBezTo>
                  <a:pt x="5261" y="15715"/>
                  <a:pt x="5152" y="15722"/>
                  <a:pt x="5097" y="15630"/>
                </a:cubicBezTo>
                <a:lnTo>
                  <a:pt x="5070" y="15584"/>
                </a:lnTo>
                <a:cubicBezTo>
                  <a:pt x="4442" y="14527"/>
                  <a:pt x="2920" y="14106"/>
                  <a:pt x="2046" y="14736"/>
                </a:cubicBezTo>
                <a:cubicBezTo>
                  <a:pt x="1970" y="14789"/>
                  <a:pt x="1872" y="14768"/>
                  <a:pt x="1823" y="14683"/>
                </a:cubicBezTo>
                <a:cubicBezTo>
                  <a:pt x="1768" y="14591"/>
                  <a:pt x="1791" y="14461"/>
                  <a:pt x="1872" y="14402"/>
                </a:cubicBezTo>
                <a:cubicBezTo>
                  <a:pt x="2773" y="13738"/>
                  <a:pt x="4213" y="14026"/>
                  <a:pt x="5043" y="14946"/>
                </a:cubicBezTo>
                <a:cubicBezTo>
                  <a:pt x="5136" y="15044"/>
                  <a:pt x="5271" y="15039"/>
                  <a:pt x="5353" y="14934"/>
                </a:cubicBezTo>
                <a:cubicBezTo>
                  <a:pt x="5593" y="14618"/>
                  <a:pt x="5981" y="14190"/>
                  <a:pt x="6467" y="13895"/>
                </a:cubicBezTo>
                <a:cubicBezTo>
                  <a:pt x="7323" y="13376"/>
                  <a:pt x="8732" y="13093"/>
                  <a:pt x="9763" y="13560"/>
                </a:cubicBezTo>
                <a:cubicBezTo>
                  <a:pt x="10052" y="13691"/>
                  <a:pt x="10292" y="13876"/>
                  <a:pt x="10478" y="14106"/>
                </a:cubicBezTo>
                <a:cubicBezTo>
                  <a:pt x="10489" y="14067"/>
                  <a:pt x="10506" y="14020"/>
                  <a:pt x="10517" y="13981"/>
                </a:cubicBezTo>
                <a:cubicBezTo>
                  <a:pt x="10446" y="12161"/>
                  <a:pt x="9840" y="11095"/>
                  <a:pt x="8634" y="10649"/>
                </a:cubicBezTo>
                <a:cubicBezTo>
                  <a:pt x="8547" y="10616"/>
                  <a:pt x="8491" y="10511"/>
                  <a:pt x="8513" y="10412"/>
                </a:cubicBezTo>
                <a:cubicBezTo>
                  <a:pt x="8535" y="10301"/>
                  <a:pt x="8628" y="10236"/>
                  <a:pt x="8721" y="10269"/>
                </a:cubicBezTo>
                <a:cubicBezTo>
                  <a:pt x="9289" y="10472"/>
                  <a:pt x="9735" y="10806"/>
                  <a:pt x="10074" y="11273"/>
                </a:cubicBezTo>
                <a:cubicBezTo>
                  <a:pt x="10139" y="11358"/>
                  <a:pt x="10254" y="11359"/>
                  <a:pt x="10309" y="11260"/>
                </a:cubicBezTo>
                <a:cubicBezTo>
                  <a:pt x="10483" y="10971"/>
                  <a:pt x="10599" y="10564"/>
                  <a:pt x="10599" y="10117"/>
                </a:cubicBezTo>
                <a:cubicBezTo>
                  <a:pt x="10599" y="9795"/>
                  <a:pt x="10538" y="9500"/>
                  <a:pt x="10440" y="9244"/>
                </a:cubicBezTo>
                <a:cubicBezTo>
                  <a:pt x="10435" y="9231"/>
                  <a:pt x="10429" y="9216"/>
                  <a:pt x="10423" y="9203"/>
                </a:cubicBezTo>
                <a:cubicBezTo>
                  <a:pt x="10423" y="9203"/>
                  <a:pt x="10423" y="9204"/>
                  <a:pt x="10423" y="9197"/>
                </a:cubicBezTo>
                <a:cubicBezTo>
                  <a:pt x="10401" y="9151"/>
                  <a:pt x="10386" y="9105"/>
                  <a:pt x="10358" y="9059"/>
                </a:cubicBezTo>
                <a:cubicBezTo>
                  <a:pt x="10336" y="9013"/>
                  <a:pt x="10315" y="8968"/>
                  <a:pt x="10299" y="8916"/>
                </a:cubicBezTo>
                <a:cubicBezTo>
                  <a:pt x="10135" y="8627"/>
                  <a:pt x="9867" y="8383"/>
                  <a:pt x="9518" y="8199"/>
                </a:cubicBezTo>
                <a:cubicBezTo>
                  <a:pt x="8868" y="7864"/>
                  <a:pt x="8082" y="7825"/>
                  <a:pt x="7558" y="8101"/>
                </a:cubicBezTo>
                <a:cubicBezTo>
                  <a:pt x="6952" y="8423"/>
                  <a:pt x="6505" y="9079"/>
                  <a:pt x="6390" y="9815"/>
                </a:cubicBezTo>
                <a:cubicBezTo>
                  <a:pt x="6314" y="10295"/>
                  <a:pt x="6352" y="11018"/>
                  <a:pt x="6953" y="11747"/>
                </a:cubicBezTo>
                <a:cubicBezTo>
                  <a:pt x="7018" y="11826"/>
                  <a:pt x="7024" y="11964"/>
                  <a:pt x="6953" y="12043"/>
                </a:cubicBezTo>
                <a:cubicBezTo>
                  <a:pt x="6920" y="12076"/>
                  <a:pt x="6882" y="12088"/>
                  <a:pt x="6844" y="12088"/>
                </a:cubicBezTo>
                <a:cubicBezTo>
                  <a:pt x="6800" y="12088"/>
                  <a:pt x="6762" y="12068"/>
                  <a:pt x="6729" y="12028"/>
                </a:cubicBezTo>
                <a:cubicBezTo>
                  <a:pt x="6178" y="11365"/>
                  <a:pt x="5949" y="10558"/>
                  <a:pt x="6074" y="9743"/>
                </a:cubicBezTo>
                <a:cubicBezTo>
                  <a:pt x="6102" y="9572"/>
                  <a:pt x="6139" y="9408"/>
                  <a:pt x="6194" y="9250"/>
                </a:cubicBezTo>
                <a:cubicBezTo>
                  <a:pt x="6248" y="9093"/>
                  <a:pt x="6238" y="8908"/>
                  <a:pt x="6156" y="8764"/>
                </a:cubicBezTo>
                <a:cubicBezTo>
                  <a:pt x="6145" y="8744"/>
                  <a:pt x="6139" y="8738"/>
                  <a:pt x="6139" y="8731"/>
                </a:cubicBezTo>
                <a:cubicBezTo>
                  <a:pt x="5932" y="8324"/>
                  <a:pt x="4863" y="6766"/>
                  <a:pt x="2718" y="7056"/>
                </a:cubicBezTo>
                <a:cubicBezTo>
                  <a:pt x="2620" y="7069"/>
                  <a:pt x="2527" y="6971"/>
                  <a:pt x="2538" y="6846"/>
                </a:cubicBezTo>
                <a:cubicBezTo>
                  <a:pt x="2543" y="6748"/>
                  <a:pt x="2609" y="6674"/>
                  <a:pt x="2691" y="6668"/>
                </a:cubicBezTo>
                <a:cubicBezTo>
                  <a:pt x="4650" y="6411"/>
                  <a:pt x="5904" y="7628"/>
                  <a:pt x="6390" y="8429"/>
                </a:cubicBezTo>
                <a:cubicBezTo>
                  <a:pt x="6445" y="8521"/>
                  <a:pt x="6560" y="8527"/>
                  <a:pt x="6625" y="8441"/>
                </a:cubicBezTo>
                <a:cubicBezTo>
                  <a:pt x="6849" y="8146"/>
                  <a:pt x="7122" y="7904"/>
                  <a:pt x="7439" y="7739"/>
                </a:cubicBezTo>
                <a:cubicBezTo>
                  <a:pt x="8039" y="7424"/>
                  <a:pt x="8928" y="7463"/>
                  <a:pt x="9654" y="7838"/>
                </a:cubicBezTo>
                <a:cubicBezTo>
                  <a:pt x="9916" y="7969"/>
                  <a:pt x="10134" y="8140"/>
                  <a:pt x="10314" y="8337"/>
                </a:cubicBezTo>
                <a:cubicBezTo>
                  <a:pt x="10330" y="8297"/>
                  <a:pt x="10347" y="8251"/>
                  <a:pt x="10363" y="8211"/>
                </a:cubicBezTo>
                <a:cubicBezTo>
                  <a:pt x="10511" y="7929"/>
                  <a:pt x="10599" y="7561"/>
                  <a:pt x="10599" y="7160"/>
                </a:cubicBezTo>
                <a:cubicBezTo>
                  <a:pt x="10599" y="6714"/>
                  <a:pt x="10489" y="6312"/>
                  <a:pt x="10309" y="6017"/>
                </a:cubicBezTo>
                <a:cubicBezTo>
                  <a:pt x="10303" y="6010"/>
                  <a:pt x="10304" y="6005"/>
                  <a:pt x="10299" y="5998"/>
                </a:cubicBezTo>
                <a:cubicBezTo>
                  <a:pt x="10206" y="5841"/>
                  <a:pt x="10041" y="5760"/>
                  <a:pt x="9883" y="5820"/>
                </a:cubicBezTo>
                <a:cubicBezTo>
                  <a:pt x="9675" y="5898"/>
                  <a:pt x="9462" y="5932"/>
                  <a:pt x="9255" y="5932"/>
                </a:cubicBezTo>
                <a:cubicBezTo>
                  <a:pt x="8949" y="5932"/>
                  <a:pt x="8660" y="5861"/>
                  <a:pt x="8436" y="5762"/>
                </a:cubicBezTo>
                <a:cubicBezTo>
                  <a:pt x="8360" y="5729"/>
                  <a:pt x="8311" y="5637"/>
                  <a:pt x="8327" y="5538"/>
                </a:cubicBezTo>
                <a:cubicBezTo>
                  <a:pt x="8344" y="5413"/>
                  <a:pt x="8453" y="5347"/>
                  <a:pt x="8546" y="5386"/>
                </a:cubicBezTo>
                <a:cubicBezTo>
                  <a:pt x="8960" y="5577"/>
                  <a:pt x="9589" y="5624"/>
                  <a:pt x="10053" y="5302"/>
                </a:cubicBezTo>
                <a:cubicBezTo>
                  <a:pt x="10086" y="5276"/>
                  <a:pt x="10118" y="5248"/>
                  <a:pt x="10150" y="5222"/>
                </a:cubicBezTo>
                <a:cubicBezTo>
                  <a:pt x="10259" y="5124"/>
                  <a:pt x="10347" y="4999"/>
                  <a:pt x="10413" y="4855"/>
                </a:cubicBezTo>
                <a:cubicBezTo>
                  <a:pt x="10522" y="4592"/>
                  <a:pt x="10592" y="4270"/>
                  <a:pt x="10592" y="3929"/>
                </a:cubicBezTo>
                <a:lnTo>
                  <a:pt x="10592" y="3922"/>
                </a:lnTo>
                <a:cubicBezTo>
                  <a:pt x="10592" y="3647"/>
                  <a:pt x="10511" y="3369"/>
                  <a:pt x="10363" y="3159"/>
                </a:cubicBezTo>
                <a:cubicBezTo>
                  <a:pt x="9840" y="2397"/>
                  <a:pt x="9190" y="2095"/>
                  <a:pt x="8426" y="2259"/>
                </a:cubicBezTo>
                <a:cubicBezTo>
                  <a:pt x="8344" y="2279"/>
                  <a:pt x="8262" y="2232"/>
                  <a:pt x="8235" y="2140"/>
                </a:cubicBezTo>
                <a:cubicBezTo>
                  <a:pt x="8197" y="2022"/>
                  <a:pt x="8258" y="1898"/>
                  <a:pt x="8361" y="1871"/>
                </a:cubicBezTo>
                <a:cubicBezTo>
                  <a:pt x="9087" y="1714"/>
                  <a:pt x="9736" y="1924"/>
                  <a:pt x="10282" y="2489"/>
                </a:cubicBezTo>
                <a:cubicBezTo>
                  <a:pt x="10353" y="2568"/>
                  <a:pt x="10468" y="2523"/>
                  <a:pt x="10490" y="2411"/>
                </a:cubicBezTo>
                <a:cubicBezTo>
                  <a:pt x="10506" y="2306"/>
                  <a:pt x="10522" y="2160"/>
                  <a:pt x="10517" y="1970"/>
                </a:cubicBezTo>
                <a:cubicBezTo>
                  <a:pt x="10495" y="886"/>
                  <a:pt x="10195" y="118"/>
                  <a:pt x="8885" y="13"/>
                </a:cubicBezTo>
                <a:cubicBezTo>
                  <a:pt x="8685" y="-3"/>
                  <a:pt x="8490" y="-4"/>
                  <a:pt x="8302" y="9"/>
                </a:cubicBezTo>
                <a:close/>
                <a:moveTo>
                  <a:pt x="13298" y="9"/>
                </a:moveTo>
                <a:cubicBezTo>
                  <a:pt x="13110" y="-4"/>
                  <a:pt x="12915" y="-3"/>
                  <a:pt x="12715" y="13"/>
                </a:cubicBezTo>
                <a:cubicBezTo>
                  <a:pt x="11405" y="118"/>
                  <a:pt x="11105" y="886"/>
                  <a:pt x="11083" y="1970"/>
                </a:cubicBezTo>
                <a:cubicBezTo>
                  <a:pt x="11078" y="2160"/>
                  <a:pt x="11094" y="2306"/>
                  <a:pt x="11110" y="2411"/>
                </a:cubicBezTo>
                <a:cubicBezTo>
                  <a:pt x="11132" y="2523"/>
                  <a:pt x="11247" y="2568"/>
                  <a:pt x="11318" y="2489"/>
                </a:cubicBezTo>
                <a:cubicBezTo>
                  <a:pt x="11864" y="1924"/>
                  <a:pt x="12513" y="1714"/>
                  <a:pt x="13239" y="1871"/>
                </a:cubicBezTo>
                <a:cubicBezTo>
                  <a:pt x="13342" y="1898"/>
                  <a:pt x="13403" y="2022"/>
                  <a:pt x="13365" y="2140"/>
                </a:cubicBezTo>
                <a:cubicBezTo>
                  <a:pt x="13338" y="2232"/>
                  <a:pt x="13256" y="2279"/>
                  <a:pt x="13174" y="2259"/>
                </a:cubicBezTo>
                <a:cubicBezTo>
                  <a:pt x="12410" y="2095"/>
                  <a:pt x="11760" y="2397"/>
                  <a:pt x="11237" y="3159"/>
                </a:cubicBezTo>
                <a:cubicBezTo>
                  <a:pt x="11089" y="3369"/>
                  <a:pt x="11008" y="3647"/>
                  <a:pt x="11008" y="3922"/>
                </a:cubicBezTo>
                <a:lnTo>
                  <a:pt x="11008" y="3929"/>
                </a:lnTo>
                <a:cubicBezTo>
                  <a:pt x="11008" y="4270"/>
                  <a:pt x="11078" y="4592"/>
                  <a:pt x="11187" y="4855"/>
                </a:cubicBezTo>
                <a:cubicBezTo>
                  <a:pt x="11253" y="4999"/>
                  <a:pt x="11341" y="5124"/>
                  <a:pt x="11450" y="5222"/>
                </a:cubicBezTo>
                <a:cubicBezTo>
                  <a:pt x="11482" y="5248"/>
                  <a:pt x="11514" y="5276"/>
                  <a:pt x="11547" y="5302"/>
                </a:cubicBezTo>
                <a:cubicBezTo>
                  <a:pt x="12011" y="5624"/>
                  <a:pt x="12640" y="5577"/>
                  <a:pt x="13054" y="5386"/>
                </a:cubicBezTo>
                <a:cubicBezTo>
                  <a:pt x="13147" y="5347"/>
                  <a:pt x="13256" y="5413"/>
                  <a:pt x="13273" y="5538"/>
                </a:cubicBezTo>
                <a:cubicBezTo>
                  <a:pt x="13289" y="5637"/>
                  <a:pt x="13240" y="5729"/>
                  <a:pt x="13164" y="5762"/>
                </a:cubicBezTo>
                <a:cubicBezTo>
                  <a:pt x="12940" y="5861"/>
                  <a:pt x="12651" y="5932"/>
                  <a:pt x="12345" y="5932"/>
                </a:cubicBezTo>
                <a:cubicBezTo>
                  <a:pt x="12138" y="5932"/>
                  <a:pt x="11925" y="5898"/>
                  <a:pt x="11717" y="5820"/>
                </a:cubicBezTo>
                <a:cubicBezTo>
                  <a:pt x="11559" y="5760"/>
                  <a:pt x="11394" y="5841"/>
                  <a:pt x="11301" y="5998"/>
                </a:cubicBezTo>
                <a:cubicBezTo>
                  <a:pt x="11296" y="6005"/>
                  <a:pt x="11297" y="6010"/>
                  <a:pt x="11291" y="6017"/>
                </a:cubicBezTo>
                <a:cubicBezTo>
                  <a:pt x="11111" y="6312"/>
                  <a:pt x="11001" y="6714"/>
                  <a:pt x="11001" y="7160"/>
                </a:cubicBezTo>
                <a:cubicBezTo>
                  <a:pt x="11001" y="7561"/>
                  <a:pt x="11089" y="7929"/>
                  <a:pt x="11237" y="8211"/>
                </a:cubicBezTo>
                <a:cubicBezTo>
                  <a:pt x="11253" y="8251"/>
                  <a:pt x="11270" y="8297"/>
                  <a:pt x="11286" y="8337"/>
                </a:cubicBezTo>
                <a:cubicBezTo>
                  <a:pt x="11466" y="8140"/>
                  <a:pt x="11684" y="7969"/>
                  <a:pt x="11946" y="7838"/>
                </a:cubicBezTo>
                <a:cubicBezTo>
                  <a:pt x="12672" y="7463"/>
                  <a:pt x="13561" y="7424"/>
                  <a:pt x="14161" y="7739"/>
                </a:cubicBezTo>
                <a:cubicBezTo>
                  <a:pt x="14478" y="7904"/>
                  <a:pt x="14751" y="8146"/>
                  <a:pt x="14975" y="8441"/>
                </a:cubicBezTo>
                <a:cubicBezTo>
                  <a:pt x="15040" y="8527"/>
                  <a:pt x="15155" y="8521"/>
                  <a:pt x="15210" y="8429"/>
                </a:cubicBezTo>
                <a:cubicBezTo>
                  <a:pt x="15696" y="7628"/>
                  <a:pt x="16950" y="6411"/>
                  <a:pt x="18909" y="6668"/>
                </a:cubicBezTo>
                <a:cubicBezTo>
                  <a:pt x="18991" y="6674"/>
                  <a:pt x="19057" y="6748"/>
                  <a:pt x="19062" y="6846"/>
                </a:cubicBezTo>
                <a:cubicBezTo>
                  <a:pt x="19073" y="6971"/>
                  <a:pt x="18980" y="7069"/>
                  <a:pt x="18882" y="7056"/>
                </a:cubicBezTo>
                <a:cubicBezTo>
                  <a:pt x="16737" y="6766"/>
                  <a:pt x="15668" y="8324"/>
                  <a:pt x="15461" y="8731"/>
                </a:cubicBezTo>
                <a:cubicBezTo>
                  <a:pt x="15461" y="8738"/>
                  <a:pt x="15455" y="8744"/>
                  <a:pt x="15444" y="8764"/>
                </a:cubicBezTo>
                <a:cubicBezTo>
                  <a:pt x="15362" y="8908"/>
                  <a:pt x="15352" y="9093"/>
                  <a:pt x="15406" y="9250"/>
                </a:cubicBezTo>
                <a:cubicBezTo>
                  <a:pt x="15461" y="9408"/>
                  <a:pt x="15498" y="9572"/>
                  <a:pt x="15526" y="9743"/>
                </a:cubicBezTo>
                <a:cubicBezTo>
                  <a:pt x="15651" y="10558"/>
                  <a:pt x="15422" y="11365"/>
                  <a:pt x="14871" y="12028"/>
                </a:cubicBezTo>
                <a:cubicBezTo>
                  <a:pt x="14838" y="12068"/>
                  <a:pt x="14800" y="12088"/>
                  <a:pt x="14756" y="12088"/>
                </a:cubicBezTo>
                <a:cubicBezTo>
                  <a:pt x="14718" y="12088"/>
                  <a:pt x="14680" y="12076"/>
                  <a:pt x="14647" y="12043"/>
                </a:cubicBezTo>
                <a:cubicBezTo>
                  <a:pt x="14576" y="11964"/>
                  <a:pt x="14582" y="11826"/>
                  <a:pt x="14647" y="11747"/>
                </a:cubicBezTo>
                <a:cubicBezTo>
                  <a:pt x="15248" y="11018"/>
                  <a:pt x="15286" y="10295"/>
                  <a:pt x="15210" y="9815"/>
                </a:cubicBezTo>
                <a:cubicBezTo>
                  <a:pt x="15095" y="9079"/>
                  <a:pt x="14648" y="8423"/>
                  <a:pt x="14042" y="8101"/>
                </a:cubicBezTo>
                <a:cubicBezTo>
                  <a:pt x="13518" y="7825"/>
                  <a:pt x="12732" y="7864"/>
                  <a:pt x="12082" y="8199"/>
                </a:cubicBezTo>
                <a:cubicBezTo>
                  <a:pt x="11733" y="8383"/>
                  <a:pt x="11465" y="8627"/>
                  <a:pt x="11301" y="8916"/>
                </a:cubicBezTo>
                <a:cubicBezTo>
                  <a:pt x="11285" y="8968"/>
                  <a:pt x="11264" y="9013"/>
                  <a:pt x="11242" y="9059"/>
                </a:cubicBezTo>
                <a:cubicBezTo>
                  <a:pt x="11214" y="9105"/>
                  <a:pt x="11199" y="9151"/>
                  <a:pt x="11177" y="9197"/>
                </a:cubicBezTo>
                <a:cubicBezTo>
                  <a:pt x="11177" y="9204"/>
                  <a:pt x="11177" y="9203"/>
                  <a:pt x="11177" y="9203"/>
                </a:cubicBezTo>
                <a:cubicBezTo>
                  <a:pt x="11171" y="9216"/>
                  <a:pt x="11165" y="9231"/>
                  <a:pt x="11160" y="9244"/>
                </a:cubicBezTo>
                <a:cubicBezTo>
                  <a:pt x="11062" y="9500"/>
                  <a:pt x="11001" y="9795"/>
                  <a:pt x="11001" y="10117"/>
                </a:cubicBezTo>
                <a:cubicBezTo>
                  <a:pt x="11001" y="10564"/>
                  <a:pt x="11117" y="10971"/>
                  <a:pt x="11291" y="11260"/>
                </a:cubicBezTo>
                <a:cubicBezTo>
                  <a:pt x="11346" y="11359"/>
                  <a:pt x="11461" y="11358"/>
                  <a:pt x="11526" y="11273"/>
                </a:cubicBezTo>
                <a:cubicBezTo>
                  <a:pt x="11865" y="10806"/>
                  <a:pt x="12311" y="10472"/>
                  <a:pt x="12879" y="10269"/>
                </a:cubicBezTo>
                <a:cubicBezTo>
                  <a:pt x="12972" y="10236"/>
                  <a:pt x="13065" y="10301"/>
                  <a:pt x="13087" y="10412"/>
                </a:cubicBezTo>
                <a:cubicBezTo>
                  <a:pt x="13109" y="10511"/>
                  <a:pt x="13053" y="10616"/>
                  <a:pt x="12966" y="10649"/>
                </a:cubicBezTo>
                <a:cubicBezTo>
                  <a:pt x="11760" y="11095"/>
                  <a:pt x="11154" y="12161"/>
                  <a:pt x="11083" y="13981"/>
                </a:cubicBezTo>
                <a:cubicBezTo>
                  <a:pt x="11094" y="14020"/>
                  <a:pt x="11111" y="14067"/>
                  <a:pt x="11122" y="14106"/>
                </a:cubicBezTo>
                <a:cubicBezTo>
                  <a:pt x="11308" y="13876"/>
                  <a:pt x="11548" y="13691"/>
                  <a:pt x="11837" y="13560"/>
                </a:cubicBezTo>
                <a:cubicBezTo>
                  <a:pt x="12868" y="13093"/>
                  <a:pt x="14277" y="13376"/>
                  <a:pt x="15133" y="13895"/>
                </a:cubicBezTo>
                <a:cubicBezTo>
                  <a:pt x="15619" y="14190"/>
                  <a:pt x="16007" y="14618"/>
                  <a:pt x="16247" y="14934"/>
                </a:cubicBezTo>
                <a:cubicBezTo>
                  <a:pt x="16329" y="15039"/>
                  <a:pt x="16465" y="15044"/>
                  <a:pt x="16557" y="14946"/>
                </a:cubicBezTo>
                <a:cubicBezTo>
                  <a:pt x="17387" y="14026"/>
                  <a:pt x="18827" y="13738"/>
                  <a:pt x="19728" y="14402"/>
                </a:cubicBezTo>
                <a:cubicBezTo>
                  <a:pt x="19809" y="14461"/>
                  <a:pt x="19832" y="14591"/>
                  <a:pt x="19777" y="14683"/>
                </a:cubicBezTo>
                <a:cubicBezTo>
                  <a:pt x="19728" y="14768"/>
                  <a:pt x="19630" y="14789"/>
                  <a:pt x="19554" y="14736"/>
                </a:cubicBezTo>
                <a:cubicBezTo>
                  <a:pt x="18680" y="14106"/>
                  <a:pt x="17158" y="14527"/>
                  <a:pt x="16530" y="15584"/>
                </a:cubicBezTo>
                <a:lnTo>
                  <a:pt x="16503" y="15630"/>
                </a:lnTo>
                <a:cubicBezTo>
                  <a:pt x="16448" y="15722"/>
                  <a:pt x="16339" y="15715"/>
                  <a:pt x="16290" y="15630"/>
                </a:cubicBezTo>
                <a:lnTo>
                  <a:pt x="16262" y="15584"/>
                </a:lnTo>
                <a:cubicBezTo>
                  <a:pt x="16257" y="15578"/>
                  <a:pt x="15754" y="14722"/>
                  <a:pt x="14985" y="14256"/>
                </a:cubicBezTo>
                <a:cubicBezTo>
                  <a:pt x="14210" y="13783"/>
                  <a:pt x="12884" y="13515"/>
                  <a:pt x="11951" y="13942"/>
                </a:cubicBezTo>
                <a:cubicBezTo>
                  <a:pt x="11520" y="14139"/>
                  <a:pt x="11226" y="14453"/>
                  <a:pt x="11073" y="14886"/>
                </a:cubicBezTo>
                <a:cubicBezTo>
                  <a:pt x="11029" y="15051"/>
                  <a:pt x="11001" y="15228"/>
                  <a:pt x="11001" y="15412"/>
                </a:cubicBezTo>
                <a:cubicBezTo>
                  <a:pt x="11001" y="16305"/>
                  <a:pt x="11591" y="17036"/>
                  <a:pt x="12311" y="17030"/>
                </a:cubicBezTo>
                <a:cubicBezTo>
                  <a:pt x="12949" y="17023"/>
                  <a:pt x="13648" y="16471"/>
                  <a:pt x="13834" y="16280"/>
                </a:cubicBezTo>
                <a:cubicBezTo>
                  <a:pt x="13910" y="16208"/>
                  <a:pt x="14025" y="16228"/>
                  <a:pt x="14079" y="16340"/>
                </a:cubicBezTo>
                <a:cubicBezTo>
                  <a:pt x="14123" y="16425"/>
                  <a:pt x="14097" y="16535"/>
                  <a:pt x="14037" y="16595"/>
                </a:cubicBezTo>
                <a:cubicBezTo>
                  <a:pt x="13939" y="16686"/>
                  <a:pt x="13834" y="16772"/>
                  <a:pt x="13720" y="16851"/>
                </a:cubicBezTo>
                <a:cubicBezTo>
                  <a:pt x="13654" y="16897"/>
                  <a:pt x="13643" y="17002"/>
                  <a:pt x="13692" y="17054"/>
                </a:cubicBezTo>
                <a:cubicBezTo>
                  <a:pt x="14527" y="18046"/>
                  <a:pt x="15701" y="18664"/>
                  <a:pt x="16994" y="18664"/>
                </a:cubicBezTo>
                <a:cubicBezTo>
                  <a:pt x="19537" y="18664"/>
                  <a:pt x="21600" y="16287"/>
                  <a:pt x="21600" y="13351"/>
                </a:cubicBezTo>
                <a:cubicBezTo>
                  <a:pt x="21600" y="12621"/>
                  <a:pt x="21474" y="11930"/>
                  <a:pt x="21245" y="11299"/>
                </a:cubicBezTo>
                <a:cubicBezTo>
                  <a:pt x="20994" y="10616"/>
                  <a:pt x="20487" y="10110"/>
                  <a:pt x="19881" y="9985"/>
                </a:cubicBezTo>
                <a:cubicBezTo>
                  <a:pt x="19854" y="9979"/>
                  <a:pt x="19826" y="9980"/>
                  <a:pt x="19799" y="9973"/>
                </a:cubicBezTo>
                <a:cubicBezTo>
                  <a:pt x="19128" y="9868"/>
                  <a:pt x="18478" y="10202"/>
                  <a:pt x="18145" y="10550"/>
                </a:cubicBezTo>
                <a:cubicBezTo>
                  <a:pt x="18063" y="10635"/>
                  <a:pt x="18031" y="10774"/>
                  <a:pt x="18058" y="10899"/>
                </a:cubicBezTo>
                <a:cubicBezTo>
                  <a:pt x="18080" y="11004"/>
                  <a:pt x="18097" y="11102"/>
                  <a:pt x="18107" y="11207"/>
                </a:cubicBezTo>
                <a:cubicBezTo>
                  <a:pt x="18162" y="11765"/>
                  <a:pt x="18069" y="12239"/>
                  <a:pt x="17845" y="12542"/>
                </a:cubicBezTo>
                <a:cubicBezTo>
                  <a:pt x="17812" y="12588"/>
                  <a:pt x="17769" y="12607"/>
                  <a:pt x="17725" y="12607"/>
                </a:cubicBezTo>
                <a:cubicBezTo>
                  <a:pt x="17676" y="12607"/>
                  <a:pt x="17632" y="12588"/>
                  <a:pt x="17599" y="12542"/>
                </a:cubicBezTo>
                <a:cubicBezTo>
                  <a:pt x="17545" y="12463"/>
                  <a:pt x="17557" y="12351"/>
                  <a:pt x="17611" y="12273"/>
                </a:cubicBezTo>
                <a:cubicBezTo>
                  <a:pt x="17764" y="12056"/>
                  <a:pt x="17824" y="11687"/>
                  <a:pt x="17780" y="11260"/>
                </a:cubicBezTo>
                <a:cubicBezTo>
                  <a:pt x="17715" y="10617"/>
                  <a:pt x="17430" y="10006"/>
                  <a:pt x="17059" y="9704"/>
                </a:cubicBezTo>
                <a:cubicBezTo>
                  <a:pt x="16977" y="9638"/>
                  <a:pt x="16962" y="9492"/>
                  <a:pt x="17038" y="9400"/>
                </a:cubicBezTo>
                <a:cubicBezTo>
                  <a:pt x="17093" y="9328"/>
                  <a:pt x="17184" y="9329"/>
                  <a:pt x="17250" y="9382"/>
                </a:cubicBezTo>
                <a:cubicBezTo>
                  <a:pt x="17452" y="9553"/>
                  <a:pt x="17633" y="9789"/>
                  <a:pt x="17775" y="10072"/>
                </a:cubicBezTo>
                <a:cubicBezTo>
                  <a:pt x="17835" y="10190"/>
                  <a:pt x="17965" y="10222"/>
                  <a:pt x="18058" y="10144"/>
                </a:cubicBezTo>
                <a:cubicBezTo>
                  <a:pt x="18200" y="10019"/>
                  <a:pt x="18369" y="9907"/>
                  <a:pt x="18549" y="9815"/>
                </a:cubicBezTo>
                <a:cubicBezTo>
                  <a:pt x="18844" y="9664"/>
                  <a:pt x="19308" y="9500"/>
                  <a:pt x="19849" y="9585"/>
                </a:cubicBezTo>
                <a:cubicBezTo>
                  <a:pt x="20116" y="9624"/>
                  <a:pt x="20421" y="9729"/>
                  <a:pt x="20732" y="9953"/>
                </a:cubicBezTo>
                <a:cubicBezTo>
                  <a:pt x="20852" y="10038"/>
                  <a:pt x="21005" y="9978"/>
                  <a:pt x="21059" y="9827"/>
                </a:cubicBezTo>
                <a:cubicBezTo>
                  <a:pt x="21114" y="9670"/>
                  <a:pt x="21157" y="9492"/>
                  <a:pt x="21174" y="9302"/>
                </a:cubicBezTo>
                <a:cubicBezTo>
                  <a:pt x="21321" y="8480"/>
                  <a:pt x="21005" y="6917"/>
                  <a:pt x="20268" y="5524"/>
                </a:cubicBezTo>
                <a:cubicBezTo>
                  <a:pt x="19237" y="3724"/>
                  <a:pt x="18097" y="3160"/>
                  <a:pt x="17562" y="3015"/>
                </a:cubicBezTo>
                <a:cubicBezTo>
                  <a:pt x="17425" y="2982"/>
                  <a:pt x="17299" y="3101"/>
                  <a:pt x="17294" y="3272"/>
                </a:cubicBezTo>
                <a:cubicBezTo>
                  <a:pt x="17294" y="3403"/>
                  <a:pt x="17277" y="3534"/>
                  <a:pt x="17250" y="3666"/>
                </a:cubicBezTo>
                <a:cubicBezTo>
                  <a:pt x="17157" y="4139"/>
                  <a:pt x="16928" y="4559"/>
                  <a:pt x="16622" y="4822"/>
                </a:cubicBezTo>
                <a:cubicBezTo>
                  <a:pt x="16529" y="4907"/>
                  <a:pt x="16486" y="5046"/>
                  <a:pt x="16513" y="5177"/>
                </a:cubicBezTo>
                <a:cubicBezTo>
                  <a:pt x="16557" y="5387"/>
                  <a:pt x="16563" y="5590"/>
                  <a:pt x="16525" y="5774"/>
                </a:cubicBezTo>
                <a:cubicBezTo>
                  <a:pt x="16509" y="5866"/>
                  <a:pt x="16443" y="5926"/>
                  <a:pt x="16366" y="5926"/>
                </a:cubicBezTo>
                <a:cubicBezTo>
                  <a:pt x="16344" y="5926"/>
                  <a:pt x="16328" y="5919"/>
                  <a:pt x="16307" y="5912"/>
                </a:cubicBezTo>
                <a:cubicBezTo>
                  <a:pt x="16225" y="5873"/>
                  <a:pt x="16191" y="5768"/>
                  <a:pt x="16208" y="5670"/>
                </a:cubicBezTo>
                <a:cubicBezTo>
                  <a:pt x="16257" y="5387"/>
                  <a:pt x="16169" y="5033"/>
                  <a:pt x="15962" y="4678"/>
                </a:cubicBezTo>
                <a:cubicBezTo>
                  <a:pt x="15651" y="4146"/>
                  <a:pt x="15166" y="3770"/>
                  <a:pt x="14719" y="3711"/>
                </a:cubicBezTo>
                <a:cubicBezTo>
                  <a:pt x="14615" y="3704"/>
                  <a:pt x="14548" y="3587"/>
                  <a:pt x="14576" y="3463"/>
                </a:cubicBezTo>
                <a:cubicBezTo>
                  <a:pt x="14597" y="3371"/>
                  <a:pt x="14675" y="3310"/>
                  <a:pt x="14756" y="3323"/>
                </a:cubicBezTo>
                <a:cubicBezTo>
                  <a:pt x="15291" y="3389"/>
                  <a:pt x="15870" y="3830"/>
                  <a:pt x="16230" y="4448"/>
                </a:cubicBezTo>
                <a:cubicBezTo>
                  <a:pt x="16274" y="4527"/>
                  <a:pt x="16372" y="4546"/>
                  <a:pt x="16438" y="4487"/>
                </a:cubicBezTo>
                <a:cubicBezTo>
                  <a:pt x="16673" y="4283"/>
                  <a:pt x="16853" y="3948"/>
                  <a:pt x="16929" y="3567"/>
                </a:cubicBezTo>
                <a:cubicBezTo>
                  <a:pt x="16995" y="3232"/>
                  <a:pt x="16973" y="2877"/>
                  <a:pt x="16874" y="2528"/>
                </a:cubicBezTo>
                <a:cubicBezTo>
                  <a:pt x="16771" y="2167"/>
                  <a:pt x="16579" y="1852"/>
                  <a:pt x="16344" y="1602"/>
                </a:cubicBezTo>
                <a:cubicBezTo>
                  <a:pt x="15657" y="867"/>
                  <a:pt x="14618" y="101"/>
                  <a:pt x="13298" y="9"/>
                </a:cubicBezTo>
                <a:close/>
                <a:moveTo>
                  <a:pt x="10805" y="16504"/>
                </a:moveTo>
                <a:cubicBezTo>
                  <a:pt x="10505" y="17122"/>
                  <a:pt x="9959" y="17535"/>
                  <a:pt x="9337" y="17535"/>
                </a:cubicBezTo>
                <a:cubicBezTo>
                  <a:pt x="9119" y="17535"/>
                  <a:pt x="8901" y="17481"/>
                  <a:pt x="8704" y="17383"/>
                </a:cubicBezTo>
                <a:cubicBezTo>
                  <a:pt x="8524" y="17298"/>
                  <a:pt x="8317" y="17338"/>
                  <a:pt x="8181" y="17496"/>
                </a:cubicBezTo>
                <a:cubicBezTo>
                  <a:pt x="7247" y="18560"/>
                  <a:pt x="5976" y="19177"/>
                  <a:pt x="4656" y="19177"/>
                </a:cubicBezTo>
                <a:cubicBezTo>
                  <a:pt x="4355" y="19177"/>
                  <a:pt x="4060" y="19144"/>
                  <a:pt x="3771" y="19085"/>
                </a:cubicBezTo>
                <a:cubicBezTo>
                  <a:pt x="4518" y="20590"/>
                  <a:pt x="5883" y="21596"/>
                  <a:pt x="7444" y="21596"/>
                </a:cubicBezTo>
                <a:cubicBezTo>
                  <a:pt x="8644" y="21596"/>
                  <a:pt x="9693" y="20997"/>
                  <a:pt x="10467" y="20031"/>
                </a:cubicBezTo>
                <a:cubicBezTo>
                  <a:pt x="10560" y="19913"/>
                  <a:pt x="10685" y="19855"/>
                  <a:pt x="10810" y="19855"/>
                </a:cubicBezTo>
                <a:cubicBezTo>
                  <a:pt x="10936" y="19855"/>
                  <a:pt x="11062" y="19913"/>
                  <a:pt x="11155" y="20031"/>
                </a:cubicBezTo>
                <a:cubicBezTo>
                  <a:pt x="11930" y="20997"/>
                  <a:pt x="12978" y="21596"/>
                  <a:pt x="14178" y="21596"/>
                </a:cubicBezTo>
                <a:cubicBezTo>
                  <a:pt x="15739" y="21596"/>
                  <a:pt x="17102" y="20590"/>
                  <a:pt x="17850" y="19085"/>
                </a:cubicBezTo>
                <a:cubicBezTo>
                  <a:pt x="17566" y="19144"/>
                  <a:pt x="17272" y="19177"/>
                  <a:pt x="16967" y="19177"/>
                </a:cubicBezTo>
                <a:cubicBezTo>
                  <a:pt x="15630" y="19177"/>
                  <a:pt x="14357" y="18560"/>
                  <a:pt x="13430" y="17496"/>
                </a:cubicBezTo>
                <a:cubicBezTo>
                  <a:pt x="13288" y="17332"/>
                  <a:pt x="13086" y="17291"/>
                  <a:pt x="12906" y="17383"/>
                </a:cubicBezTo>
                <a:cubicBezTo>
                  <a:pt x="12704" y="17481"/>
                  <a:pt x="12492" y="17535"/>
                  <a:pt x="12273" y="17535"/>
                </a:cubicBezTo>
                <a:cubicBezTo>
                  <a:pt x="11651" y="17535"/>
                  <a:pt x="11105" y="17122"/>
                  <a:pt x="10805" y="1650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1" name="Нейрон"/>
          <p:cNvSpPr/>
          <p:nvPr/>
        </p:nvSpPr>
        <p:spPr>
          <a:xfrm>
            <a:off x="7034656" y="1638471"/>
            <a:ext cx="1411538" cy="1086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51" fill="norm" stroke="1" extrusionOk="0">
                <a:moveTo>
                  <a:pt x="17938" y="9"/>
                </a:moveTo>
                <a:cubicBezTo>
                  <a:pt x="17518" y="282"/>
                  <a:pt x="16746" y="1233"/>
                  <a:pt x="16401" y="3208"/>
                </a:cubicBezTo>
                <a:cubicBezTo>
                  <a:pt x="16342" y="3558"/>
                  <a:pt x="16271" y="3867"/>
                  <a:pt x="16191" y="4133"/>
                </a:cubicBezTo>
                <a:cubicBezTo>
                  <a:pt x="16147" y="4287"/>
                  <a:pt x="15997" y="4322"/>
                  <a:pt x="15911" y="4203"/>
                </a:cubicBezTo>
                <a:cubicBezTo>
                  <a:pt x="15819" y="4077"/>
                  <a:pt x="15711" y="3944"/>
                  <a:pt x="15592" y="3790"/>
                </a:cubicBezTo>
                <a:cubicBezTo>
                  <a:pt x="15263" y="3258"/>
                  <a:pt x="16030" y="1815"/>
                  <a:pt x="15955" y="652"/>
                </a:cubicBezTo>
                <a:cubicBezTo>
                  <a:pt x="15949" y="582"/>
                  <a:pt x="15872" y="583"/>
                  <a:pt x="15867" y="646"/>
                </a:cubicBezTo>
                <a:cubicBezTo>
                  <a:pt x="15818" y="982"/>
                  <a:pt x="15744" y="1326"/>
                  <a:pt x="15663" y="1648"/>
                </a:cubicBezTo>
                <a:cubicBezTo>
                  <a:pt x="15652" y="1697"/>
                  <a:pt x="15604" y="1703"/>
                  <a:pt x="15582" y="1661"/>
                </a:cubicBezTo>
                <a:cubicBezTo>
                  <a:pt x="15474" y="1472"/>
                  <a:pt x="15394" y="1277"/>
                  <a:pt x="15415" y="878"/>
                </a:cubicBezTo>
                <a:cubicBezTo>
                  <a:pt x="15421" y="808"/>
                  <a:pt x="15338" y="793"/>
                  <a:pt x="15328" y="856"/>
                </a:cubicBezTo>
                <a:cubicBezTo>
                  <a:pt x="15257" y="1206"/>
                  <a:pt x="15312" y="1506"/>
                  <a:pt x="15474" y="1913"/>
                </a:cubicBezTo>
                <a:cubicBezTo>
                  <a:pt x="15517" y="2011"/>
                  <a:pt x="15523" y="2179"/>
                  <a:pt x="15496" y="2284"/>
                </a:cubicBezTo>
                <a:cubicBezTo>
                  <a:pt x="15394" y="2670"/>
                  <a:pt x="15301" y="2999"/>
                  <a:pt x="15269" y="3258"/>
                </a:cubicBezTo>
                <a:cubicBezTo>
                  <a:pt x="15263" y="3307"/>
                  <a:pt x="15220" y="3319"/>
                  <a:pt x="15193" y="3284"/>
                </a:cubicBezTo>
                <a:cubicBezTo>
                  <a:pt x="14950" y="2948"/>
                  <a:pt x="14708" y="2452"/>
                  <a:pt x="14648" y="1562"/>
                </a:cubicBezTo>
                <a:cubicBezTo>
                  <a:pt x="14643" y="1499"/>
                  <a:pt x="14573" y="1492"/>
                  <a:pt x="14562" y="1562"/>
                </a:cubicBezTo>
                <a:cubicBezTo>
                  <a:pt x="14508" y="1920"/>
                  <a:pt x="14514" y="2593"/>
                  <a:pt x="15016" y="3398"/>
                </a:cubicBezTo>
                <a:cubicBezTo>
                  <a:pt x="15269" y="3811"/>
                  <a:pt x="15528" y="4147"/>
                  <a:pt x="15712" y="4420"/>
                </a:cubicBezTo>
                <a:cubicBezTo>
                  <a:pt x="15868" y="4644"/>
                  <a:pt x="15873" y="4987"/>
                  <a:pt x="15722" y="5219"/>
                </a:cubicBezTo>
                <a:cubicBezTo>
                  <a:pt x="15344" y="5793"/>
                  <a:pt x="14908" y="5952"/>
                  <a:pt x="14535" y="6043"/>
                </a:cubicBezTo>
                <a:cubicBezTo>
                  <a:pt x="14271" y="6078"/>
                  <a:pt x="14023" y="6079"/>
                  <a:pt x="13753" y="5932"/>
                </a:cubicBezTo>
                <a:cubicBezTo>
                  <a:pt x="13478" y="5785"/>
                  <a:pt x="13344" y="5553"/>
                  <a:pt x="13322" y="5168"/>
                </a:cubicBezTo>
                <a:cubicBezTo>
                  <a:pt x="13306" y="4832"/>
                  <a:pt x="13408" y="4349"/>
                  <a:pt x="13548" y="3873"/>
                </a:cubicBezTo>
                <a:cubicBezTo>
                  <a:pt x="13774" y="3131"/>
                  <a:pt x="13695" y="2418"/>
                  <a:pt x="13501" y="1788"/>
                </a:cubicBezTo>
                <a:cubicBezTo>
                  <a:pt x="13479" y="1718"/>
                  <a:pt x="13397" y="1753"/>
                  <a:pt x="13408" y="1823"/>
                </a:cubicBezTo>
                <a:cubicBezTo>
                  <a:pt x="13559" y="2859"/>
                  <a:pt x="13575" y="3181"/>
                  <a:pt x="13332" y="3818"/>
                </a:cubicBezTo>
                <a:cubicBezTo>
                  <a:pt x="13186" y="4189"/>
                  <a:pt x="13106" y="4391"/>
                  <a:pt x="13062" y="4783"/>
                </a:cubicBezTo>
                <a:cubicBezTo>
                  <a:pt x="13035" y="5014"/>
                  <a:pt x="12902" y="5077"/>
                  <a:pt x="12805" y="4888"/>
                </a:cubicBezTo>
                <a:cubicBezTo>
                  <a:pt x="12778" y="4832"/>
                  <a:pt x="12739" y="4784"/>
                  <a:pt x="12707" y="4728"/>
                </a:cubicBezTo>
                <a:cubicBezTo>
                  <a:pt x="12669" y="4665"/>
                  <a:pt x="12636" y="4609"/>
                  <a:pt x="12604" y="4553"/>
                </a:cubicBezTo>
                <a:cubicBezTo>
                  <a:pt x="12448" y="4287"/>
                  <a:pt x="12383" y="3950"/>
                  <a:pt x="12442" y="3628"/>
                </a:cubicBezTo>
                <a:cubicBezTo>
                  <a:pt x="12561" y="2949"/>
                  <a:pt x="12895" y="2032"/>
                  <a:pt x="12847" y="1241"/>
                </a:cubicBezTo>
                <a:cubicBezTo>
                  <a:pt x="12841" y="1178"/>
                  <a:pt x="12771" y="1171"/>
                  <a:pt x="12761" y="1234"/>
                </a:cubicBezTo>
                <a:cubicBezTo>
                  <a:pt x="12712" y="1577"/>
                  <a:pt x="12636" y="1927"/>
                  <a:pt x="12550" y="2256"/>
                </a:cubicBezTo>
                <a:cubicBezTo>
                  <a:pt x="12539" y="2298"/>
                  <a:pt x="12492" y="2305"/>
                  <a:pt x="12476" y="2263"/>
                </a:cubicBezTo>
                <a:cubicBezTo>
                  <a:pt x="12400" y="2088"/>
                  <a:pt x="12324" y="1829"/>
                  <a:pt x="12307" y="1479"/>
                </a:cubicBezTo>
                <a:cubicBezTo>
                  <a:pt x="12302" y="1409"/>
                  <a:pt x="12232" y="1403"/>
                  <a:pt x="12216" y="1473"/>
                </a:cubicBezTo>
                <a:cubicBezTo>
                  <a:pt x="12157" y="1788"/>
                  <a:pt x="12178" y="2081"/>
                  <a:pt x="12307" y="2431"/>
                </a:cubicBezTo>
                <a:cubicBezTo>
                  <a:pt x="12377" y="2627"/>
                  <a:pt x="12395" y="2851"/>
                  <a:pt x="12341" y="3061"/>
                </a:cubicBezTo>
                <a:cubicBezTo>
                  <a:pt x="12276" y="3299"/>
                  <a:pt x="12222" y="3516"/>
                  <a:pt x="12189" y="3698"/>
                </a:cubicBezTo>
                <a:cubicBezTo>
                  <a:pt x="12179" y="3754"/>
                  <a:pt x="12131" y="3768"/>
                  <a:pt x="12098" y="3726"/>
                </a:cubicBezTo>
                <a:cubicBezTo>
                  <a:pt x="11564" y="2991"/>
                  <a:pt x="11331" y="2774"/>
                  <a:pt x="10743" y="2431"/>
                </a:cubicBezTo>
                <a:cubicBezTo>
                  <a:pt x="10695" y="2403"/>
                  <a:pt x="10658" y="2495"/>
                  <a:pt x="10701" y="2530"/>
                </a:cubicBezTo>
                <a:cubicBezTo>
                  <a:pt x="11025" y="2789"/>
                  <a:pt x="11358" y="3061"/>
                  <a:pt x="11930" y="3971"/>
                </a:cubicBezTo>
                <a:cubicBezTo>
                  <a:pt x="11957" y="4013"/>
                  <a:pt x="11930" y="4076"/>
                  <a:pt x="11893" y="4076"/>
                </a:cubicBezTo>
                <a:cubicBezTo>
                  <a:pt x="11790" y="4076"/>
                  <a:pt x="11246" y="4146"/>
                  <a:pt x="10598" y="3936"/>
                </a:cubicBezTo>
                <a:cubicBezTo>
                  <a:pt x="10539" y="3915"/>
                  <a:pt x="10512" y="3986"/>
                  <a:pt x="10566" y="4035"/>
                </a:cubicBezTo>
                <a:cubicBezTo>
                  <a:pt x="10971" y="4399"/>
                  <a:pt x="11758" y="4300"/>
                  <a:pt x="11952" y="4370"/>
                </a:cubicBezTo>
                <a:cubicBezTo>
                  <a:pt x="12124" y="4433"/>
                  <a:pt x="12260" y="4608"/>
                  <a:pt x="12314" y="4685"/>
                </a:cubicBezTo>
                <a:cubicBezTo>
                  <a:pt x="12314" y="4685"/>
                  <a:pt x="12314" y="4686"/>
                  <a:pt x="12314" y="4693"/>
                </a:cubicBezTo>
                <a:cubicBezTo>
                  <a:pt x="12373" y="4805"/>
                  <a:pt x="12448" y="4867"/>
                  <a:pt x="12518" y="4993"/>
                </a:cubicBezTo>
                <a:cubicBezTo>
                  <a:pt x="12610" y="5161"/>
                  <a:pt x="12691" y="5329"/>
                  <a:pt x="12761" y="5490"/>
                </a:cubicBezTo>
                <a:cubicBezTo>
                  <a:pt x="12896" y="5805"/>
                  <a:pt x="12378" y="5994"/>
                  <a:pt x="12167" y="5735"/>
                </a:cubicBezTo>
                <a:cubicBezTo>
                  <a:pt x="11925" y="5434"/>
                  <a:pt x="11531" y="5042"/>
                  <a:pt x="11138" y="5098"/>
                </a:cubicBezTo>
                <a:cubicBezTo>
                  <a:pt x="11089" y="5105"/>
                  <a:pt x="11084" y="5198"/>
                  <a:pt x="11133" y="5219"/>
                </a:cubicBezTo>
                <a:cubicBezTo>
                  <a:pt x="11553" y="5373"/>
                  <a:pt x="11817" y="5672"/>
                  <a:pt x="11947" y="5875"/>
                </a:cubicBezTo>
                <a:cubicBezTo>
                  <a:pt x="11968" y="5910"/>
                  <a:pt x="11952" y="5960"/>
                  <a:pt x="11920" y="5960"/>
                </a:cubicBezTo>
                <a:cubicBezTo>
                  <a:pt x="11580" y="5981"/>
                  <a:pt x="11187" y="5925"/>
                  <a:pt x="10777" y="5715"/>
                </a:cubicBezTo>
                <a:cubicBezTo>
                  <a:pt x="10728" y="5687"/>
                  <a:pt x="10685" y="5792"/>
                  <a:pt x="10733" y="5820"/>
                </a:cubicBezTo>
                <a:cubicBezTo>
                  <a:pt x="11353" y="6191"/>
                  <a:pt x="11936" y="6337"/>
                  <a:pt x="12535" y="6225"/>
                </a:cubicBezTo>
                <a:cubicBezTo>
                  <a:pt x="12821" y="6169"/>
                  <a:pt x="13085" y="6408"/>
                  <a:pt x="13150" y="6772"/>
                </a:cubicBezTo>
                <a:cubicBezTo>
                  <a:pt x="13414" y="8305"/>
                  <a:pt x="12658" y="10084"/>
                  <a:pt x="10280" y="10903"/>
                </a:cubicBezTo>
                <a:cubicBezTo>
                  <a:pt x="5248" y="12618"/>
                  <a:pt x="2778" y="16609"/>
                  <a:pt x="2082" y="17841"/>
                </a:cubicBezTo>
                <a:cubicBezTo>
                  <a:pt x="1893" y="18170"/>
                  <a:pt x="1645" y="18437"/>
                  <a:pt x="1349" y="18591"/>
                </a:cubicBezTo>
                <a:cubicBezTo>
                  <a:pt x="1074" y="18738"/>
                  <a:pt x="696" y="18878"/>
                  <a:pt x="211" y="18920"/>
                </a:cubicBezTo>
                <a:cubicBezTo>
                  <a:pt x="173" y="18927"/>
                  <a:pt x="136" y="18962"/>
                  <a:pt x="130" y="19011"/>
                </a:cubicBezTo>
                <a:cubicBezTo>
                  <a:pt x="109" y="19130"/>
                  <a:pt x="124" y="19234"/>
                  <a:pt x="145" y="19311"/>
                </a:cubicBezTo>
                <a:cubicBezTo>
                  <a:pt x="162" y="19381"/>
                  <a:pt x="226" y="19416"/>
                  <a:pt x="280" y="19381"/>
                </a:cubicBezTo>
                <a:cubicBezTo>
                  <a:pt x="442" y="19262"/>
                  <a:pt x="777" y="19053"/>
                  <a:pt x="836" y="19263"/>
                </a:cubicBezTo>
                <a:cubicBezTo>
                  <a:pt x="901" y="19487"/>
                  <a:pt x="297" y="19662"/>
                  <a:pt x="76" y="19718"/>
                </a:cubicBezTo>
                <a:cubicBezTo>
                  <a:pt x="28" y="19732"/>
                  <a:pt x="-5" y="19788"/>
                  <a:pt x="0" y="19858"/>
                </a:cubicBezTo>
                <a:cubicBezTo>
                  <a:pt x="11" y="19956"/>
                  <a:pt x="49" y="20104"/>
                  <a:pt x="140" y="20237"/>
                </a:cubicBezTo>
                <a:cubicBezTo>
                  <a:pt x="178" y="20286"/>
                  <a:pt x="232" y="20292"/>
                  <a:pt x="275" y="20243"/>
                </a:cubicBezTo>
                <a:cubicBezTo>
                  <a:pt x="496" y="19977"/>
                  <a:pt x="1091" y="19404"/>
                  <a:pt x="1231" y="19642"/>
                </a:cubicBezTo>
                <a:cubicBezTo>
                  <a:pt x="1274" y="19719"/>
                  <a:pt x="1263" y="19990"/>
                  <a:pt x="562" y="20403"/>
                </a:cubicBezTo>
                <a:cubicBezTo>
                  <a:pt x="508" y="20431"/>
                  <a:pt x="491" y="20515"/>
                  <a:pt x="518" y="20578"/>
                </a:cubicBezTo>
                <a:cubicBezTo>
                  <a:pt x="556" y="20662"/>
                  <a:pt x="605" y="20733"/>
                  <a:pt x="643" y="20782"/>
                </a:cubicBezTo>
                <a:cubicBezTo>
                  <a:pt x="686" y="20838"/>
                  <a:pt x="755" y="20825"/>
                  <a:pt x="782" y="20762"/>
                </a:cubicBezTo>
                <a:cubicBezTo>
                  <a:pt x="874" y="20573"/>
                  <a:pt x="1068" y="20237"/>
                  <a:pt x="1224" y="20377"/>
                </a:cubicBezTo>
                <a:cubicBezTo>
                  <a:pt x="1380" y="20517"/>
                  <a:pt x="1251" y="20866"/>
                  <a:pt x="1170" y="21055"/>
                </a:cubicBezTo>
                <a:cubicBezTo>
                  <a:pt x="1143" y="21125"/>
                  <a:pt x="1165" y="21209"/>
                  <a:pt x="1224" y="21230"/>
                </a:cubicBezTo>
                <a:cubicBezTo>
                  <a:pt x="1273" y="21251"/>
                  <a:pt x="1337" y="21265"/>
                  <a:pt x="1413" y="21265"/>
                </a:cubicBezTo>
                <a:cubicBezTo>
                  <a:pt x="1467" y="21265"/>
                  <a:pt x="1516" y="21202"/>
                  <a:pt x="1511" y="21132"/>
                </a:cubicBezTo>
                <a:cubicBezTo>
                  <a:pt x="1446" y="20130"/>
                  <a:pt x="1613" y="19963"/>
                  <a:pt x="1694" y="20005"/>
                </a:cubicBezTo>
                <a:cubicBezTo>
                  <a:pt x="1910" y="20103"/>
                  <a:pt x="1823" y="21005"/>
                  <a:pt x="1753" y="21383"/>
                </a:cubicBezTo>
                <a:cubicBezTo>
                  <a:pt x="1742" y="21446"/>
                  <a:pt x="1775" y="21518"/>
                  <a:pt x="1824" y="21532"/>
                </a:cubicBezTo>
                <a:cubicBezTo>
                  <a:pt x="1959" y="21574"/>
                  <a:pt x="2072" y="21539"/>
                  <a:pt x="2148" y="21504"/>
                </a:cubicBezTo>
                <a:cubicBezTo>
                  <a:pt x="2196" y="21483"/>
                  <a:pt x="2218" y="21411"/>
                  <a:pt x="2202" y="21348"/>
                </a:cubicBezTo>
                <a:cubicBezTo>
                  <a:pt x="2131" y="21068"/>
                  <a:pt x="1952" y="20298"/>
                  <a:pt x="2136" y="20263"/>
                </a:cubicBezTo>
                <a:cubicBezTo>
                  <a:pt x="2303" y="20228"/>
                  <a:pt x="2325" y="20712"/>
                  <a:pt x="2325" y="20950"/>
                </a:cubicBezTo>
                <a:cubicBezTo>
                  <a:pt x="2325" y="21027"/>
                  <a:pt x="2379" y="21082"/>
                  <a:pt x="2432" y="21068"/>
                </a:cubicBezTo>
                <a:cubicBezTo>
                  <a:pt x="2492" y="21054"/>
                  <a:pt x="2573" y="21020"/>
                  <a:pt x="2643" y="20943"/>
                </a:cubicBezTo>
                <a:cubicBezTo>
                  <a:pt x="2675" y="20908"/>
                  <a:pt x="2681" y="20846"/>
                  <a:pt x="2665" y="20797"/>
                </a:cubicBezTo>
                <a:cubicBezTo>
                  <a:pt x="2428" y="20132"/>
                  <a:pt x="2341" y="19577"/>
                  <a:pt x="2314" y="19178"/>
                </a:cubicBezTo>
                <a:cubicBezTo>
                  <a:pt x="2293" y="18821"/>
                  <a:pt x="2369" y="18451"/>
                  <a:pt x="2552" y="18178"/>
                </a:cubicBezTo>
                <a:cubicBezTo>
                  <a:pt x="5033" y="14593"/>
                  <a:pt x="6839" y="13262"/>
                  <a:pt x="10415" y="11785"/>
                </a:cubicBezTo>
                <a:cubicBezTo>
                  <a:pt x="12097" y="11091"/>
                  <a:pt x="13646" y="10904"/>
                  <a:pt x="14391" y="11940"/>
                </a:cubicBezTo>
                <a:cubicBezTo>
                  <a:pt x="14725" y="12409"/>
                  <a:pt x="14676" y="13142"/>
                  <a:pt x="14288" y="13542"/>
                </a:cubicBezTo>
                <a:cubicBezTo>
                  <a:pt x="13813" y="14025"/>
                  <a:pt x="13473" y="14585"/>
                  <a:pt x="13246" y="15607"/>
                </a:cubicBezTo>
                <a:cubicBezTo>
                  <a:pt x="13230" y="15677"/>
                  <a:pt x="13317" y="15712"/>
                  <a:pt x="13339" y="15642"/>
                </a:cubicBezTo>
                <a:cubicBezTo>
                  <a:pt x="13571" y="14928"/>
                  <a:pt x="13888" y="14418"/>
                  <a:pt x="14195" y="14054"/>
                </a:cubicBezTo>
                <a:cubicBezTo>
                  <a:pt x="14222" y="14019"/>
                  <a:pt x="14271" y="14046"/>
                  <a:pt x="14271" y="14095"/>
                </a:cubicBezTo>
                <a:cubicBezTo>
                  <a:pt x="14282" y="14424"/>
                  <a:pt x="14244" y="14893"/>
                  <a:pt x="14050" y="15362"/>
                </a:cubicBezTo>
                <a:cubicBezTo>
                  <a:pt x="14023" y="15425"/>
                  <a:pt x="14083" y="15483"/>
                  <a:pt x="14126" y="15441"/>
                </a:cubicBezTo>
                <a:cubicBezTo>
                  <a:pt x="14428" y="15126"/>
                  <a:pt x="14486" y="14571"/>
                  <a:pt x="14519" y="14102"/>
                </a:cubicBezTo>
                <a:cubicBezTo>
                  <a:pt x="14535" y="13857"/>
                  <a:pt x="14687" y="13564"/>
                  <a:pt x="14854" y="13445"/>
                </a:cubicBezTo>
                <a:cubicBezTo>
                  <a:pt x="14865" y="13438"/>
                  <a:pt x="14880" y="13431"/>
                  <a:pt x="14891" y="13417"/>
                </a:cubicBezTo>
                <a:cubicBezTo>
                  <a:pt x="14961" y="13368"/>
                  <a:pt x="15043" y="13417"/>
                  <a:pt x="15070" y="13515"/>
                </a:cubicBezTo>
                <a:cubicBezTo>
                  <a:pt x="15124" y="13739"/>
                  <a:pt x="15172" y="13976"/>
                  <a:pt x="15210" y="14242"/>
                </a:cubicBezTo>
                <a:cubicBezTo>
                  <a:pt x="15231" y="14403"/>
                  <a:pt x="15252" y="14559"/>
                  <a:pt x="15274" y="14706"/>
                </a:cubicBezTo>
                <a:cubicBezTo>
                  <a:pt x="15279" y="14818"/>
                  <a:pt x="15301" y="15110"/>
                  <a:pt x="15183" y="15320"/>
                </a:cubicBezTo>
                <a:cubicBezTo>
                  <a:pt x="14686" y="16224"/>
                  <a:pt x="14643" y="15957"/>
                  <a:pt x="14190" y="16902"/>
                </a:cubicBezTo>
                <a:cubicBezTo>
                  <a:pt x="14163" y="16958"/>
                  <a:pt x="14244" y="17009"/>
                  <a:pt x="14276" y="16953"/>
                </a:cubicBezTo>
                <a:cubicBezTo>
                  <a:pt x="14524" y="16469"/>
                  <a:pt x="14967" y="16105"/>
                  <a:pt x="15178" y="15874"/>
                </a:cubicBezTo>
                <a:cubicBezTo>
                  <a:pt x="15221" y="15825"/>
                  <a:pt x="15258" y="15776"/>
                  <a:pt x="15296" y="15727"/>
                </a:cubicBezTo>
                <a:cubicBezTo>
                  <a:pt x="15323" y="15685"/>
                  <a:pt x="15376" y="15706"/>
                  <a:pt x="15382" y="15762"/>
                </a:cubicBezTo>
                <a:cubicBezTo>
                  <a:pt x="15495" y="17058"/>
                  <a:pt x="15393" y="17464"/>
                  <a:pt x="15296" y="18003"/>
                </a:cubicBezTo>
                <a:cubicBezTo>
                  <a:pt x="15285" y="18073"/>
                  <a:pt x="15361" y="18107"/>
                  <a:pt x="15388" y="18044"/>
                </a:cubicBezTo>
                <a:cubicBezTo>
                  <a:pt x="15674" y="17323"/>
                  <a:pt x="15652" y="16427"/>
                  <a:pt x="15663" y="15517"/>
                </a:cubicBezTo>
                <a:cubicBezTo>
                  <a:pt x="15663" y="15461"/>
                  <a:pt x="15712" y="15432"/>
                  <a:pt x="15744" y="15467"/>
                </a:cubicBezTo>
                <a:cubicBezTo>
                  <a:pt x="15857" y="15593"/>
                  <a:pt x="15991" y="15721"/>
                  <a:pt x="16132" y="15861"/>
                </a:cubicBezTo>
                <a:cubicBezTo>
                  <a:pt x="16207" y="15938"/>
                  <a:pt x="16256" y="16048"/>
                  <a:pt x="16266" y="16167"/>
                </a:cubicBezTo>
                <a:cubicBezTo>
                  <a:pt x="16310" y="16678"/>
                  <a:pt x="16386" y="17036"/>
                  <a:pt x="16629" y="17316"/>
                </a:cubicBezTo>
                <a:cubicBezTo>
                  <a:pt x="16672" y="17365"/>
                  <a:pt x="16730" y="17302"/>
                  <a:pt x="16703" y="17239"/>
                </a:cubicBezTo>
                <a:cubicBezTo>
                  <a:pt x="16546" y="16882"/>
                  <a:pt x="16504" y="16568"/>
                  <a:pt x="16499" y="16351"/>
                </a:cubicBezTo>
                <a:cubicBezTo>
                  <a:pt x="16499" y="16309"/>
                  <a:pt x="16531" y="16280"/>
                  <a:pt x="16558" y="16301"/>
                </a:cubicBezTo>
                <a:cubicBezTo>
                  <a:pt x="16855" y="16504"/>
                  <a:pt x="17065" y="16776"/>
                  <a:pt x="17259" y="17112"/>
                </a:cubicBezTo>
                <a:cubicBezTo>
                  <a:pt x="17291" y="17175"/>
                  <a:pt x="17367" y="17121"/>
                  <a:pt x="17340" y="17051"/>
                </a:cubicBezTo>
                <a:cubicBezTo>
                  <a:pt x="17043" y="16288"/>
                  <a:pt x="16310" y="15699"/>
                  <a:pt x="15879" y="15167"/>
                </a:cubicBezTo>
                <a:cubicBezTo>
                  <a:pt x="15695" y="14943"/>
                  <a:pt x="15576" y="14649"/>
                  <a:pt x="15543" y="14327"/>
                </a:cubicBezTo>
                <a:cubicBezTo>
                  <a:pt x="15538" y="14292"/>
                  <a:pt x="15539" y="14250"/>
                  <a:pt x="15533" y="14215"/>
                </a:cubicBezTo>
                <a:cubicBezTo>
                  <a:pt x="15522" y="14117"/>
                  <a:pt x="15517" y="14018"/>
                  <a:pt x="15506" y="13927"/>
                </a:cubicBezTo>
                <a:cubicBezTo>
                  <a:pt x="15495" y="13808"/>
                  <a:pt x="15598" y="13732"/>
                  <a:pt x="15673" y="13802"/>
                </a:cubicBezTo>
                <a:cubicBezTo>
                  <a:pt x="15856" y="13977"/>
                  <a:pt x="16115" y="14144"/>
                  <a:pt x="16487" y="14277"/>
                </a:cubicBezTo>
                <a:cubicBezTo>
                  <a:pt x="17091" y="14494"/>
                  <a:pt x="17389" y="14691"/>
                  <a:pt x="17923" y="15657"/>
                </a:cubicBezTo>
                <a:cubicBezTo>
                  <a:pt x="17956" y="15720"/>
                  <a:pt x="18031" y="15664"/>
                  <a:pt x="18004" y="15594"/>
                </a:cubicBezTo>
                <a:cubicBezTo>
                  <a:pt x="17670" y="14705"/>
                  <a:pt x="17270" y="14278"/>
                  <a:pt x="16585" y="14012"/>
                </a:cubicBezTo>
                <a:cubicBezTo>
                  <a:pt x="16261" y="13886"/>
                  <a:pt x="16050" y="13710"/>
                  <a:pt x="15867" y="13493"/>
                </a:cubicBezTo>
                <a:cubicBezTo>
                  <a:pt x="15576" y="13150"/>
                  <a:pt x="15479" y="12597"/>
                  <a:pt x="15646" y="12128"/>
                </a:cubicBezTo>
                <a:cubicBezTo>
                  <a:pt x="15797" y="11701"/>
                  <a:pt x="16051" y="11372"/>
                  <a:pt x="16423" y="11036"/>
                </a:cubicBezTo>
                <a:cubicBezTo>
                  <a:pt x="16871" y="10693"/>
                  <a:pt x="17249" y="10665"/>
                  <a:pt x="17680" y="10826"/>
                </a:cubicBezTo>
                <a:cubicBezTo>
                  <a:pt x="18112" y="10987"/>
                  <a:pt x="18456" y="11413"/>
                  <a:pt x="18580" y="11966"/>
                </a:cubicBezTo>
                <a:cubicBezTo>
                  <a:pt x="18651" y="12295"/>
                  <a:pt x="18661" y="12645"/>
                  <a:pt x="18715" y="12981"/>
                </a:cubicBezTo>
                <a:cubicBezTo>
                  <a:pt x="18882" y="13955"/>
                  <a:pt x="19088" y="14327"/>
                  <a:pt x="19325" y="14649"/>
                </a:cubicBezTo>
                <a:cubicBezTo>
                  <a:pt x="19379" y="14719"/>
                  <a:pt x="19406" y="14648"/>
                  <a:pt x="19379" y="14585"/>
                </a:cubicBezTo>
                <a:cubicBezTo>
                  <a:pt x="19245" y="14305"/>
                  <a:pt x="19033" y="13815"/>
                  <a:pt x="18990" y="13605"/>
                </a:cubicBezTo>
                <a:cubicBezTo>
                  <a:pt x="18979" y="13556"/>
                  <a:pt x="19022" y="13521"/>
                  <a:pt x="19049" y="13542"/>
                </a:cubicBezTo>
                <a:cubicBezTo>
                  <a:pt x="19356" y="13766"/>
                  <a:pt x="19552" y="14082"/>
                  <a:pt x="19622" y="14180"/>
                </a:cubicBezTo>
                <a:cubicBezTo>
                  <a:pt x="19660" y="14229"/>
                  <a:pt x="19713" y="14145"/>
                  <a:pt x="19681" y="14089"/>
                </a:cubicBezTo>
                <a:cubicBezTo>
                  <a:pt x="19314" y="13451"/>
                  <a:pt x="19108" y="13361"/>
                  <a:pt x="18995" y="13172"/>
                </a:cubicBezTo>
                <a:cubicBezTo>
                  <a:pt x="18925" y="13053"/>
                  <a:pt x="18888" y="12912"/>
                  <a:pt x="18872" y="12765"/>
                </a:cubicBezTo>
                <a:cubicBezTo>
                  <a:pt x="18834" y="12380"/>
                  <a:pt x="18812" y="12024"/>
                  <a:pt x="18747" y="11730"/>
                </a:cubicBezTo>
                <a:cubicBezTo>
                  <a:pt x="18720" y="11597"/>
                  <a:pt x="18829" y="11483"/>
                  <a:pt x="18921" y="11546"/>
                </a:cubicBezTo>
                <a:cubicBezTo>
                  <a:pt x="18991" y="11595"/>
                  <a:pt x="19066" y="11637"/>
                  <a:pt x="19142" y="11686"/>
                </a:cubicBezTo>
                <a:cubicBezTo>
                  <a:pt x="19185" y="11714"/>
                  <a:pt x="19233" y="11743"/>
                  <a:pt x="19277" y="11771"/>
                </a:cubicBezTo>
                <a:cubicBezTo>
                  <a:pt x="19848" y="12227"/>
                  <a:pt x="19518" y="13172"/>
                  <a:pt x="20047" y="13935"/>
                </a:cubicBezTo>
                <a:cubicBezTo>
                  <a:pt x="20090" y="13998"/>
                  <a:pt x="20155" y="13977"/>
                  <a:pt x="20123" y="13900"/>
                </a:cubicBezTo>
                <a:cubicBezTo>
                  <a:pt x="20026" y="13683"/>
                  <a:pt x="19940" y="13486"/>
                  <a:pt x="19924" y="13191"/>
                </a:cubicBezTo>
                <a:cubicBezTo>
                  <a:pt x="19918" y="13135"/>
                  <a:pt x="19967" y="13109"/>
                  <a:pt x="20000" y="13137"/>
                </a:cubicBezTo>
                <a:cubicBezTo>
                  <a:pt x="20107" y="13242"/>
                  <a:pt x="20214" y="13388"/>
                  <a:pt x="20289" y="13493"/>
                </a:cubicBezTo>
                <a:cubicBezTo>
                  <a:pt x="20343" y="13577"/>
                  <a:pt x="20355" y="13508"/>
                  <a:pt x="20338" y="13445"/>
                </a:cubicBezTo>
                <a:cubicBezTo>
                  <a:pt x="20241" y="13123"/>
                  <a:pt x="20041" y="12897"/>
                  <a:pt x="19912" y="12771"/>
                </a:cubicBezTo>
                <a:cubicBezTo>
                  <a:pt x="19847" y="12708"/>
                  <a:pt x="19804" y="12618"/>
                  <a:pt x="19799" y="12513"/>
                </a:cubicBezTo>
                <a:cubicBezTo>
                  <a:pt x="19794" y="12415"/>
                  <a:pt x="19795" y="12351"/>
                  <a:pt x="19784" y="12246"/>
                </a:cubicBezTo>
                <a:cubicBezTo>
                  <a:pt x="19778" y="12197"/>
                  <a:pt x="19821" y="12157"/>
                  <a:pt x="19853" y="12185"/>
                </a:cubicBezTo>
                <a:cubicBezTo>
                  <a:pt x="20775" y="12913"/>
                  <a:pt x="21023" y="13472"/>
                  <a:pt x="21255" y="13955"/>
                </a:cubicBezTo>
                <a:cubicBezTo>
                  <a:pt x="21282" y="14011"/>
                  <a:pt x="21347" y="13977"/>
                  <a:pt x="21336" y="13914"/>
                </a:cubicBezTo>
                <a:cubicBezTo>
                  <a:pt x="21217" y="13325"/>
                  <a:pt x="20868" y="12353"/>
                  <a:pt x="19433" y="11526"/>
                </a:cubicBezTo>
                <a:cubicBezTo>
                  <a:pt x="19191" y="11386"/>
                  <a:pt x="18963" y="11246"/>
                  <a:pt x="18801" y="10903"/>
                </a:cubicBezTo>
                <a:cubicBezTo>
                  <a:pt x="18612" y="10518"/>
                  <a:pt x="18975" y="10273"/>
                  <a:pt x="18975" y="10273"/>
                </a:cubicBezTo>
                <a:cubicBezTo>
                  <a:pt x="19433" y="9937"/>
                  <a:pt x="20409" y="11155"/>
                  <a:pt x="21304" y="11246"/>
                </a:cubicBezTo>
                <a:cubicBezTo>
                  <a:pt x="21353" y="11253"/>
                  <a:pt x="21369" y="11163"/>
                  <a:pt x="21321" y="11135"/>
                </a:cubicBezTo>
                <a:cubicBezTo>
                  <a:pt x="21067" y="11016"/>
                  <a:pt x="20813" y="10860"/>
                  <a:pt x="20581" y="10699"/>
                </a:cubicBezTo>
                <a:cubicBezTo>
                  <a:pt x="20549" y="10678"/>
                  <a:pt x="20548" y="10615"/>
                  <a:pt x="20586" y="10601"/>
                </a:cubicBezTo>
                <a:cubicBezTo>
                  <a:pt x="20732" y="10538"/>
                  <a:pt x="20943" y="10476"/>
                  <a:pt x="21218" y="10518"/>
                </a:cubicBezTo>
                <a:cubicBezTo>
                  <a:pt x="21267" y="10525"/>
                  <a:pt x="21289" y="10434"/>
                  <a:pt x="21240" y="10406"/>
                </a:cubicBezTo>
                <a:cubicBezTo>
                  <a:pt x="20992" y="10259"/>
                  <a:pt x="20754" y="10252"/>
                  <a:pt x="20436" y="10378"/>
                </a:cubicBezTo>
                <a:cubicBezTo>
                  <a:pt x="20307" y="10427"/>
                  <a:pt x="20167" y="10405"/>
                  <a:pt x="20054" y="10321"/>
                </a:cubicBezTo>
                <a:cubicBezTo>
                  <a:pt x="19827" y="10160"/>
                  <a:pt x="19622" y="10020"/>
                  <a:pt x="19460" y="9936"/>
                </a:cubicBezTo>
                <a:cubicBezTo>
                  <a:pt x="19412" y="9915"/>
                  <a:pt x="19405" y="9831"/>
                  <a:pt x="19448" y="9796"/>
                </a:cubicBezTo>
                <a:cubicBezTo>
                  <a:pt x="19745" y="9551"/>
                  <a:pt x="20138" y="9376"/>
                  <a:pt x="20829" y="9404"/>
                </a:cubicBezTo>
                <a:cubicBezTo>
                  <a:pt x="20877" y="9404"/>
                  <a:pt x="20894" y="9320"/>
                  <a:pt x="20846" y="9299"/>
                </a:cubicBezTo>
                <a:cubicBezTo>
                  <a:pt x="20587" y="9173"/>
                  <a:pt x="20069" y="9062"/>
                  <a:pt x="19368" y="9566"/>
                </a:cubicBezTo>
                <a:cubicBezTo>
                  <a:pt x="19033" y="9811"/>
                  <a:pt x="18763" y="10098"/>
                  <a:pt x="18510" y="10231"/>
                </a:cubicBezTo>
                <a:cubicBezTo>
                  <a:pt x="18251" y="10364"/>
                  <a:pt x="17961" y="10266"/>
                  <a:pt x="17788" y="9986"/>
                </a:cubicBezTo>
                <a:cubicBezTo>
                  <a:pt x="17271" y="9139"/>
                  <a:pt x="17043" y="7871"/>
                  <a:pt x="18051" y="6744"/>
                </a:cubicBezTo>
                <a:cubicBezTo>
                  <a:pt x="18321" y="6442"/>
                  <a:pt x="18716" y="6429"/>
                  <a:pt x="19002" y="6695"/>
                </a:cubicBezTo>
                <a:cubicBezTo>
                  <a:pt x="19428" y="7088"/>
                  <a:pt x="19967" y="7696"/>
                  <a:pt x="20517" y="7899"/>
                </a:cubicBezTo>
                <a:cubicBezTo>
                  <a:pt x="20566" y="7920"/>
                  <a:pt x="20597" y="7829"/>
                  <a:pt x="20554" y="7794"/>
                </a:cubicBezTo>
                <a:cubicBezTo>
                  <a:pt x="20328" y="7619"/>
                  <a:pt x="20096" y="7472"/>
                  <a:pt x="19902" y="7199"/>
                </a:cubicBezTo>
                <a:cubicBezTo>
                  <a:pt x="19875" y="7164"/>
                  <a:pt x="19891" y="7101"/>
                  <a:pt x="19929" y="7094"/>
                </a:cubicBezTo>
                <a:cubicBezTo>
                  <a:pt x="20080" y="7066"/>
                  <a:pt x="20290" y="7066"/>
                  <a:pt x="20544" y="7164"/>
                </a:cubicBezTo>
                <a:cubicBezTo>
                  <a:pt x="20593" y="7185"/>
                  <a:pt x="20624" y="7094"/>
                  <a:pt x="20581" y="7059"/>
                </a:cubicBezTo>
                <a:cubicBezTo>
                  <a:pt x="20365" y="6863"/>
                  <a:pt x="20134" y="6800"/>
                  <a:pt x="19816" y="6842"/>
                </a:cubicBezTo>
                <a:cubicBezTo>
                  <a:pt x="19676" y="6863"/>
                  <a:pt x="19529" y="6808"/>
                  <a:pt x="19421" y="6689"/>
                </a:cubicBezTo>
                <a:cubicBezTo>
                  <a:pt x="19276" y="6535"/>
                  <a:pt x="19141" y="6387"/>
                  <a:pt x="19017" y="6282"/>
                </a:cubicBezTo>
                <a:cubicBezTo>
                  <a:pt x="18920" y="6198"/>
                  <a:pt x="18936" y="6008"/>
                  <a:pt x="19039" y="5938"/>
                </a:cubicBezTo>
                <a:cubicBezTo>
                  <a:pt x="19163" y="5861"/>
                  <a:pt x="19292" y="5792"/>
                  <a:pt x="19416" y="5722"/>
                </a:cubicBezTo>
                <a:cubicBezTo>
                  <a:pt x="19476" y="5694"/>
                  <a:pt x="19540" y="5672"/>
                  <a:pt x="19605" y="5665"/>
                </a:cubicBezTo>
                <a:cubicBezTo>
                  <a:pt x="19713" y="5658"/>
                  <a:pt x="19848" y="5665"/>
                  <a:pt x="19978" y="5735"/>
                </a:cubicBezTo>
                <a:cubicBezTo>
                  <a:pt x="20210" y="5861"/>
                  <a:pt x="20786" y="6617"/>
                  <a:pt x="21520" y="6680"/>
                </a:cubicBezTo>
                <a:cubicBezTo>
                  <a:pt x="21579" y="6729"/>
                  <a:pt x="21595" y="6640"/>
                  <a:pt x="21552" y="6619"/>
                </a:cubicBezTo>
                <a:cubicBezTo>
                  <a:pt x="21342" y="6514"/>
                  <a:pt x="21110" y="6372"/>
                  <a:pt x="20900" y="6225"/>
                </a:cubicBezTo>
                <a:cubicBezTo>
                  <a:pt x="20862" y="6197"/>
                  <a:pt x="20872" y="6127"/>
                  <a:pt x="20910" y="6120"/>
                </a:cubicBezTo>
                <a:cubicBezTo>
                  <a:pt x="21061" y="6078"/>
                  <a:pt x="21250" y="6078"/>
                  <a:pt x="21390" y="6085"/>
                </a:cubicBezTo>
                <a:cubicBezTo>
                  <a:pt x="21439" y="6085"/>
                  <a:pt x="21455" y="5994"/>
                  <a:pt x="21407" y="5973"/>
                </a:cubicBezTo>
                <a:cubicBezTo>
                  <a:pt x="21046" y="5791"/>
                  <a:pt x="20658" y="5883"/>
                  <a:pt x="20512" y="5925"/>
                </a:cubicBezTo>
                <a:cubicBezTo>
                  <a:pt x="20507" y="5925"/>
                  <a:pt x="20500" y="5926"/>
                  <a:pt x="20495" y="5919"/>
                </a:cubicBezTo>
                <a:cubicBezTo>
                  <a:pt x="20425" y="5856"/>
                  <a:pt x="20366" y="5800"/>
                  <a:pt x="20323" y="5744"/>
                </a:cubicBezTo>
                <a:cubicBezTo>
                  <a:pt x="20258" y="5667"/>
                  <a:pt x="20118" y="5554"/>
                  <a:pt x="20059" y="5505"/>
                </a:cubicBezTo>
                <a:cubicBezTo>
                  <a:pt x="20026" y="5477"/>
                  <a:pt x="20036" y="5421"/>
                  <a:pt x="20069" y="5400"/>
                </a:cubicBezTo>
                <a:cubicBezTo>
                  <a:pt x="20651" y="5078"/>
                  <a:pt x="21142" y="5147"/>
                  <a:pt x="21412" y="5098"/>
                </a:cubicBezTo>
                <a:cubicBezTo>
                  <a:pt x="21461" y="5091"/>
                  <a:pt x="21466" y="5008"/>
                  <a:pt x="21417" y="4987"/>
                </a:cubicBezTo>
                <a:cubicBezTo>
                  <a:pt x="20710" y="4721"/>
                  <a:pt x="19983" y="5022"/>
                  <a:pt x="19088" y="5540"/>
                </a:cubicBezTo>
                <a:cubicBezTo>
                  <a:pt x="19007" y="5589"/>
                  <a:pt x="18931" y="5469"/>
                  <a:pt x="18980" y="5378"/>
                </a:cubicBezTo>
                <a:cubicBezTo>
                  <a:pt x="19223" y="4902"/>
                  <a:pt x="19718" y="4167"/>
                  <a:pt x="20743" y="3341"/>
                </a:cubicBezTo>
                <a:cubicBezTo>
                  <a:pt x="20786" y="3306"/>
                  <a:pt x="20760" y="3216"/>
                  <a:pt x="20706" y="3230"/>
                </a:cubicBezTo>
                <a:cubicBezTo>
                  <a:pt x="20086" y="3468"/>
                  <a:pt x="19368" y="4224"/>
                  <a:pt x="18899" y="5015"/>
                </a:cubicBezTo>
                <a:cubicBezTo>
                  <a:pt x="18872" y="5057"/>
                  <a:pt x="18818" y="5036"/>
                  <a:pt x="18818" y="4980"/>
                </a:cubicBezTo>
                <a:cubicBezTo>
                  <a:pt x="18829" y="4602"/>
                  <a:pt x="18786" y="4301"/>
                  <a:pt x="18678" y="4133"/>
                </a:cubicBezTo>
                <a:cubicBezTo>
                  <a:pt x="18646" y="4084"/>
                  <a:pt x="18587" y="4125"/>
                  <a:pt x="18597" y="4188"/>
                </a:cubicBezTo>
                <a:cubicBezTo>
                  <a:pt x="18721" y="4797"/>
                  <a:pt x="18495" y="5898"/>
                  <a:pt x="18171" y="6094"/>
                </a:cubicBezTo>
                <a:cubicBezTo>
                  <a:pt x="17125" y="6759"/>
                  <a:pt x="16763" y="6934"/>
                  <a:pt x="16445" y="6304"/>
                </a:cubicBezTo>
                <a:cubicBezTo>
                  <a:pt x="16262" y="5814"/>
                  <a:pt x="16271" y="5309"/>
                  <a:pt x="16379" y="4665"/>
                </a:cubicBezTo>
                <a:cubicBezTo>
                  <a:pt x="16379" y="4658"/>
                  <a:pt x="16386" y="4650"/>
                  <a:pt x="16386" y="4643"/>
                </a:cubicBezTo>
                <a:cubicBezTo>
                  <a:pt x="16715" y="3873"/>
                  <a:pt x="17238" y="3762"/>
                  <a:pt x="17734" y="3510"/>
                </a:cubicBezTo>
                <a:cubicBezTo>
                  <a:pt x="18209" y="3265"/>
                  <a:pt x="18587" y="3039"/>
                  <a:pt x="18732" y="2654"/>
                </a:cubicBezTo>
                <a:cubicBezTo>
                  <a:pt x="18754" y="2591"/>
                  <a:pt x="18716" y="2549"/>
                  <a:pt x="18678" y="2584"/>
                </a:cubicBezTo>
                <a:cubicBezTo>
                  <a:pt x="18516" y="2766"/>
                  <a:pt x="18381" y="2921"/>
                  <a:pt x="18154" y="3033"/>
                </a:cubicBezTo>
                <a:cubicBezTo>
                  <a:pt x="18116" y="3047"/>
                  <a:pt x="18084" y="3005"/>
                  <a:pt x="18100" y="2956"/>
                </a:cubicBezTo>
                <a:cubicBezTo>
                  <a:pt x="18132" y="2851"/>
                  <a:pt x="18187" y="2733"/>
                  <a:pt x="18247" y="2628"/>
                </a:cubicBezTo>
                <a:cubicBezTo>
                  <a:pt x="18268" y="2586"/>
                  <a:pt x="18230" y="2543"/>
                  <a:pt x="18198" y="2571"/>
                </a:cubicBezTo>
                <a:cubicBezTo>
                  <a:pt x="17885" y="2893"/>
                  <a:pt x="17912" y="3097"/>
                  <a:pt x="17686" y="3265"/>
                </a:cubicBezTo>
                <a:cubicBezTo>
                  <a:pt x="17524" y="3384"/>
                  <a:pt x="16942" y="3537"/>
                  <a:pt x="16629" y="3838"/>
                </a:cubicBezTo>
                <a:cubicBezTo>
                  <a:pt x="16596" y="3866"/>
                  <a:pt x="16552" y="3831"/>
                  <a:pt x="16563" y="3774"/>
                </a:cubicBezTo>
                <a:cubicBezTo>
                  <a:pt x="16601" y="3599"/>
                  <a:pt x="16640" y="3410"/>
                  <a:pt x="16683" y="3214"/>
                </a:cubicBezTo>
                <a:cubicBezTo>
                  <a:pt x="16693" y="3151"/>
                  <a:pt x="16709" y="3089"/>
                  <a:pt x="16720" y="3033"/>
                </a:cubicBezTo>
                <a:cubicBezTo>
                  <a:pt x="16725" y="3012"/>
                  <a:pt x="16811" y="2703"/>
                  <a:pt x="17000" y="2549"/>
                </a:cubicBezTo>
                <a:cubicBezTo>
                  <a:pt x="17172" y="2402"/>
                  <a:pt x="17848" y="2235"/>
                  <a:pt x="18220" y="1597"/>
                </a:cubicBezTo>
                <a:cubicBezTo>
                  <a:pt x="18241" y="1555"/>
                  <a:pt x="18203" y="1499"/>
                  <a:pt x="18171" y="1534"/>
                </a:cubicBezTo>
                <a:cubicBezTo>
                  <a:pt x="18020" y="1667"/>
                  <a:pt x="17826" y="1858"/>
                  <a:pt x="17653" y="1963"/>
                </a:cubicBezTo>
                <a:cubicBezTo>
                  <a:pt x="17589" y="2005"/>
                  <a:pt x="17561" y="1942"/>
                  <a:pt x="17578" y="1893"/>
                </a:cubicBezTo>
                <a:cubicBezTo>
                  <a:pt x="17632" y="1732"/>
                  <a:pt x="17755" y="1528"/>
                  <a:pt x="17825" y="1409"/>
                </a:cubicBezTo>
                <a:cubicBezTo>
                  <a:pt x="17879" y="1318"/>
                  <a:pt x="17820" y="1317"/>
                  <a:pt x="17777" y="1359"/>
                </a:cubicBezTo>
                <a:cubicBezTo>
                  <a:pt x="17507" y="1590"/>
                  <a:pt x="17399" y="1913"/>
                  <a:pt x="17345" y="2074"/>
                </a:cubicBezTo>
                <a:cubicBezTo>
                  <a:pt x="17313" y="2172"/>
                  <a:pt x="17260" y="2199"/>
                  <a:pt x="17249" y="2199"/>
                </a:cubicBezTo>
                <a:cubicBezTo>
                  <a:pt x="17147" y="2255"/>
                  <a:pt x="16898" y="2383"/>
                  <a:pt x="16925" y="2243"/>
                </a:cubicBezTo>
                <a:cubicBezTo>
                  <a:pt x="17136" y="1074"/>
                  <a:pt x="17669" y="484"/>
                  <a:pt x="17987" y="99"/>
                </a:cubicBezTo>
                <a:cubicBezTo>
                  <a:pt x="18025" y="50"/>
                  <a:pt x="17981" y="-26"/>
                  <a:pt x="17938" y="9"/>
                </a:cubicBezTo>
                <a:close/>
                <a:moveTo>
                  <a:pt x="15065" y="7787"/>
                </a:moveTo>
                <a:cubicBezTo>
                  <a:pt x="15550" y="7787"/>
                  <a:pt x="15948" y="8299"/>
                  <a:pt x="15948" y="8936"/>
                </a:cubicBezTo>
                <a:cubicBezTo>
                  <a:pt x="15948" y="9573"/>
                  <a:pt x="15555" y="10085"/>
                  <a:pt x="15065" y="10085"/>
                </a:cubicBezTo>
                <a:cubicBezTo>
                  <a:pt x="14579" y="10085"/>
                  <a:pt x="14180" y="9573"/>
                  <a:pt x="14180" y="8936"/>
                </a:cubicBezTo>
                <a:cubicBezTo>
                  <a:pt x="14180" y="8306"/>
                  <a:pt x="14574" y="7787"/>
                  <a:pt x="15065" y="778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" name="Скелет"/>
          <p:cNvSpPr/>
          <p:nvPr/>
        </p:nvSpPr>
        <p:spPr>
          <a:xfrm>
            <a:off x="1624634" y="9920258"/>
            <a:ext cx="582187" cy="1531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576" fill="norm" stroke="1" extrusionOk="0">
                <a:moveTo>
                  <a:pt x="10836" y="0"/>
                </a:moveTo>
                <a:cubicBezTo>
                  <a:pt x="10723" y="0"/>
                  <a:pt x="9786" y="-21"/>
                  <a:pt x="9164" y="211"/>
                </a:cubicBezTo>
                <a:cubicBezTo>
                  <a:pt x="8400" y="492"/>
                  <a:pt x="8500" y="800"/>
                  <a:pt x="8501" y="961"/>
                </a:cubicBezTo>
                <a:cubicBezTo>
                  <a:pt x="8501" y="1118"/>
                  <a:pt x="8485" y="1183"/>
                  <a:pt x="8598" y="1285"/>
                </a:cubicBezTo>
                <a:cubicBezTo>
                  <a:pt x="8669" y="1344"/>
                  <a:pt x="8513" y="1415"/>
                  <a:pt x="8456" y="1474"/>
                </a:cubicBezTo>
                <a:cubicBezTo>
                  <a:pt x="8371" y="1566"/>
                  <a:pt x="8428" y="1641"/>
                  <a:pt x="8598" y="1700"/>
                </a:cubicBezTo>
                <a:lnTo>
                  <a:pt x="8868" y="1813"/>
                </a:lnTo>
                <a:cubicBezTo>
                  <a:pt x="8924" y="1829"/>
                  <a:pt x="8996" y="1834"/>
                  <a:pt x="9067" y="1840"/>
                </a:cubicBezTo>
                <a:cubicBezTo>
                  <a:pt x="9166" y="1840"/>
                  <a:pt x="9305" y="1840"/>
                  <a:pt x="9306" y="1840"/>
                </a:cubicBezTo>
                <a:cubicBezTo>
                  <a:pt x="9433" y="1840"/>
                  <a:pt x="9536" y="1883"/>
                  <a:pt x="9536" y="1943"/>
                </a:cubicBezTo>
                <a:lnTo>
                  <a:pt x="9536" y="2029"/>
                </a:lnTo>
                <a:lnTo>
                  <a:pt x="9536" y="2148"/>
                </a:lnTo>
                <a:cubicBezTo>
                  <a:pt x="9536" y="2148"/>
                  <a:pt x="9562" y="2154"/>
                  <a:pt x="9562" y="2154"/>
                </a:cubicBezTo>
                <a:cubicBezTo>
                  <a:pt x="9590" y="2159"/>
                  <a:pt x="9617" y="2165"/>
                  <a:pt x="9659" y="2170"/>
                </a:cubicBezTo>
                <a:lnTo>
                  <a:pt x="9659" y="2116"/>
                </a:lnTo>
                <a:cubicBezTo>
                  <a:pt x="9659" y="2106"/>
                  <a:pt x="9689" y="2094"/>
                  <a:pt x="9717" y="2095"/>
                </a:cubicBezTo>
                <a:cubicBezTo>
                  <a:pt x="9745" y="2095"/>
                  <a:pt x="9774" y="2106"/>
                  <a:pt x="9774" y="2116"/>
                </a:cubicBezTo>
                <a:lnTo>
                  <a:pt x="9774" y="2181"/>
                </a:lnTo>
                <a:cubicBezTo>
                  <a:pt x="9817" y="2186"/>
                  <a:pt x="9861" y="2192"/>
                  <a:pt x="9903" y="2197"/>
                </a:cubicBezTo>
                <a:lnTo>
                  <a:pt x="9903" y="2122"/>
                </a:lnTo>
                <a:cubicBezTo>
                  <a:pt x="9903" y="2111"/>
                  <a:pt x="9932" y="2100"/>
                  <a:pt x="9960" y="2100"/>
                </a:cubicBezTo>
                <a:cubicBezTo>
                  <a:pt x="9988" y="2100"/>
                  <a:pt x="10013" y="2111"/>
                  <a:pt x="10013" y="2122"/>
                </a:cubicBezTo>
                <a:lnTo>
                  <a:pt x="10013" y="2202"/>
                </a:lnTo>
                <a:cubicBezTo>
                  <a:pt x="10070" y="2208"/>
                  <a:pt x="10116" y="2207"/>
                  <a:pt x="10172" y="2213"/>
                </a:cubicBezTo>
                <a:lnTo>
                  <a:pt x="10172" y="2122"/>
                </a:lnTo>
                <a:cubicBezTo>
                  <a:pt x="10172" y="2111"/>
                  <a:pt x="10197" y="2100"/>
                  <a:pt x="10226" y="2100"/>
                </a:cubicBezTo>
                <a:cubicBezTo>
                  <a:pt x="10254" y="2100"/>
                  <a:pt x="10282" y="2111"/>
                  <a:pt x="10283" y="2122"/>
                </a:cubicBezTo>
                <a:lnTo>
                  <a:pt x="10283" y="2218"/>
                </a:lnTo>
                <a:cubicBezTo>
                  <a:pt x="10340" y="2218"/>
                  <a:pt x="10382" y="2224"/>
                  <a:pt x="10438" y="2224"/>
                </a:cubicBezTo>
                <a:lnTo>
                  <a:pt x="10438" y="2122"/>
                </a:lnTo>
                <a:cubicBezTo>
                  <a:pt x="10438" y="2111"/>
                  <a:pt x="10467" y="2100"/>
                  <a:pt x="10495" y="2100"/>
                </a:cubicBezTo>
                <a:cubicBezTo>
                  <a:pt x="10524" y="2100"/>
                  <a:pt x="10552" y="2111"/>
                  <a:pt x="10553" y="2122"/>
                </a:cubicBezTo>
                <a:lnTo>
                  <a:pt x="10553" y="2224"/>
                </a:lnTo>
                <a:cubicBezTo>
                  <a:pt x="10624" y="2224"/>
                  <a:pt x="10696" y="2224"/>
                  <a:pt x="10739" y="2224"/>
                </a:cubicBezTo>
                <a:lnTo>
                  <a:pt x="10739" y="2116"/>
                </a:lnTo>
                <a:cubicBezTo>
                  <a:pt x="10739" y="2106"/>
                  <a:pt x="10763" y="2094"/>
                  <a:pt x="10792" y="2095"/>
                </a:cubicBezTo>
                <a:cubicBezTo>
                  <a:pt x="10820" y="2095"/>
                  <a:pt x="10848" y="2106"/>
                  <a:pt x="10849" y="2116"/>
                </a:cubicBezTo>
                <a:lnTo>
                  <a:pt x="10849" y="2224"/>
                </a:lnTo>
                <a:cubicBezTo>
                  <a:pt x="10892" y="2224"/>
                  <a:pt x="10951" y="2224"/>
                  <a:pt x="11035" y="2224"/>
                </a:cubicBezTo>
                <a:lnTo>
                  <a:pt x="11035" y="2122"/>
                </a:lnTo>
                <a:cubicBezTo>
                  <a:pt x="11035" y="2111"/>
                  <a:pt x="11064" y="2100"/>
                  <a:pt x="11092" y="2100"/>
                </a:cubicBezTo>
                <a:cubicBezTo>
                  <a:pt x="11121" y="2100"/>
                  <a:pt x="11145" y="2111"/>
                  <a:pt x="11145" y="2122"/>
                </a:cubicBezTo>
                <a:lnTo>
                  <a:pt x="11145" y="2224"/>
                </a:lnTo>
                <a:cubicBezTo>
                  <a:pt x="11188" y="2224"/>
                  <a:pt x="11249" y="2218"/>
                  <a:pt x="11305" y="2218"/>
                </a:cubicBezTo>
                <a:lnTo>
                  <a:pt x="11305" y="2122"/>
                </a:lnTo>
                <a:cubicBezTo>
                  <a:pt x="11305" y="2111"/>
                  <a:pt x="11329" y="2100"/>
                  <a:pt x="11358" y="2100"/>
                </a:cubicBezTo>
                <a:cubicBezTo>
                  <a:pt x="11386" y="2100"/>
                  <a:pt x="11415" y="2111"/>
                  <a:pt x="11415" y="2122"/>
                </a:cubicBezTo>
                <a:lnTo>
                  <a:pt x="11415" y="2213"/>
                </a:lnTo>
                <a:cubicBezTo>
                  <a:pt x="11472" y="2207"/>
                  <a:pt x="11514" y="2208"/>
                  <a:pt x="11570" y="2202"/>
                </a:cubicBezTo>
                <a:lnTo>
                  <a:pt x="11570" y="2116"/>
                </a:lnTo>
                <a:cubicBezTo>
                  <a:pt x="11570" y="2106"/>
                  <a:pt x="11599" y="2094"/>
                  <a:pt x="11628" y="2095"/>
                </a:cubicBezTo>
                <a:cubicBezTo>
                  <a:pt x="11656" y="2095"/>
                  <a:pt x="11684" y="2106"/>
                  <a:pt x="11685" y="2116"/>
                </a:cubicBezTo>
                <a:lnTo>
                  <a:pt x="11685" y="2191"/>
                </a:lnTo>
                <a:cubicBezTo>
                  <a:pt x="11728" y="2185"/>
                  <a:pt x="11772" y="2181"/>
                  <a:pt x="11813" y="2175"/>
                </a:cubicBezTo>
                <a:lnTo>
                  <a:pt x="11813" y="2105"/>
                </a:lnTo>
                <a:cubicBezTo>
                  <a:pt x="11813" y="2094"/>
                  <a:pt x="11843" y="2083"/>
                  <a:pt x="11871" y="2083"/>
                </a:cubicBezTo>
                <a:cubicBezTo>
                  <a:pt x="11899" y="2083"/>
                  <a:pt x="11924" y="2094"/>
                  <a:pt x="11924" y="2105"/>
                </a:cubicBezTo>
                <a:lnTo>
                  <a:pt x="11924" y="2159"/>
                </a:lnTo>
                <a:cubicBezTo>
                  <a:pt x="11966" y="2153"/>
                  <a:pt x="12053" y="2137"/>
                  <a:pt x="12052" y="2137"/>
                </a:cubicBezTo>
                <a:lnTo>
                  <a:pt x="12052" y="1943"/>
                </a:lnTo>
                <a:lnTo>
                  <a:pt x="12052" y="1938"/>
                </a:lnTo>
                <a:lnTo>
                  <a:pt x="12052" y="1921"/>
                </a:lnTo>
                <a:cubicBezTo>
                  <a:pt x="12052" y="1861"/>
                  <a:pt x="12150" y="1820"/>
                  <a:pt x="12278" y="1820"/>
                </a:cubicBezTo>
                <a:cubicBezTo>
                  <a:pt x="12278" y="1820"/>
                  <a:pt x="12422" y="1820"/>
                  <a:pt x="12521" y="1820"/>
                </a:cubicBezTo>
                <a:cubicBezTo>
                  <a:pt x="12592" y="1820"/>
                  <a:pt x="12663" y="1809"/>
                  <a:pt x="12720" y="1793"/>
                </a:cubicBezTo>
                <a:lnTo>
                  <a:pt x="13074" y="1700"/>
                </a:lnTo>
                <a:cubicBezTo>
                  <a:pt x="13230" y="1641"/>
                  <a:pt x="13286" y="1566"/>
                  <a:pt x="13215" y="1474"/>
                </a:cubicBezTo>
                <a:cubicBezTo>
                  <a:pt x="13159" y="1409"/>
                  <a:pt x="13003" y="1344"/>
                  <a:pt x="13074" y="1285"/>
                </a:cubicBezTo>
                <a:cubicBezTo>
                  <a:pt x="13201" y="1183"/>
                  <a:pt x="13172" y="1118"/>
                  <a:pt x="13171" y="961"/>
                </a:cubicBezTo>
                <a:cubicBezTo>
                  <a:pt x="13171" y="794"/>
                  <a:pt x="13258" y="486"/>
                  <a:pt x="12508" y="211"/>
                </a:cubicBezTo>
                <a:cubicBezTo>
                  <a:pt x="11885" y="-21"/>
                  <a:pt x="10949" y="0"/>
                  <a:pt x="10836" y="0"/>
                </a:cubicBezTo>
                <a:close/>
                <a:moveTo>
                  <a:pt x="9536" y="1074"/>
                </a:moveTo>
                <a:cubicBezTo>
                  <a:pt x="9536" y="1074"/>
                  <a:pt x="9888" y="1074"/>
                  <a:pt x="9903" y="1074"/>
                </a:cubicBezTo>
                <a:cubicBezTo>
                  <a:pt x="10172" y="1074"/>
                  <a:pt x="10385" y="1156"/>
                  <a:pt x="10385" y="1258"/>
                </a:cubicBezTo>
                <a:cubicBezTo>
                  <a:pt x="10385" y="1339"/>
                  <a:pt x="10255" y="1398"/>
                  <a:pt x="10071" y="1430"/>
                </a:cubicBezTo>
                <a:lnTo>
                  <a:pt x="9774" y="1484"/>
                </a:lnTo>
                <a:cubicBezTo>
                  <a:pt x="9704" y="1495"/>
                  <a:pt x="9620" y="1506"/>
                  <a:pt x="9536" y="1506"/>
                </a:cubicBezTo>
                <a:cubicBezTo>
                  <a:pt x="9224" y="1506"/>
                  <a:pt x="8970" y="1409"/>
                  <a:pt x="8969" y="1290"/>
                </a:cubicBezTo>
                <a:cubicBezTo>
                  <a:pt x="8969" y="1171"/>
                  <a:pt x="9224" y="1074"/>
                  <a:pt x="9536" y="1074"/>
                </a:cubicBezTo>
                <a:close/>
                <a:moveTo>
                  <a:pt x="11628" y="1074"/>
                </a:moveTo>
                <a:cubicBezTo>
                  <a:pt x="11642" y="1074"/>
                  <a:pt x="11994" y="1074"/>
                  <a:pt x="11995" y="1074"/>
                </a:cubicBezTo>
                <a:cubicBezTo>
                  <a:pt x="12306" y="1074"/>
                  <a:pt x="12560" y="1171"/>
                  <a:pt x="12561" y="1290"/>
                </a:cubicBezTo>
                <a:cubicBezTo>
                  <a:pt x="12561" y="1409"/>
                  <a:pt x="12306" y="1506"/>
                  <a:pt x="11995" y="1506"/>
                </a:cubicBezTo>
                <a:cubicBezTo>
                  <a:pt x="11910" y="1506"/>
                  <a:pt x="11827" y="1500"/>
                  <a:pt x="11756" y="1484"/>
                </a:cubicBezTo>
                <a:lnTo>
                  <a:pt x="11460" y="1430"/>
                </a:lnTo>
                <a:cubicBezTo>
                  <a:pt x="11276" y="1398"/>
                  <a:pt x="11145" y="1339"/>
                  <a:pt x="11145" y="1258"/>
                </a:cubicBezTo>
                <a:cubicBezTo>
                  <a:pt x="11145" y="1161"/>
                  <a:pt x="11359" y="1074"/>
                  <a:pt x="11628" y="1074"/>
                </a:cubicBezTo>
                <a:close/>
                <a:moveTo>
                  <a:pt x="10650" y="1462"/>
                </a:moveTo>
                <a:cubicBezTo>
                  <a:pt x="10707" y="1462"/>
                  <a:pt x="10738" y="1495"/>
                  <a:pt x="10752" y="1533"/>
                </a:cubicBezTo>
                <a:cubicBezTo>
                  <a:pt x="10752" y="1538"/>
                  <a:pt x="10777" y="1538"/>
                  <a:pt x="10792" y="1533"/>
                </a:cubicBezTo>
                <a:cubicBezTo>
                  <a:pt x="10806" y="1501"/>
                  <a:pt x="10836" y="1462"/>
                  <a:pt x="10893" y="1462"/>
                </a:cubicBezTo>
                <a:cubicBezTo>
                  <a:pt x="11035" y="1462"/>
                  <a:pt x="11474" y="1901"/>
                  <a:pt x="11035" y="1901"/>
                </a:cubicBezTo>
                <a:cubicBezTo>
                  <a:pt x="10908" y="1901"/>
                  <a:pt x="10851" y="1867"/>
                  <a:pt x="10809" y="1835"/>
                </a:cubicBezTo>
                <a:cubicBezTo>
                  <a:pt x="10795" y="1824"/>
                  <a:pt x="10753" y="1824"/>
                  <a:pt x="10739" y="1835"/>
                </a:cubicBezTo>
                <a:cubicBezTo>
                  <a:pt x="10710" y="1867"/>
                  <a:pt x="10637" y="1901"/>
                  <a:pt x="10509" y="1901"/>
                </a:cubicBezTo>
                <a:cubicBezTo>
                  <a:pt x="10070" y="1901"/>
                  <a:pt x="10509" y="1462"/>
                  <a:pt x="10650" y="1462"/>
                </a:cubicBezTo>
                <a:close/>
                <a:moveTo>
                  <a:pt x="9182" y="1879"/>
                </a:moveTo>
                <a:lnTo>
                  <a:pt x="9182" y="1880"/>
                </a:lnTo>
                <a:cubicBezTo>
                  <a:pt x="9187" y="1880"/>
                  <a:pt x="9189" y="1879"/>
                  <a:pt x="9195" y="1879"/>
                </a:cubicBezTo>
                <a:lnTo>
                  <a:pt x="9182" y="1879"/>
                </a:lnTo>
                <a:close/>
                <a:moveTo>
                  <a:pt x="9182" y="1880"/>
                </a:moveTo>
                <a:cubicBezTo>
                  <a:pt x="9076" y="1883"/>
                  <a:pt x="8995" y="1913"/>
                  <a:pt x="8996" y="1955"/>
                </a:cubicBezTo>
                <a:lnTo>
                  <a:pt x="8996" y="2288"/>
                </a:lnTo>
                <a:cubicBezTo>
                  <a:pt x="8996" y="2386"/>
                  <a:pt x="9108" y="2483"/>
                  <a:pt x="9292" y="2548"/>
                </a:cubicBezTo>
                <a:lnTo>
                  <a:pt x="9774" y="2720"/>
                </a:lnTo>
                <a:cubicBezTo>
                  <a:pt x="10015" y="2801"/>
                  <a:pt x="10226" y="2850"/>
                  <a:pt x="10495" y="2850"/>
                </a:cubicBezTo>
                <a:lnTo>
                  <a:pt x="10752" y="2850"/>
                </a:lnTo>
                <a:lnTo>
                  <a:pt x="11004" y="2850"/>
                </a:lnTo>
                <a:cubicBezTo>
                  <a:pt x="11273" y="2850"/>
                  <a:pt x="11489" y="2806"/>
                  <a:pt x="11729" y="2720"/>
                </a:cubicBezTo>
                <a:lnTo>
                  <a:pt x="12207" y="2548"/>
                </a:lnTo>
                <a:cubicBezTo>
                  <a:pt x="12405" y="2483"/>
                  <a:pt x="12508" y="2386"/>
                  <a:pt x="12508" y="2288"/>
                </a:cubicBezTo>
                <a:lnTo>
                  <a:pt x="12508" y="1955"/>
                </a:lnTo>
                <a:cubicBezTo>
                  <a:pt x="12508" y="1911"/>
                  <a:pt x="12422" y="1879"/>
                  <a:pt x="12309" y="1879"/>
                </a:cubicBezTo>
                <a:lnTo>
                  <a:pt x="12207" y="1879"/>
                </a:lnTo>
                <a:lnTo>
                  <a:pt x="12207" y="2073"/>
                </a:lnTo>
                <a:cubicBezTo>
                  <a:pt x="12207" y="2121"/>
                  <a:pt x="12140" y="2164"/>
                  <a:pt x="12012" y="2191"/>
                </a:cubicBezTo>
                <a:cubicBezTo>
                  <a:pt x="12012" y="2191"/>
                  <a:pt x="11995" y="2192"/>
                  <a:pt x="11995" y="2197"/>
                </a:cubicBezTo>
                <a:cubicBezTo>
                  <a:pt x="11938" y="2208"/>
                  <a:pt x="11883" y="2219"/>
                  <a:pt x="11827" y="2224"/>
                </a:cubicBezTo>
                <a:lnTo>
                  <a:pt x="11827" y="2294"/>
                </a:lnTo>
                <a:cubicBezTo>
                  <a:pt x="11827" y="2304"/>
                  <a:pt x="11797" y="2315"/>
                  <a:pt x="11769" y="2315"/>
                </a:cubicBezTo>
                <a:cubicBezTo>
                  <a:pt x="11741" y="2315"/>
                  <a:pt x="11712" y="2304"/>
                  <a:pt x="11712" y="2294"/>
                </a:cubicBezTo>
                <a:lnTo>
                  <a:pt x="11712" y="2234"/>
                </a:lnTo>
                <a:cubicBezTo>
                  <a:pt x="11669" y="2240"/>
                  <a:pt x="11630" y="2246"/>
                  <a:pt x="11588" y="2251"/>
                </a:cubicBezTo>
                <a:lnTo>
                  <a:pt x="11588" y="2347"/>
                </a:lnTo>
                <a:cubicBezTo>
                  <a:pt x="11588" y="2358"/>
                  <a:pt x="11559" y="2369"/>
                  <a:pt x="11530" y="2369"/>
                </a:cubicBezTo>
                <a:cubicBezTo>
                  <a:pt x="11502" y="2369"/>
                  <a:pt x="11474" y="2358"/>
                  <a:pt x="11473" y="2347"/>
                </a:cubicBezTo>
                <a:lnTo>
                  <a:pt x="11473" y="2261"/>
                </a:lnTo>
                <a:cubicBezTo>
                  <a:pt x="11416" y="2267"/>
                  <a:pt x="11374" y="2266"/>
                  <a:pt x="11318" y="2272"/>
                </a:cubicBezTo>
                <a:lnTo>
                  <a:pt x="11318" y="2379"/>
                </a:lnTo>
                <a:cubicBezTo>
                  <a:pt x="11318" y="2390"/>
                  <a:pt x="11289" y="2401"/>
                  <a:pt x="11260" y="2401"/>
                </a:cubicBezTo>
                <a:cubicBezTo>
                  <a:pt x="11232" y="2401"/>
                  <a:pt x="11204" y="2390"/>
                  <a:pt x="11203" y="2379"/>
                </a:cubicBezTo>
                <a:lnTo>
                  <a:pt x="11203" y="2278"/>
                </a:lnTo>
                <a:cubicBezTo>
                  <a:pt x="11146" y="2278"/>
                  <a:pt x="11090" y="2283"/>
                  <a:pt x="11048" y="2283"/>
                </a:cubicBezTo>
                <a:lnTo>
                  <a:pt x="11048" y="2391"/>
                </a:lnTo>
                <a:cubicBezTo>
                  <a:pt x="11048" y="2402"/>
                  <a:pt x="11019" y="2413"/>
                  <a:pt x="10991" y="2413"/>
                </a:cubicBezTo>
                <a:cubicBezTo>
                  <a:pt x="10962" y="2413"/>
                  <a:pt x="10934" y="2402"/>
                  <a:pt x="10933" y="2391"/>
                </a:cubicBezTo>
                <a:lnTo>
                  <a:pt x="10933" y="2283"/>
                </a:lnTo>
                <a:cubicBezTo>
                  <a:pt x="10862" y="2283"/>
                  <a:pt x="10794" y="2283"/>
                  <a:pt x="10752" y="2283"/>
                </a:cubicBezTo>
                <a:lnTo>
                  <a:pt x="10752" y="2386"/>
                </a:lnTo>
                <a:cubicBezTo>
                  <a:pt x="10752" y="2397"/>
                  <a:pt x="10723" y="2407"/>
                  <a:pt x="10694" y="2406"/>
                </a:cubicBezTo>
                <a:cubicBezTo>
                  <a:pt x="10666" y="2406"/>
                  <a:pt x="10638" y="2397"/>
                  <a:pt x="10637" y="2386"/>
                </a:cubicBezTo>
                <a:lnTo>
                  <a:pt x="10637" y="2283"/>
                </a:lnTo>
                <a:cubicBezTo>
                  <a:pt x="10594" y="2283"/>
                  <a:pt x="10540" y="2283"/>
                  <a:pt x="10456" y="2283"/>
                </a:cubicBezTo>
                <a:lnTo>
                  <a:pt x="10456" y="2391"/>
                </a:lnTo>
                <a:cubicBezTo>
                  <a:pt x="10456" y="2402"/>
                  <a:pt x="10426" y="2413"/>
                  <a:pt x="10398" y="2413"/>
                </a:cubicBezTo>
                <a:cubicBezTo>
                  <a:pt x="10370" y="2413"/>
                  <a:pt x="10341" y="2402"/>
                  <a:pt x="10341" y="2391"/>
                </a:cubicBezTo>
                <a:lnTo>
                  <a:pt x="10341" y="2283"/>
                </a:lnTo>
                <a:cubicBezTo>
                  <a:pt x="10298" y="2283"/>
                  <a:pt x="10242" y="2278"/>
                  <a:pt x="10186" y="2278"/>
                </a:cubicBezTo>
                <a:lnTo>
                  <a:pt x="10186" y="2379"/>
                </a:lnTo>
                <a:cubicBezTo>
                  <a:pt x="10186" y="2390"/>
                  <a:pt x="10157" y="2401"/>
                  <a:pt x="10128" y="2401"/>
                </a:cubicBezTo>
                <a:cubicBezTo>
                  <a:pt x="10100" y="2401"/>
                  <a:pt x="10072" y="2390"/>
                  <a:pt x="10071" y="2379"/>
                </a:cubicBezTo>
                <a:lnTo>
                  <a:pt x="10071" y="2272"/>
                </a:lnTo>
                <a:cubicBezTo>
                  <a:pt x="10014" y="2266"/>
                  <a:pt x="9972" y="2267"/>
                  <a:pt x="9916" y="2261"/>
                </a:cubicBezTo>
                <a:lnTo>
                  <a:pt x="9916" y="2353"/>
                </a:lnTo>
                <a:cubicBezTo>
                  <a:pt x="9916" y="2363"/>
                  <a:pt x="9887" y="2374"/>
                  <a:pt x="9858" y="2374"/>
                </a:cubicBezTo>
                <a:cubicBezTo>
                  <a:pt x="9830" y="2374"/>
                  <a:pt x="9802" y="2363"/>
                  <a:pt x="9801" y="2353"/>
                </a:cubicBezTo>
                <a:lnTo>
                  <a:pt x="9801" y="2251"/>
                </a:lnTo>
                <a:cubicBezTo>
                  <a:pt x="9758" y="2246"/>
                  <a:pt x="9719" y="2240"/>
                  <a:pt x="9677" y="2234"/>
                </a:cubicBezTo>
                <a:lnTo>
                  <a:pt x="9677" y="2294"/>
                </a:lnTo>
                <a:cubicBezTo>
                  <a:pt x="9677" y="2304"/>
                  <a:pt x="9648" y="2315"/>
                  <a:pt x="9620" y="2315"/>
                </a:cubicBezTo>
                <a:cubicBezTo>
                  <a:pt x="9591" y="2315"/>
                  <a:pt x="9563" y="2304"/>
                  <a:pt x="9562" y="2294"/>
                </a:cubicBezTo>
                <a:lnTo>
                  <a:pt x="9562" y="2218"/>
                </a:lnTo>
                <a:cubicBezTo>
                  <a:pt x="9548" y="2218"/>
                  <a:pt x="9532" y="2213"/>
                  <a:pt x="9518" y="2213"/>
                </a:cubicBezTo>
                <a:cubicBezTo>
                  <a:pt x="9518" y="2213"/>
                  <a:pt x="9505" y="2213"/>
                  <a:pt x="9505" y="2208"/>
                </a:cubicBezTo>
                <a:cubicBezTo>
                  <a:pt x="9476" y="2202"/>
                  <a:pt x="9423" y="2191"/>
                  <a:pt x="9394" y="2186"/>
                </a:cubicBezTo>
                <a:cubicBezTo>
                  <a:pt x="9267" y="2159"/>
                  <a:pt x="9181" y="2116"/>
                  <a:pt x="9182" y="2068"/>
                </a:cubicBezTo>
                <a:lnTo>
                  <a:pt x="9182" y="1880"/>
                </a:lnTo>
                <a:close/>
                <a:moveTo>
                  <a:pt x="10637" y="2872"/>
                </a:moveTo>
                <a:cubicBezTo>
                  <a:pt x="10580" y="2872"/>
                  <a:pt x="10524" y="2881"/>
                  <a:pt x="10482" y="2892"/>
                </a:cubicBezTo>
                <a:cubicBezTo>
                  <a:pt x="10440" y="2903"/>
                  <a:pt x="10383" y="2946"/>
                  <a:pt x="10341" y="2973"/>
                </a:cubicBezTo>
                <a:cubicBezTo>
                  <a:pt x="10312" y="2989"/>
                  <a:pt x="10286" y="3039"/>
                  <a:pt x="10398" y="3039"/>
                </a:cubicBezTo>
                <a:cubicBezTo>
                  <a:pt x="10497" y="3039"/>
                  <a:pt x="10582" y="3028"/>
                  <a:pt x="10597" y="3044"/>
                </a:cubicBezTo>
                <a:cubicBezTo>
                  <a:pt x="10597" y="3060"/>
                  <a:pt x="10497" y="3092"/>
                  <a:pt x="10469" y="3108"/>
                </a:cubicBezTo>
                <a:cubicBezTo>
                  <a:pt x="10440" y="3124"/>
                  <a:pt x="10356" y="3142"/>
                  <a:pt x="10327" y="3169"/>
                </a:cubicBezTo>
                <a:cubicBezTo>
                  <a:pt x="10299" y="3185"/>
                  <a:pt x="10272" y="3233"/>
                  <a:pt x="10385" y="3233"/>
                </a:cubicBezTo>
                <a:cubicBezTo>
                  <a:pt x="10498" y="3233"/>
                  <a:pt x="10597" y="3221"/>
                  <a:pt x="10597" y="3243"/>
                </a:cubicBezTo>
                <a:cubicBezTo>
                  <a:pt x="10597" y="3259"/>
                  <a:pt x="10523" y="3275"/>
                  <a:pt x="10438" y="3297"/>
                </a:cubicBezTo>
                <a:cubicBezTo>
                  <a:pt x="10381" y="3313"/>
                  <a:pt x="10327" y="3336"/>
                  <a:pt x="10256" y="3363"/>
                </a:cubicBezTo>
                <a:cubicBezTo>
                  <a:pt x="10214" y="3379"/>
                  <a:pt x="10197" y="3421"/>
                  <a:pt x="10283" y="3432"/>
                </a:cubicBezTo>
                <a:cubicBezTo>
                  <a:pt x="10382" y="3448"/>
                  <a:pt x="10495" y="3449"/>
                  <a:pt x="10495" y="3470"/>
                </a:cubicBezTo>
                <a:cubicBezTo>
                  <a:pt x="10495" y="3497"/>
                  <a:pt x="10272" y="3496"/>
                  <a:pt x="10102" y="3513"/>
                </a:cubicBezTo>
                <a:cubicBezTo>
                  <a:pt x="9974" y="3529"/>
                  <a:pt x="9588" y="3583"/>
                  <a:pt x="9589" y="3648"/>
                </a:cubicBezTo>
                <a:cubicBezTo>
                  <a:pt x="9603" y="3680"/>
                  <a:pt x="10000" y="3616"/>
                  <a:pt x="10270" y="3659"/>
                </a:cubicBezTo>
                <a:cubicBezTo>
                  <a:pt x="10341" y="3670"/>
                  <a:pt x="10369" y="3685"/>
                  <a:pt x="10411" y="3701"/>
                </a:cubicBezTo>
                <a:cubicBezTo>
                  <a:pt x="10454" y="3718"/>
                  <a:pt x="10582" y="3713"/>
                  <a:pt x="10765" y="3713"/>
                </a:cubicBezTo>
                <a:cubicBezTo>
                  <a:pt x="10949" y="3713"/>
                  <a:pt x="11077" y="3718"/>
                  <a:pt x="11119" y="3701"/>
                </a:cubicBezTo>
                <a:cubicBezTo>
                  <a:pt x="11161" y="3685"/>
                  <a:pt x="11190" y="3670"/>
                  <a:pt x="11260" y="3659"/>
                </a:cubicBezTo>
                <a:cubicBezTo>
                  <a:pt x="11529" y="3616"/>
                  <a:pt x="11924" y="3680"/>
                  <a:pt x="11924" y="3648"/>
                </a:cubicBezTo>
                <a:cubicBezTo>
                  <a:pt x="11924" y="3583"/>
                  <a:pt x="11543" y="3523"/>
                  <a:pt x="11415" y="3513"/>
                </a:cubicBezTo>
                <a:cubicBezTo>
                  <a:pt x="11245" y="3496"/>
                  <a:pt x="11023" y="3498"/>
                  <a:pt x="11022" y="3470"/>
                </a:cubicBezTo>
                <a:cubicBezTo>
                  <a:pt x="11022" y="3454"/>
                  <a:pt x="11135" y="3448"/>
                  <a:pt x="11234" y="3432"/>
                </a:cubicBezTo>
                <a:cubicBezTo>
                  <a:pt x="11319" y="3421"/>
                  <a:pt x="11303" y="3379"/>
                  <a:pt x="11260" y="3363"/>
                </a:cubicBezTo>
                <a:cubicBezTo>
                  <a:pt x="11190" y="3336"/>
                  <a:pt x="11131" y="3313"/>
                  <a:pt x="11075" y="3297"/>
                </a:cubicBezTo>
                <a:cubicBezTo>
                  <a:pt x="10990" y="3270"/>
                  <a:pt x="10920" y="3259"/>
                  <a:pt x="10920" y="3243"/>
                </a:cubicBezTo>
                <a:cubicBezTo>
                  <a:pt x="10920" y="3221"/>
                  <a:pt x="11019" y="3233"/>
                  <a:pt x="11132" y="3233"/>
                </a:cubicBezTo>
                <a:cubicBezTo>
                  <a:pt x="11245" y="3233"/>
                  <a:pt x="11219" y="3190"/>
                  <a:pt x="11190" y="3169"/>
                </a:cubicBezTo>
                <a:cubicBezTo>
                  <a:pt x="11147" y="3142"/>
                  <a:pt x="11076" y="3124"/>
                  <a:pt x="11048" y="3108"/>
                </a:cubicBezTo>
                <a:cubicBezTo>
                  <a:pt x="11006" y="3092"/>
                  <a:pt x="10919" y="3060"/>
                  <a:pt x="10920" y="3044"/>
                </a:cubicBezTo>
                <a:cubicBezTo>
                  <a:pt x="10920" y="3028"/>
                  <a:pt x="11020" y="3039"/>
                  <a:pt x="11119" y="3039"/>
                </a:cubicBezTo>
                <a:cubicBezTo>
                  <a:pt x="11232" y="3039"/>
                  <a:pt x="11206" y="2995"/>
                  <a:pt x="11176" y="2973"/>
                </a:cubicBezTo>
                <a:cubicBezTo>
                  <a:pt x="11134" y="2946"/>
                  <a:pt x="11077" y="2903"/>
                  <a:pt x="11035" y="2892"/>
                </a:cubicBezTo>
                <a:cubicBezTo>
                  <a:pt x="10992" y="2876"/>
                  <a:pt x="10936" y="2872"/>
                  <a:pt x="10880" y="2872"/>
                </a:cubicBezTo>
                <a:lnTo>
                  <a:pt x="10849" y="2872"/>
                </a:lnTo>
                <a:lnTo>
                  <a:pt x="10668" y="2872"/>
                </a:lnTo>
                <a:lnTo>
                  <a:pt x="10637" y="2872"/>
                </a:lnTo>
                <a:close/>
                <a:moveTo>
                  <a:pt x="10141" y="3708"/>
                </a:moveTo>
                <a:cubicBezTo>
                  <a:pt x="9816" y="3697"/>
                  <a:pt x="9391" y="3745"/>
                  <a:pt x="9363" y="3745"/>
                </a:cubicBezTo>
                <a:cubicBezTo>
                  <a:pt x="8967" y="3756"/>
                  <a:pt x="7410" y="3804"/>
                  <a:pt x="6944" y="3809"/>
                </a:cubicBezTo>
                <a:cubicBezTo>
                  <a:pt x="6335" y="3820"/>
                  <a:pt x="5356" y="3784"/>
                  <a:pt x="5272" y="3897"/>
                </a:cubicBezTo>
                <a:cubicBezTo>
                  <a:pt x="5187" y="4021"/>
                  <a:pt x="5672" y="3994"/>
                  <a:pt x="5997" y="3983"/>
                </a:cubicBezTo>
                <a:cubicBezTo>
                  <a:pt x="6577" y="3962"/>
                  <a:pt x="7992" y="3924"/>
                  <a:pt x="8487" y="3902"/>
                </a:cubicBezTo>
                <a:cubicBezTo>
                  <a:pt x="9648" y="3854"/>
                  <a:pt x="10000" y="3966"/>
                  <a:pt x="10000" y="3966"/>
                </a:cubicBezTo>
                <a:cubicBezTo>
                  <a:pt x="10085" y="3896"/>
                  <a:pt x="9986" y="3826"/>
                  <a:pt x="10411" y="3772"/>
                </a:cubicBezTo>
                <a:cubicBezTo>
                  <a:pt x="10411" y="3772"/>
                  <a:pt x="10410" y="3719"/>
                  <a:pt x="10141" y="3708"/>
                </a:cubicBezTo>
                <a:close/>
                <a:moveTo>
                  <a:pt x="11389" y="3713"/>
                </a:moveTo>
                <a:cubicBezTo>
                  <a:pt x="11120" y="3724"/>
                  <a:pt x="11119" y="3777"/>
                  <a:pt x="11119" y="3777"/>
                </a:cubicBezTo>
                <a:cubicBezTo>
                  <a:pt x="11544" y="3831"/>
                  <a:pt x="11445" y="3896"/>
                  <a:pt x="11530" y="3971"/>
                </a:cubicBezTo>
                <a:cubicBezTo>
                  <a:pt x="11530" y="3971"/>
                  <a:pt x="11868" y="3853"/>
                  <a:pt x="13043" y="3907"/>
                </a:cubicBezTo>
                <a:cubicBezTo>
                  <a:pt x="13538" y="3929"/>
                  <a:pt x="14953" y="3967"/>
                  <a:pt x="15533" y="3988"/>
                </a:cubicBezTo>
                <a:cubicBezTo>
                  <a:pt x="15844" y="3999"/>
                  <a:pt x="16343" y="4031"/>
                  <a:pt x="16258" y="3912"/>
                </a:cubicBezTo>
                <a:cubicBezTo>
                  <a:pt x="16174" y="3794"/>
                  <a:pt x="15195" y="3837"/>
                  <a:pt x="14587" y="3826"/>
                </a:cubicBezTo>
                <a:cubicBezTo>
                  <a:pt x="14134" y="3815"/>
                  <a:pt x="12564" y="3768"/>
                  <a:pt x="12167" y="3762"/>
                </a:cubicBezTo>
                <a:cubicBezTo>
                  <a:pt x="12139" y="3751"/>
                  <a:pt x="11729" y="3702"/>
                  <a:pt x="11389" y="3713"/>
                </a:cubicBezTo>
                <a:close/>
                <a:moveTo>
                  <a:pt x="10495" y="3831"/>
                </a:moveTo>
                <a:cubicBezTo>
                  <a:pt x="10198" y="3831"/>
                  <a:pt x="10073" y="3983"/>
                  <a:pt x="10256" y="4123"/>
                </a:cubicBezTo>
                <a:cubicBezTo>
                  <a:pt x="10327" y="4182"/>
                  <a:pt x="10411" y="4241"/>
                  <a:pt x="10411" y="4241"/>
                </a:cubicBezTo>
                <a:cubicBezTo>
                  <a:pt x="9845" y="4489"/>
                  <a:pt x="8361" y="4300"/>
                  <a:pt x="8616" y="4160"/>
                </a:cubicBezTo>
                <a:cubicBezTo>
                  <a:pt x="8884" y="4020"/>
                  <a:pt x="10102" y="4177"/>
                  <a:pt x="10102" y="4177"/>
                </a:cubicBezTo>
                <a:lnTo>
                  <a:pt x="10031" y="4042"/>
                </a:lnTo>
                <a:cubicBezTo>
                  <a:pt x="7837" y="3783"/>
                  <a:pt x="8032" y="4253"/>
                  <a:pt x="8032" y="4253"/>
                </a:cubicBezTo>
                <a:cubicBezTo>
                  <a:pt x="7267" y="4355"/>
                  <a:pt x="7425" y="4587"/>
                  <a:pt x="7426" y="4587"/>
                </a:cubicBezTo>
                <a:cubicBezTo>
                  <a:pt x="6817" y="4765"/>
                  <a:pt x="6970" y="4954"/>
                  <a:pt x="6970" y="4954"/>
                </a:cubicBezTo>
                <a:cubicBezTo>
                  <a:pt x="6248" y="5165"/>
                  <a:pt x="6705" y="5462"/>
                  <a:pt x="6705" y="5462"/>
                </a:cubicBezTo>
                <a:cubicBezTo>
                  <a:pt x="6068" y="5710"/>
                  <a:pt x="6745" y="6028"/>
                  <a:pt x="6745" y="6028"/>
                </a:cubicBezTo>
                <a:cubicBezTo>
                  <a:pt x="6178" y="6331"/>
                  <a:pt x="6674" y="6487"/>
                  <a:pt x="6674" y="6487"/>
                </a:cubicBezTo>
                <a:cubicBezTo>
                  <a:pt x="6405" y="6805"/>
                  <a:pt x="6957" y="6919"/>
                  <a:pt x="6957" y="6919"/>
                </a:cubicBezTo>
                <a:cubicBezTo>
                  <a:pt x="6716" y="7237"/>
                  <a:pt x="7325" y="7297"/>
                  <a:pt x="7324" y="7297"/>
                </a:cubicBezTo>
                <a:cubicBezTo>
                  <a:pt x="7324" y="7297"/>
                  <a:pt x="7101" y="7722"/>
                  <a:pt x="7766" y="7657"/>
                </a:cubicBezTo>
                <a:cubicBezTo>
                  <a:pt x="8460" y="7587"/>
                  <a:pt x="8782" y="7285"/>
                  <a:pt x="8881" y="7194"/>
                </a:cubicBezTo>
                <a:cubicBezTo>
                  <a:pt x="8895" y="7177"/>
                  <a:pt x="8927" y="7161"/>
                  <a:pt x="8969" y="7150"/>
                </a:cubicBezTo>
                <a:cubicBezTo>
                  <a:pt x="9267" y="7074"/>
                  <a:pt x="9334" y="6870"/>
                  <a:pt x="9363" y="6784"/>
                </a:cubicBezTo>
                <a:cubicBezTo>
                  <a:pt x="9363" y="6757"/>
                  <a:pt x="9408" y="6729"/>
                  <a:pt x="9465" y="6718"/>
                </a:cubicBezTo>
                <a:cubicBezTo>
                  <a:pt x="9833" y="6616"/>
                  <a:pt x="9901" y="6433"/>
                  <a:pt x="9916" y="6352"/>
                </a:cubicBezTo>
                <a:cubicBezTo>
                  <a:pt x="9916" y="6331"/>
                  <a:pt x="9944" y="6308"/>
                  <a:pt x="9987" y="6292"/>
                </a:cubicBezTo>
                <a:cubicBezTo>
                  <a:pt x="10241" y="6189"/>
                  <a:pt x="10328" y="5952"/>
                  <a:pt x="10540" y="5931"/>
                </a:cubicBezTo>
                <a:cubicBezTo>
                  <a:pt x="10709" y="5914"/>
                  <a:pt x="10707" y="5958"/>
                  <a:pt x="10708" y="5958"/>
                </a:cubicBezTo>
                <a:cubicBezTo>
                  <a:pt x="10708" y="5958"/>
                  <a:pt x="10709" y="5975"/>
                  <a:pt x="10752" y="5975"/>
                </a:cubicBezTo>
                <a:cubicBezTo>
                  <a:pt x="10794" y="5975"/>
                  <a:pt x="10792" y="5958"/>
                  <a:pt x="10792" y="5958"/>
                </a:cubicBezTo>
                <a:cubicBezTo>
                  <a:pt x="10792" y="5958"/>
                  <a:pt x="10794" y="5914"/>
                  <a:pt x="10964" y="5931"/>
                </a:cubicBezTo>
                <a:cubicBezTo>
                  <a:pt x="11191" y="5952"/>
                  <a:pt x="11276" y="6189"/>
                  <a:pt x="11517" y="6292"/>
                </a:cubicBezTo>
                <a:cubicBezTo>
                  <a:pt x="11559" y="6308"/>
                  <a:pt x="11588" y="6331"/>
                  <a:pt x="11588" y="6352"/>
                </a:cubicBezTo>
                <a:cubicBezTo>
                  <a:pt x="11602" y="6433"/>
                  <a:pt x="11671" y="6616"/>
                  <a:pt x="12039" y="6718"/>
                </a:cubicBezTo>
                <a:cubicBezTo>
                  <a:pt x="12096" y="6734"/>
                  <a:pt x="12136" y="6757"/>
                  <a:pt x="12136" y="6784"/>
                </a:cubicBezTo>
                <a:cubicBezTo>
                  <a:pt x="12165" y="6876"/>
                  <a:pt x="12236" y="7074"/>
                  <a:pt x="12534" y="7150"/>
                </a:cubicBezTo>
                <a:cubicBezTo>
                  <a:pt x="12577" y="7161"/>
                  <a:pt x="12605" y="7172"/>
                  <a:pt x="12618" y="7194"/>
                </a:cubicBezTo>
                <a:cubicBezTo>
                  <a:pt x="12717" y="7285"/>
                  <a:pt x="13029" y="7587"/>
                  <a:pt x="13737" y="7657"/>
                </a:cubicBezTo>
                <a:cubicBezTo>
                  <a:pt x="14445" y="7728"/>
                  <a:pt x="14175" y="7296"/>
                  <a:pt x="14175" y="7297"/>
                </a:cubicBezTo>
                <a:cubicBezTo>
                  <a:pt x="14175" y="7297"/>
                  <a:pt x="14783" y="7237"/>
                  <a:pt x="14542" y="6919"/>
                </a:cubicBezTo>
                <a:cubicBezTo>
                  <a:pt x="14542" y="6919"/>
                  <a:pt x="15094" y="6800"/>
                  <a:pt x="14825" y="6487"/>
                </a:cubicBezTo>
                <a:cubicBezTo>
                  <a:pt x="14825" y="6487"/>
                  <a:pt x="15335" y="6331"/>
                  <a:pt x="14755" y="6028"/>
                </a:cubicBezTo>
                <a:cubicBezTo>
                  <a:pt x="14755" y="6028"/>
                  <a:pt x="15436" y="5710"/>
                  <a:pt x="14799" y="5462"/>
                </a:cubicBezTo>
                <a:cubicBezTo>
                  <a:pt x="14799" y="5462"/>
                  <a:pt x="15251" y="5159"/>
                  <a:pt x="14529" y="4954"/>
                </a:cubicBezTo>
                <a:cubicBezTo>
                  <a:pt x="14529" y="4954"/>
                  <a:pt x="14672" y="4765"/>
                  <a:pt x="14078" y="4587"/>
                </a:cubicBezTo>
                <a:cubicBezTo>
                  <a:pt x="14078" y="4587"/>
                  <a:pt x="14232" y="4355"/>
                  <a:pt x="13468" y="4253"/>
                </a:cubicBezTo>
                <a:cubicBezTo>
                  <a:pt x="13496" y="4253"/>
                  <a:pt x="13679" y="3783"/>
                  <a:pt x="11499" y="4042"/>
                </a:cubicBezTo>
                <a:lnTo>
                  <a:pt x="11429" y="4177"/>
                </a:lnTo>
                <a:cubicBezTo>
                  <a:pt x="11429" y="4177"/>
                  <a:pt x="12660" y="4020"/>
                  <a:pt x="12915" y="4160"/>
                </a:cubicBezTo>
                <a:cubicBezTo>
                  <a:pt x="13184" y="4300"/>
                  <a:pt x="11685" y="4495"/>
                  <a:pt x="11119" y="4241"/>
                </a:cubicBezTo>
                <a:cubicBezTo>
                  <a:pt x="11119" y="4241"/>
                  <a:pt x="11203" y="4182"/>
                  <a:pt x="11274" y="4123"/>
                </a:cubicBezTo>
                <a:cubicBezTo>
                  <a:pt x="11458" y="3983"/>
                  <a:pt x="11333" y="3831"/>
                  <a:pt x="11035" y="3831"/>
                </a:cubicBezTo>
                <a:cubicBezTo>
                  <a:pt x="10950" y="3831"/>
                  <a:pt x="10836" y="3831"/>
                  <a:pt x="10765" y="3836"/>
                </a:cubicBezTo>
                <a:cubicBezTo>
                  <a:pt x="10694" y="3836"/>
                  <a:pt x="10580" y="3831"/>
                  <a:pt x="10495" y="3831"/>
                </a:cubicBezTo>
                <a:close/>
                <a:moveTo>
                  <a:pt x="8032" y="3988"/>
                </a:moveTo>
                <a:lnTo>
                  <a:pt x="7085" y="4010"/>
                </a:lnTo>
                <a:cubicBezTo>
                  <a:pt x="7029" y="4053"/>
                  <a:pt x="6972" y="4123"/>
                  <a:pt x="6873" y="4150"/>
                </a:cubicBezTo>
                <a:cubicBezTo>
                  <a:pt x="6646" y="4209"/>
                  <a:pt x="6546" y="4124"/>
                  <a:pt x="6263" y="4086"/>
                </a:cubicBezTo>
                <a:cubicBezTo>
                  <a:pt x="5725" y="3983"/>
                  <a:pt x="5443" y="4182"/>
                  <a:pt x="5174" y="4160"/>
                </a:cubicBezTo>
                <a:cubicBezTo>
                  <a:pt x="4863" y="4133"/>
                  <a:pt x="4567" y="4215"/>
                  <a:pt x="4595" y="4437"/>
                </a:cubicBezTo>
                <a:cubicBezTo>
                  <a:pt x="4623" y="4658"/>
                  <a:pt x="4919" y="4636"/>
                  <a:pt x="4480" y="6109"/>
                </a:cubicBezTo>
                <a:cubicBezTo>
                  <a:pt x="4197" y="7064"/>
                  <a:pt x="3772" y="7236"/>
                  <a:pt x="3631" y="7334"/>
                </a:cubicBezTo>
                <a:cubicBezTo>
                  <a:pt x="3348" y="7544"/>
                  <a:pt x="3322" y="7835"/>
                  <a:pt x="3662" y="7819"/>
                </a:cubicBezTo>
                <a:cubicBezTo>
                  <a:pt x="4016" y="7798"/>
                  <a:pt x="4055" y="7858"/>
                  <a:pt x="4281" y="7890"/>
                </a:cubicBezTo>
                <a:cubicBezTo>
                  <a:pt x="4861" y="7987"/>
                  <a:pt x="4650" y="7788"/>
                  <a:pt x="4975" y="7809"/>
                </a:cubicBezTo>
                <a:cubicBezTo>
                  <a:pt x="5287" y="7831"/>
                  <a:pt x="5314" y="7695"/>
                  <a:pt x="5201" y="7571"/>
                </a:cubicBezTo>
                <a:cubicBezTo>
                  <a:pt x="5074" y="7453"/>
                  <a:pt x="4793" y="7474"/>
                  <a:pt x="4807" y="7145"/>
                </a:cubicBezTo>
                <a:cubicBezTo>
                  <a:pt x="4836" y="6810"/>
                  <a:pt x="4820" y="6713"/>
                  <a:pt x="5046" y="6114"/>
                </a:cubicBezTo>
                <a:cubicBezTo>
                  <a:pt x="5273" y="5499"/>
                  <a:pt x="5529" y="5008"/>
                  <a:pt x="5586" y="4846"/>
                </a:cubicBezTo>
                <a:cubicBezTo>
                  <a:pt x="5685" y="4598"/>
                  <a:pt x="5896" y="4630"/>
                  <a:pt x="6094" y="4690"/>
                </a:cubicBezTo>
                <a:cubicBezTo>
                  <a:pt x="6236" y="4738"/>
                  <a:pt x="6506" y="4776"/>
                  <a:pt x="6718" y="4911"/>
                </a:cubicBezTo>
                <a:cubicBezTo>
                  <a:pt x="6718" y="4911"/>
                  <a:pt x="6631" y="4646"/>
                  <a:pt x="7169" y="4560"/>
                </a:cubicBezTo>
                <a:cubicBezTo>
                  <a:pt x="7169" y="4560"/>
                  <a:pt x="7029" y="4291"/>
                  <a:pt x="7793" y="4199"/>
                </a:cubicBezTo>
                <a:cubicBezTo>
                  <a:pt x="7793" y="4199"/>
                  <a:pt x="7834" y="4048"/>
                  <a:pt x="8032" y="3988"/>
                </a:cubicBezTo>
                <a:close/>
                <a:moveTo>
                  <a:pt x="13481" y="3988"/>
                </a:moveTo>
                <a:cubicBezTo>
                  <a:pt x="13679" y="4048"/>
                  <a:pt x="13724" y="4199"/>
                  <a:pt x="13724" y="4199"/>
                </a:cubicBezTo>
                <a:cubicBezTo>
                  <a:pt x="14488" y="4285"/>
                  <a:pt x="14348" y="4560"/>
                  <a:pt x="14348" y="4560"/>
                </a:cubicBezTo>
                <a:cubicBezTo>
                  <a:pt x="14886" y="4646"/>
                  <a:pt x="14799" y="4910"/>
                  <a:pt x="14799" y="4911"/>
                </a:cubicBezTo>
                <a:cubicBezTo>
                  <a:pt x="15011" y="4776"/>
                  <a:pt x="15295" y="4738"/>
                  <a:pt x="15422" y="4690"/>
                </a:cubicBezTo>
                <a:cubicBezTo>
                  <a:pt x="15621" y="4636"/>
                  <a:pt x="15833" y="4598"/>
                  <a:pt x="15918" y="4846"/>
                </a:cubicBezTo>
                <a:cubicBezTo>
                  <a:pt x="15974" y="5008"/>
                  <a:pt x="16213" y="5499"/>
                  <a:pt x="16453" y="6114"/>
                </a:cubicBezTo>
                <a:cubicBezTo>
                  <a:pt x="16680" y="6713"/>
                  <a:pt x="16668" y="6805"/>
                  <a:pt x="16696" y="7145"/>
                </a:cubicBezTo>
                <a:cubicBezTo>
                  <a:pt x="16725" y="7479"/>
                  <a:pt x="16425" y="7453"/>
                  <a:pt x="16298" y="7571"/>
                </a:cubicBezTo>
                <a:cubicBezTo>
                  <a:pt x="16171" y="7690"/>
                  <a:pt x="16198" y="7831"/>
                  <a:pt x="16524" y="7809"/>
                </a:cubicBezTo>
                <a:cubicBezTo>
                  <a:pt x="16864" y="7788"/>
                  <a:pt x="16652" y="7987"/>
                  <a:pt x="17231" y="7890"/>
                </a:cubicBezTo>
                <a:cubicBezTo>
                  <a:pt x="17458" y="7852"/>
                  <a:pt x="17501" y="7798"/>
                  <a:pt x="17855" y="7819"/>
                </a:cubicBezTo>
                <a:cubicBezTo>
                  <a:pt x="18195" y="7835"/>
                  <a:pt x="18198" y="7544"/>
                  <a:pt x="17886" y="7334"/>
                </a:cubicBezTo>
                <a:cubicBezTo>
                  <a:pt x="17745" y="7236"/>
                  <a:pt x="17320" y="7065"/>
                  <a:pt x="17037" y="6109"/>
                </a:cubicBezTo>
                <a:cubicBezTo>
                  <a:pt x="16598" y="4636"/>
                  <a:pt x="16894" y="4663"/>
                  <a:pt x="16922" y="4437"/>
                </a:cubicBezTo>
                <a:cubicBezTo>
                  <a:pt x="16950" y="4215"/>
                  <a:pt x="16653" y="4133"/>
                  <a:pt x="16342" y="4160"/>
                </a:cubicBezTo>
                <a:cubicBezTo>
                  <a:pt x="16088" y="4182"/>
                  <a:pt x="15787" y="3989"/>
                  <a:pt x="15250" y="4086"/>
                </a:cubicBezTo>
                <a:cubicBezTo>
                  <a:pt x="14967" y="4124"/>
                  <a:pt x="14871" y="4209"/>
                  <a:pt x="14644" y="4150"/>
                </a:cubicBezTo>
                <a:cubicBezTo>
                  <a:pt x="14545" y="4128"/>
                  <a:pt x="14489" y="4053"/>
                  <a:pt x="14432" y="4010"/>
                </a:cubicBezTo>
                <a:lnTo>
                  <a:pt x="13481" y="3988"/>
                </a:lnTo>
                <a:close/>
                <a:moveTo>
                  <a:pt x="13384" y="4322"/>
                </a:moveTo>
                <a:cubicBezTo>
                  <a:pt x="13483" y="4349"/>
                  <a:pt x="13552" y="4372"/>
                  <a:pt x="13609" y="4388"/>
                </a:cubicBezTo>
                <a:cubicBezTo>
                  <a:pt x="13793" y="4453"/>
                  <a:pt x="13708" y="4571"/>
                  <a:pt x="13481" y="4604"/>
                </a:cubicBezTo>
                <a:cubicBezTo>
                  <a:pt x="13297" y="4631"/>
                  <a:pt x="12985" y="4684"/>
                  <a:pt x="12490" y="4695"/>
                </a:cubicBezTo>
                <a:cubicBezTo>
                  <a:pt x="11697" y="4711"/>
                  <a:pt x="11203" y="4577"/>
                  <a:pt x="11203" y="4577"/>
                </a:cubicBezTo>
                <a:lnTo>
                  <a:pt x="11176" y="4447"/>
                </a:lnTo>
                <a:cubicBezTo>
                  <a:pt x="11176" y="4447"/>
                  <a:pt x="11683" y="4533"/>
                  <a:pt x="12278" y="4506"/>
                </a:cubicBezTo>
                <a:cubicBezTo>
                  <a:pt x="12929" y="4473"/>
                  <a:pt x="13383" y="4322"/>
                  <a:pt x="13384" y="4322"/>
                </a:cubicBezTo>
                <a:close/>
                <a:moveTo>
                  <a:pt x="8133" y="4334"/>
                </a:moveTo>
                <a:cubicBezTo>
                  <a:pt x="8133" y="4334"/>
                  <a:pt x="8584" y="4485"/>
                  <a:pt x="9235" y="4518"/>
                </a:cubicBezTo>
                <a:cubicBezTo>
                  <a:pt x="9829" y="4545"/>
                  <a:pt x="10340" y="4457"/>
                  <a:pt x="10341" y="4457"/>
                </a:cubicBezTo>
                <a:lnTo>
                  <a:pt x="10327" y="4582"/>
                </a:lnTo>
                <a:cubicBezTo>
                  <a:pt x="10327" y="4582"/>
                  <a:pt x="9833" y="4716"/>
                  <a:pt x="9040" y="4700"/>
                </a:cubicBezTo>
                <a:cubicBezTo>
                  <a:pt x="8545" y="4689"/>
                  <a:pt x="8233" y="4636"/>
                  <a:pt x="8049" y="4609"/>
                </a:cubicBezTo>
                <a:cubicBezTo>
                  <a:pt x="7809" y="4576"/>
                  <a:pt x="7738" y="4463"/>
                  <a:pt x="7921" y="4393"/>
                </a:cubicBezTo>
                <a:cubicBezTo>
                  <a:pt x="7978" y="4371"/>
                  <a:pt x="8049" y="4355"/>
                  <a:pt x="8133" y="4334"/>
                </a:cubicBezTo>
                <a:close/>
                <a:moveTo>
                  <a:pt x="13879" y="4663"/>
                </a:moveTo>
                <a:cubicBezTo>
                  <a:pt x="13879" y="4663"/>
                  <a:pt x="14219" y="4749"/>
                  <a:pt x="14078" y="4900"/>
                </a:cubicBezTo>
                <a:cubicBezTo>
                  <a:pt x="14050" y="4933"/>
                  <a:pt x="13878" y="5089"/>
                  <a:pt x="12844" y="5116"/>
                </a:cubicBezTo>
                <a:cubicBezTo>
                  <a:pt x="11782" y="5143"/>
                  <a:pt x="11274" y="4970"/>
                  <a:pt x="11274" y="4970"/>
                </a:cubicBezTo>
                <a:lnTo>
                  <a:pt x="11247" y="4765"/>
                </a:lnTo>
                <a:cubicBezTo>
                  <a:pt x="11247" y="4765"/>
                  <a:pt x="11955" y="4884"/>
                  <a:pt x="12733" y="4846"/>
                </a:cubicBezTo>
                <a:cubicBezTo>
                  <a:pt x="13781" y="4809"/>
                  <a:pt x="13879" y="4663"/>
                  <a:pt x="13879" y="4663"/>
                </a:cubicBezTo>
                <a:close/>
                <a:moveTo>
                  <a:pt x="7651" y="4668"/>
                </a:moveTo>
                <a:cubicBezTo>
                  <a:pt x="7651" y="4668"/>
                  <a:pt x="7750" y="4813"/>
                  <a:pt x="8784" y="4857"/>
                </a:cubicBezTo>
                <a:cubicBezTo>
                  <a:pt x="9562" y="4889"/>
                  <a:pt x="10270" y="4776"/>
                  <a:pt x="10270" y="4776"/>
                </a:cubicBezTo>
                <a:lnTo>
                  <a:pt x="10256" y="4976"/>
                </a:lnTo>
                <a:cubicBezTo>
                  <a:pt x="10256" y="4976"/>
                  <a:pt x="9734" y="5148"/>
                  <a:pt x="8686" y="5121"/>
                </a:cubicBezTo>
                <a:cubicBezTo>
                  <a:pt x="7667" y="5094"/>
                  <a:pt x="7481" y="4938"/>
                  <a:pt x="7452" y="4905"/>
                </a:cubicBezTo>
                <a:cubicBezTo>
                  <a:pt x="7325" y="4754"/>
                  <a:pt x="7651" y="4668"/>
                  <a:pt x="7651" y="4668"/>
                </a:cubicBezTo>
                <a:close/>
                <a:moveTo>
                  <a:pt x="7183" y="5062"/>
                </a:moveTo>
                <a:cubicBezTo>
                  <a:pt x="7183" y="5062"/>
                  <a:pt x="7296" y="5235"/>
                  <a:pt x="8527" y="5273"/>
                </a:cubicBezTo>
                <a:cubicBezTo>
                  <a:pt x="9574" y="5305"/>
                  <a:pt x="10213" y="5158"/>
                  <a:pt x="10212" y="5158"/>
                </a:cubicBezTo>
                <a:lnTo>
                  <a:pt x="10212" y="5315"/>
                </a:lnTo>
                <a:cubicBezTo>
                  <a:pt x="10212" y="5315"/>
                  <a:pt x="9745" y="5596"/>
                  <a:pt x="8372" y="5575"/>
                </a:cubicBezTo>
                <a:cubicBezTo>
                  <a:pt x="7268" y="5564"/>
                  <a:pt x="6998" y="5359"/>
                  <a:pt x="7041" y="5224"/>
                </a:cubicBezTo>
                <a:cubicBezTo>
                  <a:pt x="7069" y="5105"/>
                  <a:pt x="7182" y="5062"/>
                  <a:pt x="7183" y="5062"/>
                </a:cubicBezTo>
                <a:close/>
                <a:moveTo>
                  <a:pt x="14348" y="5062"/>
                </a:moveTo>
                <a:cubicBezTo>
                  <a:pt x="14348" y="5062"/>
                  <a:pt x="14461" y="5105"/>
                  <a:pt x="14489" y="5224"/>
                </a:cubicBezTo>
                <a:cubicBezTo>
                  <a:pt x="14518" y="5354"/>
                  <a:pt x="14261" y="5564"/>
                  <a:pt x="13158" y="5580"/>
                </a:cubicBezTo>
                <a:cubicBezTo>
                  <a:pt x="11785" y="5602"/>
                  <a:pt x="11318" y="5320"/>
                  <a:pt x="11318" y="5320"/>
                </a:cubicBezTo>
                <a:lnTo>
                  <a:pt x="11318" y="5165"/>
                </a:lnTo>
                <a:cubicBezTo>
                  <a:pt x="11318" y="5165"/>
                  <a:pt x="11942" y="5310"/>
                  <a:pt x="13003" y="5278"/>
                </a:cubicBezTo>
                <a:cubicBezTo>
                  <a:pt x="14234" y="5235"/>
                  <a:pt x="14347" y="5062"/>
                  <a:pt x="14348" y="5062"/>
                </a:cubicBezTo>
                <a:close/>
                <a:moveTo>
                  <a:pt x="10243" y="5516"/>
                </a:moveTo>
                <a:lnTo>
                  <a:pt x="10226" y="5639"/>
                </a:lnTo>
                <a:cubicBezTo>
                  <a:pt x="10226" y="5639"/>
                  <a:pt x="9676" y="6012"/>
                  <a:pt x="8275" y="6039"/>
                </a:cubicBezTo>
                <a:cubicBezTo>
                  <a:pt x="7129" y="6060"/>
                  <a:pt x="6588" y="5811"/>
                  <a:pt x="6970" y="5563"/>
                </a:cubicBezTo>
                <a:cubicBezTo>
                  <a:pt x="6970" y="5563"/>
                  <a:pt x="7411" y="5731"/>
                  <a:pt x="8217" y="5737"/>
                </a:cubicBezTo>
                <a:cubicBezTo>
                  <a:pt x="9718" y="5742"/>
                  <a:pt x="10243" y="5516"/>
                  <a:pt x="10243" y="5516"/>
                </a:cubicBezTo>
                <a:close/>
                <a:moveTo>
                  <a:pt x="11305" y="5516"/>
                </a:moveTo>
                <a:cubicBezTo>
                  <a:pt x="11305" y="5516"/>
                  <a:pt x="11826" y="5742"/>
                  <a:pt x="13326" y="5737"/>
                </a:cubicBezTo>
                <a:cubicBezTo>
                  <a:pt x="14133" y="5731"/>
                  <a:pt x="14573" y="5563"/>
                  <a:pt x="14573" y="5563"/>
                </a:cubicBezTo>
                <a:cubicBezTo>
                  <a:pt x="14941" y="5806"/>
                  <a:pt x="14415" y="6060"/>
                  <a:pt x="13269" y="6039"/>
                </a:cubicBezTo>
                <a:cubicBezTo>
                  <a:pt x="11867" y="6012"/>
                  <a:pt x="11318" y="5639"/>
                  <a:pt x="11318" y="5639"/>
                </a:cubicBezTo>
                <a:lnTo>
                  <a:pt x="11305" y="5516"/>
                </a:lnTo>
                <a:close/>
                <a:moveTo>
                  <a:pt x="10128" y="5860"/>
                </a:moveTo>
                <a:cubicBezTo>
                  <a:pt x="10128" y="5860"/>
                  <a:pt x="9391" y="6502"/>
                  <a:pt x="7806" y="6475"/>
                </a:cubicBezTo>
                <a:cubicBezTo>
                  <a:pt x="6235" y="6448"/>
                  <a:pt x="7059" y="6098"/>
                  <a:pt x="7059" y="6098"/>
                </a:cubicBezTo>
                <a:cubicBezTo>
                  <a:pt x="7059" y="6098"/>
                  <a:pt x="7240" y="6217"/>
                  <a:pt x="8160" y="6217"/>
                </a:cubicBezTo>
                <a:cubicBezTo>
                  <a:pt x="9533" y="6212"/>
                  <a:pt x="10128" y="5860"/>
                  <a:pt x="10128" y="5860"/>
                </a:cubicBezTo>
                <a:close/>
                <a:moveTo>
                  <a:pt x="11389" y="5860"/>
                </a:moveTo>
                <a:cubicBezTo>
                  <a:pt x="11389" y="5860"/>
                  <a:pt x="11984" y="6212"/>
                  <a:pt x="13357" y="6217"/>
                </a:cubicBezTo>
                <a:cubicBezTo>
                  <a:pt x="14277" y="6223"/>
                  <a:pt x="14458" y="6097"/>
                  <a:pt x="14458" y="6098"/>
                </a:cubicBezTo>
                <a:cubicBezTo>
                  <a:pt x="14458" y="6098"/>
                  <a:pt x="15295" y="6448"/>
                  <a:pt x="13724" y="6475"/>
                </a:cubicBezTo>
                <a:cubicBezTo>
                  <a:pt x="12153" y="6502"/>
                  <a:pt x="11389" y="5860"/>
                  <a:pt x="11389" y="5860"/>
                </a:cubicBezTo>
                <a:close/>
                <a:moveTo>
                  <a:pt x="10765" y="5995"/>
                </a:moveTo>
                <a:cubicBezTo>
                  <a:pt x="10496" y="5995"/>
                  <a:pt x="10341" y="6114"/>
                  <a:pt x="10327" y="6125"/>
                </a:cubicBezTo>
                <a:cubicBezTo>
                  <a:pt x="10299" y="6157"/>
                  <a:pt x="10311" y="6302"/>
                  <a:pt x="10296" y="6319"/>
                </a:cubicBezTo>
                <a:cubicBezTo>
                  <a:pt x="10282" y="6335"/>
                  <a:pt x="10270" y="6347"/>
                  <a:pt x="10270" y="6352"/>
                </a:cubicBezTo>
                <a:cubicBezTo>
                  <a:pt x="10241" y="6374"/>
                  <a:pt x="10286" y="6389"/>
                  <a:pt x="10327" y="6389"/>
                </a:cubicBezTo>
                <a:lnTo>
                  <a:pt x="11190" y="6389"/>
                </a:lnTo>
                <a:cubicBezTo>
                  <a:pt x="11232" y="6389"/>
                  <a:pt x="11262" y="6373"/>
                  <a:pt x="11247" y="6357"/>
                </a:cubicBezTo>
                <a:cubicBezTo>
                  <a:pt x="11233" y="6352"/>
                  <a:pt x="11231" y="6336"/>
                  <a:pt x="11216" y="6325"/>
                </a:cubicBezTo>
                <a:cubicBezTo>
                  <a:pt x="11202" y="6304"/>
                  <a:pt x="11218" y="6167"/>
                  <a:pt x="11190" y="6130"/>
                </a:cubicBezTo>
                <a:cubicBezTo>
                  <a:pt x="11190" y="6119"/>
                  <a:pt x="11034" y="5995"/>
                  <a:pt x="10765" y="5995"/>
                </a:cubicBezTo>
                <a:close/>
                <a:moveTo>
                  <a:pt x="9465" y="6426"/>
                </a:moveTo>
                <a:cubicBezTo>
                  <a:pt x="9465" y="6426"/>
                  <a:pt x="8898" y="6864"/>
                  <a:pt x="7850" y="6853"/>
                </a:cubicBezTo>
                <a:cubicBezTo>
                  <a:pt x="6803" y="6842"/>
                  <a:pt x="7058" y="6561"/>
                  <a:pt x="7059" y="6561"/>
                </a:cubicBezTo>
                <a:cubicBezTo>
                  <a:pt x="7059" y="6561"/>
                  <a:pt x="7185" y="6664"/>
                  <a:pt x="7921" y="6642"/>
                </a:cubicBezTo>
                <a:cubicBezTo>
                  <a:pt x="8657" y="6626"/>
                  <a:pt x="9464" y="6426"/>
                  <a:pt x="9465" y="6426"/>
                </a:cubicBezTo>
                <a:close/>
                <a:moveTo>
                  <a:pt x="10367" y="6433"/>
                </a:moveTo>
                <a:cubicBezTo>
                  <a:pt x="10310" y="6433"/>
                  <a:pt x="10269" y="6449"/>
                  <a:pt x="10270" y="6465"/>
                </a:cubicBezTo>
                <a:cubicBezTo>
                  <a:pt x="10270" y="6471"/>
                  <a:pt x="10283" y="6482"/>
                  <a:pt x="10283" y="6487"/>
                </a:cubicBezTo>
                <a:cubicBezTo>
                  <a:pt x="10297" y="6503"/>
                  <a:pt x="10284" y="6654"/>
                  <a:pt x="10270" y="6676"/>
                </a:cubicBezTo>
                <a:cubicBezTo>
                  <a:pt x="10256" y="6692"/>
                  <a:pt x="10244" y="6703"/>
                  <a:pt x="10243" y="6708"/>
                </a:cubicBezTo>
                <a:cubicBezTo>
                  <a:pt x="10243" y="6724"/>
                  <a:pt x="10285" y="6740"/>
                  <a:pt x="10327" y="6740"/>
                </a:cubicBezTo>
                <a:lnTo>
                  <a:pt x="11190" y="6740"/>
                </a:lnTo>
                <a:cubicBezTo>
                  <a:pt x="11232" y="6740"/>
                  <a:pt x="11262" y="6724"/>
                  <a:pt x="11247" y="6708"/>
                </a:cubicBezTo>
                <a:cubicBezTo>
                  <a:pt x="11233" y="6703"/>
                  <a:pt x="11231" y="6687"/>
                  <a:pt x="11216" y="6676"/>
                </a:cubicBezTo>
                <a:cubicBezTo>
                  <a:pt x="11202" y="6654"/>
                  <a:pt x="11203" y="6509"/>
                  <a:pt x="11203" y="6487"/>
                </a:cubicBezTo>
                <a:cubicBezTo>
                  <a:pt x="11203" y="6476"/>
                  <a:pt x="11216" y="6465"/>
                  <a:pt x="11216" y="6465"/>
                </a:cubicBezTo>
                <a:cubicBezTo>
                  <a:pt x="11230" y="6449"/>
                  <a:pt x="11175" y="6433"/>
                  <a:pt x="11119" y="6433"/>
                </a:cubicBezTo>
                <a:lnTo>
                  <a:pt x="10367" y="6433"/>
                </a:lnTo>
                <a:close/>
                <a:moveTo>
                  <a:pt x="12065" y="6433"/>
                </a:moveTo>
                <a:cubicBezTo>
                  <a:pt x="12065" y="6433"/>
                  <a:pt x="12887" y="6633"/>
                  <a:pt x="13609" y="6649"/>
                </a:cubicBezTo>
                <a:cubicBezTo>
                  <a:pt x="14345" y="6665"/>
                  <a:pt x="14471" y="6568"/>
                  <a:pt x="14472" y="6568"/>
                </a:cubicBezTo>
                <a:cubicBezTo>
                  <a:pt x="14472" y="6568"/>
                  <a:pt x="14741" y="6842"/>
                  <a:pt x="13680" y="6853"/>
                </a:cubicBezTo>
                <a:cubicBezTo>
                  <a:pt x="12632" y="6864"/>
                  <a:pt x="12065" y="6433"/>
                  <a:pt x="12065" y="6433"/>
                </a:cubicBezTo>
                <a:close/>
                <a:moveTo>
                  <a:pt x="10354" y="6784"/>
                </a:moveTo>
                <a:cubicBezTo>
                  <a:pt x="10297" y="6784"/>
                  <a:pt x="10242" y="6799"/>
                  <a:pt x="10256" y="6821"/>
                </a:cubicBezTo>
                <a:cubicBezTo>
                  <a:pt x="10256" y="6826"/>
                  <a:pt x="10270" y="6837"/>
                  <a:pt x="10270" y="6848"/>
                </a:cubicBezTo>
                <a:cubicBezTo>
                  <a:pt x="10284" y="6870"/>
                  <a:pt x="10268" y="6892"/>
                  <a:pt x="10226" y="6897"/>
                </a:cubicBezTo>
                <a:cubicBezTo>
                  <a:pt x="10211" y="6897"/>
                  <a:pt x="10214" y="6897"/>
                  <a:pt x="10199" y="6897"/>
                </a:cubicBezTo>
                <a:lnTo>
                  <a:pt x="10084" y="6897"/>
                </a:lnTo>
                <a:cubicBezTo>
                  <a:pt x="10042" y="6897"/>
                  <a:pt x="10015" y="6908"/>
                  <a:pt x="9987" y="6919"/>
                </a:cubicBezTo>
                <a:lnTo>
                  <a:pt x="9973" y="6929"/>
                </a:lnTo>
                <a:cubicBezTo>
                  <a:pt x="9959" y="6945"/>
                  <a:pt x="9960" y="6967"/>
                  <a:pt x="9973" y="6978"/>
                </a:cubicBezTo>
                <a:lnTo>
                  <a:pt x="9987" y="6988"/>
                </a:lnTo>
                <a:cubicBezTo>
                  <a:pt x="10001" y="7004"/>
                  <a:pt x="10041" y="7010"/>
                  <a:pt x="10084" y="7010"/>
                </a:cubicBezTo>
                <a:lnTo>
                  <a:pt x="10199" y="7010"/>
                </a:lnTo>
                <a:cubicBezTo>
                  <a:pt x="10241" y="7015"/>
                  <a:pt x="10271" y="7042"/>
                  <a:pt x="10256" y="7064"/>
                </a:cubicBezTo>
                <a:cubicBezTo>
                  <a:pt x="10242" y="7080"/>
                  <a:pt x="10226" y="7097"/>
                  <a:pt x="10226" y="7108"/>
                </a:cubicBezTo>
                <a:cubicBezTo>
                  <a:pt x="10211" y="7124"/>
                  <a:pt x="10240" y="7140"/>
                  <a:pt x="10296" y="7140"/>
                </a:cubicBezTo>
                <a:lnTo>
                  <a:pt x="11216" y="7140"/>
                </a:lnTo>
                <a:cubicBezTo>
                  <a:pt x="11273" y="7140"/>
                  <a:pt x="11302" y="7118"/>
                  <a:pt x="11287" y="7108"/>
                </a:cubicBezTo>
                <a:cubicBezTo>
                  <a:pt x="11273" y="7102"/>
                  <a:pt x="11275" y="7080"/>
                  <a:pt x="11260" y="7064"/>
                </a:cubicBezTo>
                <a:cubicBezTo>
                  <a:pt x="11246" y="7042"/>
                  <a:pt x="11276" y="7015"/>
                  <a:pt x="11318" y="7010"/>
                </a:cubicBezTo>
                <a:lnTo>
                  <a:pt x="11429" y="7010"/>
                </a:lnTo>
                <a:cubicBezTo>
                  <a:pt x="11471" y="7010"/>
                  <a:pt x="11503" y="6999"/>
                  <a:pt x="11530" y="6988"/>
                </a:cubicBezTo>
                <a:lnTo>
                  <a:pt x="11544" y="6978"/>
                </a:lnTo>
                <a:cubicBezTo>
                  <a:pt x="11558" y="6962"/>
                  <a:pt x="11557" y="6940"/>
                  <a:pt x="11544" y="6929"/>
                </a:cubicBezTo>
                <a:lnTo>
                  <a:pt x="11530" y="6919"/>
                </a:lnTo>
                <a:cubicBezTo>
                  <a:pt x="11516" y="6903"/>
                  <a:pt x="11471" y="6897"/>
                  <a:pt x="11429" y="6897"/>
                </a:cubicBezTo>
                <a:lnTo>
                  <a:pt x="11318" y="6897"/>
                </a:lnTo>
                <a:cubicBezTo>
                  <a:pt x="11318" y="6897"/>
                  <a:pt x="11301" y="6897"/>
                  <a:pt x="11287" y="6897"/>
                </a:cubicBezTo>
                <a:cubicBezTo>
                  <a:pt x="11245" y="6891"/>
                  <a:pt x="11234" y="6870"/>
                  <a:pt x="11234" y="6848"/>
                </a:cubicBezTo>
                <a:cubicBezTo>
                  <a:pt x="11234" y="6837"/>
                  <a:pt x="11247" y="6826"/>
                  <a:pt x="11247" y="6821"/>
                </a:cubicBezTo>
                <a:cubicBezTo>
                  <a:pt x="11261" y="6799"/>
                  <a:pt x="11202" y="6784"/>
                  <a:pt x="11145" y="6784"/>
                </a:cubicBezTo>
                <a:lnTo>
                  <a:pt x="10354" y="6784"/>
                </a:lnTo>
                <a:close/>
                <a:moveTo>
                  <a:pt x="8969" y="6838"/>
                </a:moveTo>
                <a:cubicBezTo>
                  <a:pt x="8969" y="6838"/>
                  <a:pt x="8995" y="7079"/>
                  <a:pt x="8160" y="7155"/>
                </a:cubicBezTo>
                <a:cubicBezTo>
                  <a:pt x="7014" y="7263"/>
                  <a:pt x="7298" y="6973"/>
                  <a:pt x="7298" y="6973"/>
                </a:cubicBezTo>
                <a:cubicBezTo>
                  <a:pt x="8246" y="7113"/>
                  <a:pt x="8969" y="6838"/>
                  <a:pt x="8969" y="6838"/>
                </a:cubicBezTo>
                <a:close/>
                <a:moveTo>
                  <a:pt x="12561" y="6838"/>
                </a:moveTo>
                <a:cubicBezTo>
                  <a:pt x="12561" y="6838"/>
                  <a:pt x="13284" y="7113"/>
                  <a:pt x="14233" y="6973"/>
                </a:cubicBezTo>
                <a:cubicBezTo>
                  <a:pt x="14233" y="6973"/>
                  <a:pt x="14517" y="7263"/>
                  <a:pt x="13370" y="7155"/>
                </a:cubicBezTo>
                <a:cubicBezTo>
                  <a:pt x="12535" y="7079"/>
                  <a:pt x="12561" y="6838"/>
                  <a:pt x="12561" y="6838"/>
                </a:cubicBezTo>
                <a:close/>
                <a:moveTo>
                  <a:pt x="10367" y="7182"/>
                </a:moveTo>
                <a:cubicBezTo>
                  <a:pt x="10310" y="7182"/>
                  <a:pt x="10255" y="7199"/>
                  <a:pt x="10270" y="7221"/>
                </a:cubicBezTo>
                <a:cubicBezTo>
                  <a:pt x="10270" y="7226"/>
                  <a:pt x="10283" y="7237"/>
                  <a:pt x="10283" y="7248"/>
                </a:cubicBezTo>
                <a:cubicBezTo>
                  <a:pt x="10297" y="7269"/>
                  <a:pt x="10268" y="7291"/>
                  <a:pt x="10226" y="7297"/>
                </a:cubicBezTo>
                <a:cubicBezTo>
                  <a:pt x="10211" y="7297"/>
                  <a:pt x="10214" y="7297"/>
                  <a:pt x="10199" y="7297"/>
                </a:cubicBezTo>
                <a:lnTo>
                  <a:pt x="10084" y="7297"/>
                </a:lnTo>
                <a:cubicBezTo>
                  <a:pt x="10042" y="7297"/>
                  <a:pt x="10015" y="7306"/>
                  <a:pt x="9987" y="7317"/>
                </a:cubicBezTo>
                <a:lnTo>
                  <a:pt x="9973" y="7329"/>
                </a:lnTo>
                <a:cubicBezTo>
                  <a:pt x="9959" y="7345"/>
                  <a:pt x="9959" y="7367"/>
                  <a:pt x="9987" y="7377"/>
                </a:cubicBezTo>
                <a:lnTo>
                  <a:pt x="10000" y="7388"/>
                </a:lnTo>
                <a:cubicBezTo>
                  <a:pt x="10014" y="7404"/>
                  <a:pt x="10059" y="7409"/>
                  <a:pt x="10102" y="7409"/>
                </a:cubicBezTo>
                <a:lnTo>
                  <a:pt x="10212" y="7409"/>
                </a:lnTo>
                <a:cubicBezTo>
                  <a:pt x="10255" y="7415"/>
                  <a:pt x="10284" y="7442"/>
                  <a:pt x="10270" y="7463"/>
                </a:cubicBezTo>
                <a:cubicBezTo>
                  <a:pt x="10256" y="7480"/>
                  <a:pt x="10244" y="7495"/>
                  <a:pt x="10243" y="7506"/>
                </a:cubicBezTo>
                <a:cubicBezTo>
                  <a:pt x="10229" y="7522"/>
                  <a:pt x="10258" y="7539"/>
                  <a:pt x="10314" y="7539"/>
                </a:cubicBezTo>
                <a:lnTo>
                  <a:pt x="11234" y="7539"/>
                </a:lnTo>
                <a:cubicBezTo>
                  <a:pt x="11291" y="7539"/>
                  <a:pt x="11319" y="7516"/>
                  <a:pt x="11305" y="7506"/>
                </a:cubicBezTo>
                <a:cubicBezTo>
                  <a:pt x="11291" y="7500"/>
                  <a:pt x="11288" y="7480"/>
                  <a:pt x="11274" y="7463"/>
                </a:cubicBezTo>
                <a:cubicBezTo>
                  <a:pt x="11260" y="7442"/>
                  <a:pt x="11289" y="7415"/>
                  <a:pt x="11331" y="7409"/>
                </a:cubicBezTo>
                <a:lnTo>
                  <a:pt x="11446" y="7409"/>
                </a:lnTo>
                <a:cubicBezTo>
                  <a:pt x="11489" y="7409"/>
                  <a:pt x="11516" y="7398"/>
                  <a:pt x="11544" y="7388"/>
                </a:cubicBezTo>
                <a:lnTo>
                  <a:pt x="11557" y="7377"/>
                </a:lnTo>
                <a:cubicBezTo>
                  <a:pt x="11571" y="7361"/>
                  <a:pt x="11571" y="7339"/>
                  <a:pt x="11557" y="7329"/>
                </a:cubicBezTo>
                <a:lnTo>
                  <a:pt x="11544" y="7317"/>
                </a:lnTo>
                <a:cubicBezTo>
                  <a:pt x="11529" y="7301"/>
                  <a:pt x="11489" y="7297"/>
                  <a:pt x="11446" y="7297"/>
                </a:cubicBezTo>
                <a:lnTo>
                  <a:pt x="11331" y="7297"/>
                </a:lnTo>
                <a:cubicBezTo>
                  <a:pt x="11331" y="7297"/>
                  <a:pt x="11319" y="7297"/>
                  <a:pt x="11305" y="7297"/>
                </a:cubicBezTo>
                <a:cubicBezTo>
                  <a:pt x="11262" y="7291"/>
                  <a:pt x="11246" y="7269"/>
                  <a:pt x="11247" y="7248"/>
                </a:cubicBezTo>
                <a:cubicBezTo>
                  <a:pt x="11247" y="7237"/>
                  <a:pt x="11260" y="7226"/>
                  <a:pt x="11260" y="7221"/>
                </a:cubicBezTo>
                <a:cubicBezTo>
                  <a:pt x="11275" y="7199"/>
                  <a:pt x="11219" y="7182"/>
                  <a:pt x="11163" y="7182"/>
                </a:cubicBezTo>
                <a:lnTo>
                  <a:pt x="10367" y="7182"/>
                </a:lnTo>
                <a:close/>
                <a:moveTo>
                  <a:pt x="8487" y="7236"/>
                </a:moveTo>
                <a:cubicBezTo>
                  <a:pt x="8487" y="7236"/>
                  <a:pt x="8287" y="7457"/>
                  <a:pt x="7806" y="7501"/>
                </a:cubicBezTo>
                <a:cubicBezTo>
                  <a:pt x="7481" y="7533"/>
                  <a:pt x="7651" y="7344"/>
                  <a:pt x="7651" y="7344"/>
                </a:cubicBezTo>
                <a:cubicBezTo>
                  <a:pt x="7651" y="7344"/>
                  <a:pt x="8034" y="7360"/>
                  <a:pt x="8487" y="7236"/>
                </a:cubicBezTo>
                <a:close/>
                <a:moveTo>
                  <a:pt x="13056" y="7243"/>
                </a:moveTo>
                <a:cubicBezTo>
                  <a:pt x="13495" y="7367"/>
                  <a:pt x="13892" y="7350"/>
                  <a:pt x="13892" y="7350"/>
                </a:cubicBezTo>
                <a:cubicBezTo>
                  <a:pt x="13892" y="7350"/>
                  <a:pt x="14050" y="7522"/>
                  <a:pt x="13724" y="7501"/>
                </a:cubicBezTo>
                <a:cubicBezTo>
                  <a:pt x="13257" y="7468"/>
                  <a:pt x="13056" y="7243"/>
                  <a:pt x="13056" y="7243"/>
                </a:cubicBezTo>
                <a:close/>
                <a:moveTo>
                  <a:pt x="10367" y="7587"/>
                </a:moveTo>
                <a:cubicBezTo>
                  <a:pt x="10310" y="7587"/>
                  <a:pt x="10255" y="7604"/>
                  <a:pt x="10270" y="7625"/>
                </a:cubicBezTo>
                <a:cubicBezTo>
                  <a:pt x="10270" y="7631"/>
                  <a:pt x="10283" y="7641"/>
                  <a:pt x="10283" y="7652"/>
                </a:cubicBezTo>
                <a:cubicBezTo>
                  <a:pt x="10297" y="7674"/>
                  <a:pt x="10268" y="7696"/>
                  <a:pt x="10226" y="7701"/>
                </a:cubicBezTo>
                <a:cubicBezTo>
                  <a:pt x="10211" y="7701"/>
                  <a:pt x="10214" y="7701"/>
                  <a:pt x="10199" y="7701"/>
                </a:cubicBezTo>
                <a:lnTo>
                  <a:pt x="10000" y="7701"/>
                </a:lnTo>
                <a:cubicBezTo>
                  <a:pt x="9972" y="7701"/>
                  <a:pt x="9930" y="7711"/>
                  <a:pt x="9916" y="7721"/>
                </a:cubicBezTo>
                <a:lnTo>
                  <a:pt x="9903" y="7733"/>
                </a:lnTo>
                <a:cubicBezTo>
                  <a:pt x="9888" y="7749"/>
                  <a:pt x="9889" y="7771"/>
                  <a:pt x="9903" y="7782"/>
                </a:cubicBezTo>
                <a:lnTo>
                  <a:pt x="9916" y="7792"/>
                </a:lnTo>
                <a:cubicBezTo>
                  <a:pt x="9930" y="7808"/>
                  <a:pt x="9970" y="7814"/>
                  <a:pt x="10013" y="7814"/>
                </a:cubicBezTo>
                <a:lnTo>
                  <a:pt x="10212" y="7814"/>
                </a:lnTo>
                <a:cubicBezTo>
                  <a:pt x="10255" y="7820"/>
                  <a:pt x="10284" y="7846"/>
                  <a:pt x="10270" y="7868"/>
                </a:cubicBezTo>
                <a:cubicBezTo>
                  <a:pt x="10256" y="7884"/>
                  <a:pt x="10244" y="7899"/>
                  <a:pt x="10243" y="7910"/>
                </a:cubicBezTo>
                <a:cubicBezTo>
                  <a:pt x="10229" y="7926"/>
                  <a:pt x="10258" y="7944"/>
                  <a:pt x="10314" y="7944"/>
                </a:cubicBezTo>
                <a:lnTo>
                  <a:pt x="11234" y="7944"/>
                </a:lnTo>
                <a:cubicBezTo>
                  <a:pt x="11291" y="7944"/>
                  <a:pt x="11319" y="7921"/>
                  <a:pt x="11305" y="7910"/>
                </a:cubicBezTo>
                <a:cubicBezTo>
                  <a:pt x="11291" y="7905"/>
                  <a:pt x="11288" y="7884"/>
                  <a:pt x="11274" y="7868"/>
                </a:cubicBezTo>
                <a:cubicBezTo>
                  <a:pt x="11260" y="7847"/>
                  <a:pt x="11289" y="7819"/>
                  <a:pt x="11331" y="7814"/>
                </a:cubicBezTo>
                <a:lnTo>
                  <a:pt x="11530" y="7814"/>
                </a:lnTo>
                <a:cubicBezTo>
                  <a:pt x="11573" y="7814"/>
                  <a:pt x="11600" y="7803"/>
                  <a:pt x="11628" y="7792"/>
                </a:cubicBezTo>
                <a:lnTo>
                  <a:pt x="11641" y="7782"/>
                </a:lnTo>
                <a:cubicBezTo>
                  <a:pt x="11655" y="7766"/>
                  <a:pt x="11655" y="7744"/>
                  <a:pt x="11641" y="7733"/>
                </a:cubicBezTo>
                <a:lnTo>
                  <a:pt x="11628" y="7721"/>
                </a:lnTo>
                <a:cubicBezTo>
                  <a:pt x="11613" y="7705"/>
                  <a:pt x="11573" y="7701"/>
                  <a:pt x="11530" y="7701"/>
                </a:cubicBezTo>
                <a:lnTo>
                  <a:pt x="11331" y="7701"/>
                </a:lnTo>
                <a:cubicBezTo>
                  <a:pt x="11331" y="7701"/>
                  <a:pt x="11319" y="7701"/>
                  <a:pt x="11305" y="7701"/>
                </a:cubicBezTo>
                <a:cubicBezTo>
                  <a:pt x="11262" y="7696"/>
                  <a:pt x="11246" y="7674"/>
                  <a:pt x="11247" y="7652"/>
                </a:cubicBezTo>
                <a:cubicBezTo>
                  <a:pt x="11247" y="7642"/>
                  <a:pt x="11260" y="7631"/>
                  <a:pt x="11260" y="7625"/>
                </a:cubicBezTo>
                <a:cubicBezTo>
                  <a:pt x="11275" y="7604"/>
                  <a:pt x="11219" y="7586"/>
                  <a:pt x="11163" y="7587"/>
                </a:cubicBezTo>
                <a:lnTo>
                  <a:pt x="10367" y="7587"/>
                </a:lnTo>
                <a:close/>
                <a:moveTo>
                  <a:pt x="17475" y="7898"/>
                </a:moveTo>
                <a:cubicBezTo>
                  <a:pt x="17384" y="7903"/>
                  <a:pt x="17289" y="7914"/>
                  <a:pt x="17205" y="7937"/>
                </a:cubicBezTo>
                <a:cubicBezTo>
                  <a:pt x="17120" y="7959"/>
                  <a:pt x="17021" y="7976"/>
                  <a:pt x="16922" y="7981"/>
                </a:cubicBezTo>
                <a:cubicBezTo>
                  <a:pt x="16809" y="7987"/>
                  <a:pt x="16650" y="7998"/>
                  <a:pt x="16595" y="8025"/>
                </a:cubicBezTo>
                <a:cubicBezTo>
                  <a:pt x="16439" y="8079"/>
                  <a:pt x="16470" y="8180"/>
                  <a:pt x="16626" y="8234"/>
                </a:cubicBezTo>
                <a:cubicBezTo>
                  <a:pt x="16767" y="8288"/>
                  <a:pt x="17122" y="8326"/>
                  <a:pt x="17391" y="8898"/>
                </a:cubicBezTo>
                <a:cubicBezTo>
                  <a:pt x="17532" y="9211"/>
                  <a:pt x="17939" y="10064"/>
                  <a:pt x="18010" y="10252"/>
                </a:cubicBezTo>
                <a:cubicBezTo>
                  <a:pt x="18095" y="10457"/>
                  <a:pt x="18110" y="10701"/>
                  <a:pt x="18196" y="10777"/>
                </a:cubicBezTo>
                <a:cubicBezTo>
                  <a:pt x="18281" y="10858"/>
                  <a:pt x="18462" y="10814"/>
                  <a:pt x="18647" y="10792"/>
                </a:cubicBezTo>
                <a:cubicBezTo>
                  <a:pt x="18817" y="10770"/>
                  <a:pt x="19114" y="10781"/>
                  <a:pt x="19341" y="10797"/>
                </a:cubicBezTo>
                <a:cubicBezTo>
                  <a:pt x="19568" y="10813"/>
                  <a:pt x="19666" y="10809"/>
                  <a:pt x="19624" y="10733"/>
                </a:cubicBezTo>
                <a:cubicBezTo>
                  <a:pt x="19582" y="10657"/>
                  <a:pt x="19313" y="10630"/>
                  <a:pt x="19186" y="10360"/>
                </a:cubicBezTo>
                <a:cubicBezTo>
                  <a:pt x="19144" y="10274"/>
                  <a:pt x="18109" y="8790"/>
                  <a:pt x="17939" y="8342"/>
                </a:cubicBezTo>
                <a:cubicBezTo>
                  <a:pt x="17840" y="8099"/>
                  <a:pt x="18182" y="8100"/>
                  <a:pt x="18054" y="7981"/>
                </a:cubicBezTo>
                <a:cubicBezTo>
                  <a:pt x="18012" y="7941"/>
                  <a:pt x="17748" y="7885"/>
                  <a:pt x="17475" y="7898"/>
                </a:cubicBezTo>
                <a:close/>
                <a:moveTo>
                  <a:pt x="4069" y="7902"/>
                </a:moveTo>
                <a:cubicBezTo>
                  <a:pt x="3792" y="7888"/>
                  <a:pt x="3521" y="7946"/>
                  <a:pt x="3489" y="7986"/>
                </a:cubicBezTo>
                <a:cubicBezTo>
                  <a:pt x="3376" y="8105"/>
                  <a:pt x="3703" y="8101"/>
                  <a:pt x="3604" y="8349"/>
                </a:cubicBezTo>
                <a:cubicBezTo>
                  <a:pt x="3434" y="8797"/>
                  <a:pt x="2400" y="10279"/>
                  <a:pt x="2357" y="10365"/>
                </a:cubicBezTo>
                <a:cubicBezTo>
                  <a:pt x="2230" y="10635"/>
                  <a:pt x="1962" y="10663"/>
                  <a:pt x="1919" y="10738"/>
                </a:cubicBezTo>
                <a:cubicBezTo>
                  <a:pt x="1877" y="10814"/>
                  <a:pt x="1976" y="10825"/>
                  <a:pt x="2202" y="10804"/>
                </a:cubicBezTo>
                <a:cubicBezTo>
                  <a:pt x="2429" y="10788"/>
                  <a:pt x="2713" y="10776"/>
                  <a:pt x="2897" y="10797"/>
                </a:cubicBezTo>
                <a:cubicBezTo>
                  <a:pt x="3067" y="10819"/>
                  <a:pt x="3249" y="10857"/>
                  <a:pt x="3348" y="10787"/>
                </a:cubicBezTo>
                <a:cubicBezTo>
                  <a:pt x="3447" y="10711"/>
                  <a:pt x="3463" y="10469"/>
                  <a:pt x="3534" y="10264"/>
                </a:cubicBezTo>
                <a:cubicBezTo>
                  <a:pt x="3604" y="10075"/>
                  <a:pt x="4016" y="9221"/>
                  <a:pt x="4157" y="8909"/>
                </a:cubicBezTo>
                <a:cubicBezTo>
                  <a:pt x="4426" y="8337"/>
                  <a:pt x="4777" y="8300"/>
                  <a:pt x="4918" y="8246"/>
                </a:cubicBezTo>
                <a:cubicBezTo>
                  <a:pt x="5059" y="8192"/>
                  <a:pt x="5105" y="8094"/>
                  <a:pt x="4949" y="8035"/>
                </a:cubicBezTo>
                <a:cubicBezTo>
                  <a:pt x="4878" y="8003"/>
                  <a:pt x="4735" y="7992"/>
                  <a:pt x="4622" y="7986"/>
                </a:cubicBezTo>
                <a:cubicBezTo>
                  <a:pt x="4523" y="7981"/>
                  <a:pt x="4424" y="7966"/>
                  <a:pt x="4339" y="7944"/>
                </a:cubicBezTo>
                <a:cubicBezTo>
                  <a:pt x="4254" y="7920"/>
                  <a:pt x="4161" y="7907"/>
                  <a:pt x="4069" y="7902"/>
                </a:cubicBezTo>
                <a:close/>
                <a:moveTo>
                  <a:pt x="10367" y="7991"/>
                </a:moveTo>
                <a:cubicBezTo>
                  <a:pt x="10310" y="7991"/>
                  <a:pt x="10255" y="8008"/>
                  <a:pt x="10270" y="8030"/>
                </a:cubicBezTo>
                <a:cubicBezTo>
                  <a:pt x="10270" y="8035"/>
                  <a:pt x="10283" y="8046"/>
                  <a:pt x="10283" y="8057"/>
                </a:cubicBezTo>
                <a:cubicBezTo>
                  <a:pt x="10297" y="8079"/>
                  <a:pt x="10268" y="8101"/>
                  <a:pt x="10226" y="8106"/>
                </a:cubicBezTo>
                <a:cubicBezTo>
                  <a:pt x="10211" y="8106"/>
                  <a:pt x="10214" y="8106"/>
                  <a:pt x="10199" y="8106"/>
                </a:cubicBezTo>
                <a:lnTo>
                  <a:pt x="10000" y="8106"/>
                </a:lnTo>
                <a:cubicBezTo>
                  <a:pt x="9957" y="8106"/>
                  <a:pt x="9931" y="8117"/>
                  <a:pt x="9903" y="8133"/>
                </a:cubicBezTo>
                <a:lnTo>
                  <a:pt x="9889" y="8143"/>
                </a:lnTo>
                <a:cubicBezTo>
                  <a:pt x="9875" y="8159"/>
                  <a:pt x="9875" y="8181"/>
                  <a:pt x="9903" y="8197"/>
                </a:cubicBezTo>
                <a:lnTo>
                  <a:pt x="9916" y="8207"/>
                </a:lnTo>
                <a:cubicBezTo>
                  <a:pt x="9930" y="8223"/>
                  <a:pt x="9970" y="8234"/>
                  <a:pt x="10013" y="8234"/>
                </a:cubicBezTo>
                <a:lnTo>
                  <a:pt x="10212" y="8234"/>
                </a:lnTo>
                <a:cubicBezTo>
                  <a:pt x="10255" y="8239"/>
                  <a:pt x="10284" y="8266"/>
                  <a:pt x="10270" y="8288"/>
                </a:cubicBezTo>
                <a:cubicBezTo>
                  <a:pt x="10256" y="8304"/>
                  <a:pt x="10244" y="8321"/>
                  <a:pt x="10243" y="8332"/>
                </a:cubicBezTo>
                <a:cubicBezTo>
                  <a:pt x="10229" y="8348"/>
                  <a:pt x="10258" y="8364"/>
                  <a:pt x="10314" y="8369"/>
                </a:cubicBezTo>
                <a:lnTo>
                  <a:pt x="11234" y="8369"/>
                </a:lnTo>
                <a:cubicBezTo>
                  <a:pt x="11291" y="8369"/>
                  <a:pt x="11319" y="8348"/>
                  <a:pt x="11305" y="8332"/>
                </a:cubicBezTo>
                <a:cubicBezTo>
                  <a:pt x="11291" y="8321"/>
                  <a:pt x="11288" y="8304"/>
                  <a:pt x="11274" y="8288"/>
                </a:cubicBezTo>
                <a:cubicBezTo>
                  <a:pt x="11260" y="8266"/>
                  <a:pt x="11289" y="8234"/>
                  <a:pt x="11331" y="8234"/>
                </a:cubicBezTo>
                <a:lnTo>
                  <a:pt x="11530" y="8234"/>
                </a:lnTo>
                <a:cubicBezTo>
                  <a:pt x="11573" y="8234"/>
                  <a:pt x="11600" y="8223"/>
                  <a:pt x="11628" y="8207"/>
                </a:cubicBezTo>
                <a:lnTo>
                  <a:pt x="11641" y="8197"/>
                </a:lnTo>
                <a:cubicBezTo>
                  <a:pt x="11655" y="8181"/>
                  <a:pt x="11655" y="8159"/>
                  <a:pt x="11641" y="8143"/>
                </a:cubicBezTo>
                <a:lnTo>
                  <a:pt x="11628" y="8133"/>
                </a:lnTo>
                <a:cubicBezTo>
                  <a:pt x="11613" y="8117"/>
                  <a:pt x="11573" y="8106"/>
                  <a:pt x="11530" y="8106"/>
                </a:cubicBezTo>
                <a:lnTo>
                  <a:pt x="11331" y="8106"/>
                </a:lnTo>
                <a:cubicBezTo>
                  <a:pt x="11331" y="8106"/>
                  <a:pt x="11319" y="8106"/>
                  <a:pt x="11305" y="8106"/>
                </a:cubicBezTo>
                <a:cubicBezTo>
                  <a:pt x="11262" y="8100"/>
                  <a:pt x="11246" y="8079"/>
                  <a:pt x="11247" y="8057"/>
                </a:cubicBezTo>
                <a:cubicBezTo>
                  <a:pt x="11247" y="8046"/>
                  <a:pt x="11260" y="8035"/>
                  <a:pt x="11260" y="8030"/>
                </a:cubicBezTo>
                <a:cubicBezTo>
                  <a:pt x="11275" y="8008"/>
                  <a:pt x="11219" y="7991"/>
                  <a:pt x="11163" y="7991"/>
                </a:cubicBezTo>
                <a:lnTo>
                  <a:pt x="10367" y="7991"/>
                </a:lnTo>
                <a:close/>
                <a:moveTo>
                  <a:pt x="10314" y="8413"/>
                </a:moveTo>
                <a:cubicBezTo>
                  <a:pt x="10243" y="8413"/>
                  <a:pt x="10199" y="8429"/>
                  <a:pt x="10199" y="8445"/>
                </a:cubicBezTo>
                <a:cubicBezTo>
                  <a:pt x="10199" y="8450"/>
                  <a:pt x="10212" y="8461"/>
                  <a:pt x="10212" y="8472"/>
                </a:cubicBezTo>
                <a:cubicBezTo>
                  <a:pt x="10226" y="8493"/>
                  <a:pt x="10197" y="8510"/>
                  <a:pt x="10155" y="8516"/>
                </a:cubicBezTo>
                <a:cubicBezTo>
                  <a:pt x="10141" y="8516"/>
                  <a:pt x="10143" y="8516"/>
                  <a:pt x="10128" y="8516"/>
                </a:cubicBezTo>
                <a:lnTo>
                  <a:pt x="9916" y="8516"/>
                </a:lnTo>
                <a:cubicBezTo>
                  <a:pt x="9873" y="8516"/>
                  <a:pt x="9832" y="8527"/>
                  <a:pt x="9819" y="8538"/>
                </a:cubicBezTo>
                <a:lnTo>
                  <a:pt x="9801" y="8543"/>
                </a:lnTo>
                <a:cubicBezTo>
                  <a:pt x="9773" y="8559"/>
                  <a:pt x="9773" y="8575"/>
                  <a:pt x="9801" y="8592"/>
                </a:cubicBezTo>
                <a:lnTo>
                  <a:pt x="9819" y="8597"/>
                </a:lnTo>
                <a:cubicBezTo>
                  <a:pt x="9847" y="8613"/>
                  <a:pt x="9873" y="8618"/>
                  <a:pt x="9916" y="8619"/>
                </a:cubicBezTo>
                <a:lnTo>
                  <a:pt x="10128" y="8619"/>
                </a:lnTo>
                <a:cubicBezTo>
                  <a:pt x="10185" y="8624"/>
                  <a:pt x="10214" y="8644"/>
                  <a:pt x="10186" y="8666"/>
                </a:cubicBezTo>
                <a:cubicBezTo>
                  <a:pt x="10172" y="8682"/>
                  <a:pt x="10156" y="8699"/>
                  <a:pt x="10141" y="8704"/>
                </a:cubicBezTo>
                <a:cubicBezTo>
                  <a:pt x="10127" y="8721"/>
                  <a:pt x="10156" y="8737"/>
                  <a:pt x="10212" y="8737"/>
                </a:cubicBezTo>
                <a:lnTo>
                  <a:pt x="11203" y="8737"/>
                </a:lnTo>
                <a:cubicBezTo>
                  <a:pt x="11260" y="8737"/>
                  <a:pt x="11288" y="8721"/>
                  <a:pt x="11274" y="8704"/>
                </a:cubicBezTo>
                <a:cubicBezTo>
                  <a:pt x="11260" y="8699"/>
                  <a:pt x="11248" y="8682"/>
                  <a:pt x="11234" y="8666"/>
                </a:cubicBezTo>
                <a:cubicBezTo>
                  <a:pt x="11276" y="8644"/>
                  <a:pt x="11302" y="8618"/>
                  <a:pt x="11358" y="8619"/>
                </a:cubicBezTo>
                <a:lnTo>
                  <a:pt x="11570" y="8619"/>
                </a:lnTo>
                <a:cubicBezTo>
                  <a:pt x="11613" y="8619"/>
                  <a:pt x="11658" y="8607"/>
                  <a:pt x="11672" y="8597"/>
                </a:cubicBezTo>
                <a:lnTo>
                  <a:pt x="11685" y="8592"/>
                </a:lnTo>
                <a:cubicBezTo>
                  <a:pt x="11713" y="8575"/>
                  <a:pt x="11713" y="8559"/>
                  <a:pt x="11685" y="8543"/>
                </a:cubicBezTo>
                <a:lnTo>
                  <a:pt x="11672" y="8538"/>
                </a:lnTo>
                <a:cubicBezTo>
                  <a:pt x="11644" y="8521"/>
                  <a:pt x="11613" y="8516"/>
                  <a:pt x="11570" y="8516"/>
                </a:cubicBezTo>
                <a:lnTo>
                  <a:pt x="11358" y="8516"/>
                </a:lnTo>
                <a:cubicBezTo>
                  <a:pt x="11358" y="8516"/>
                  <a:pt x="11345" y="8516"/>
                  <a:pt x="11331" y="8516"/>
                </a:cubicBezTo>
                <a:cubicBezTo>
                  <a:pt x="11289" y="8510"/>
                  <a:pt x="11259" y="8488"/>
                  <a:pt x="11274" y="8472"/>
                </a:cubicBezTo>
                <a:cubicBezTo>
                  <a:pt x="11274" y="8461"/>
                  <a:pt x="11287" y="8450"/>
                  <a:pt x="11287" y="8445"/>
                </a:cubicBezTo>
                <a:cubicBezTo>
                  <a:pt x="11301" y="8429"/>
                  <a:pt x="11247" y="8407"/>
                  <a:pt x="11176" y="8413"/>
                </a:cubicBezTo>
                <a:lnTo>
                  <a:pt x="10314" y="8413"/>
                </a:lnTo>
                <a:close/>
                <a:moveTo>
                  <a:pt x="7806" y="8490"/>
                </a:moveTo>
                <a:cubicBezTo>
                  <a:pt x="7470" y="8468"/>
                  <a:pt x="7114" y="8496"/>
                  <a:pt x="6860" y="8602"/>
                </a:cubicBezTo>
                <a:cubicBezTo>
                  <a:pt x="6591" y="8710"/>
                  <a:pt x="6124" y="8958"/>
                  <a:pt x="6139" y="9195"/>
                </a:cubicBezTo>
                <a:cubicBezTo>
                  <a:pt x="6167" y="9427"/>
                  <a:pt x="6774" y="9443"/>
                  <a:pt x="6944" y="9551"/>
                </a:cubicBezTo>
                <a:cubicBezTo>
                  <a:pt x="7099" y="9648"/>
                  <a:pt x="7029" y="9767"/>
                  <a:pt x="7072" y="9875"/>
                </a:cubicBezTo>
                <a:cubicBezTo>
                  <a:pt x="7114" y="9983"/>
                  <a:pt x="7424" y="10010"/>
                  <a:pt x="7665" y="10086"/>
                </a:cubicBezTo>
                <a:cubicBezTo>
                  <a:pt x="7905" y="10161"/>
                  <a:pt x="8233" y="10226"/>
                  <a:pt x="8262" y="10468"/>
                </a:cubicBezTo>
                <a:cubicBezTo>
                  <a:pt x="8290" y="10711"/>
                  <a:pt x="8458" y="10701"/>
                  <a:pt x="8854" y="10777"/>
                </a:cubicBezTo>
                <a:cubicBezTo>
                  <a:pt x="9251" y="10852"/>
                  <a:pt x="9292" y="10959"/>
                  <a:pt x="9730" y="10927"/>
                </a:cubicBezTo>
                <a:cubicBezTo>
                  <a:pt x="10141" y="10895"/>
                  <a:pt x="10441" y="10652"/>
                  <a:pt x="10752" y="10625"/>
                </a:cubicBezTo>
                <a:cubicBezTo>
                  <a:pt x="11063" y="10652"/>
                  <a:pt x="11358" y="10895"/>
                  <a:pt x="11769" y="10927"/>
                </a:cubicBezTo>
                <a:cubicBezTo>
                  <a:pt x="12222" y="10959"/>
                  <a:pt x="12266" y="10852"/>
                  <a:pt x="12663" y="10777"/>
                </a:cubicBezTo>
                <a:cubicBezTo>
                  <a:pt x="13059" y="10701"/>
                  <a:pt x="13227" y="10711"/>
                  <a:pt x="13255" y="10468"/>
                </a:cubicBezTo>
                <a:cubicBezTo>
                  <a:pt x="13284" y="10225"/>
                  <a:pt x="13611" y="10161"/>
                  <a:pt x="13852" y="10086"/>
                </a:cubicBezTo>
                <a:cubicBezTo>
                  <a:pt x="14093" y="10010"/>
                  <a:pt x="14402" y="9983"/>
                  <a:pt x="14445" y="9875"/>
                </a:cubicBezTo>
                <a:cubicBezTo>
                  <a:pt x="14487" y="9767"/>
                  <a:pt x="14418" y="9643"/>
                  <a:pt x="14573" y="9551"/>
                </a:cubicBezTo>
                <a:cubicBezTo>
                  <a:pt x="14743" y="9443"/>
                  <a:pt x="15364" y="9427"/>
                  <a:pt x="15378" y="9195"/>
                </a:cubicBezTo>
                <a:cubicBezTo>
                  <a:pt x="15407" y="8958"/>
                  <a:pt x="14926" y="8710"/>
                  <a:pt x="14657" y="8602"/>
                </a:cubicBezTo>
                <a:cubicBezTo>
                  <a:pt x="14148" y="8391"/>
                  <a:pt x="13214" y="8488"/>
                  <a:pt x="12888" y="8683"/>
                </a:cubicBezTo>
                <a:cubicBezTo>
                  <a:pt x="12520" y="8893"/>
                  <a:pt x="12565" y="8871"/>
                  <a:pt x="12295" y="8984"/>
                </a:cubicBezTo>
                <a:cubicBezTo>
                  <a:pt x="12097" y="9065"/>
                  <a:pt x="11826" y="9135"/>
                  <a:pt x="11402" y="9097"/>
                </a:cubicBezTo>
                <a:cubicBezTo>
                  <a:pt x="11388" y="9070"/>
                  <a:pt x="11416" y="9044"/>
                  <a:pt x="11473" y="9038"/>
                </a:cubicBezTo>
                <a:cubicBezTo>
                  <a:pt x="11473" y="9038"/>
                  <a:pt x="11472" y="9038"/>
                  <a:pt x="11486" y="9038"/>
                </a:cubicBezTo>
                <a:lnTo>
                  <a:pt x="11743" y="9038"/>
                </a:lnTo>
                <a:cubicBezTo>
                  <a:pt x="11799" y="9038"/>
                  <a:pt x="11843" y="9028"/>
                  <a:pt x="11871" y="9011"/>
                </a:cubicBezTo>
                <a:lnTo>
                  <a:pt x="11884" y="9001"/>
                </a:lnTo>
                <a:cubicBezTo>
                  <a:pt x="11912" y="8985"/>
                  <a:pt x="11912" y="8958"/>
                  <a:pt x="11884" y="8942"/>
                </a:cubicBezTo>
                <a:lnTo>
                  <a:pt x="11871" y="8930"/>
                </a:lnTo>
                <a:cubicBezTo>
                  <a:pt x="11843" y="8914"/>
                  <a:pt x="11799" y="8903"/>
                  <a:pt x="11743" y="8903"/>
                </a:cubicBezTo>
                <a:lnTo>
                  <a:pt x="11486" y="8903"/>
                </a:lnTo>
                <a:cubicBezTo>
                  <a:pt x="11486" y="8903"/>
                  <a:pt x="11474" y="8904"/>
                  <a:pt x="11460" y="8898"/>
                </a:cubicBezTo>
                <a:cubicBezTo>
                  <a:pt x="11403" y="8893"/>
                  <a:pt x="11374" y="8866"/>
                  <a:pt x="11389" y="8844"/>
                </a:cubicBezTo>
                <a:cubicBezTo>
                  <a:pt x="11389" y="8834"/>
                  <a:pt x="11402" y="8818"/>
                  <a:pt x="11402" y="8812"/>
                </a:cubicBezTo>
                <a:cubicBezTo>
                  <a:pt x="11416" y="8791"/>
                  <a:pt x="11358" y="8769"/>
                  <a:pt x="11274" y="8769"/>
                </a:cubicBezTo>
                <a:lnTo>
                  <a:pt x="10243" y="8769"/>
                </a:lnTo>
                <a:cubicBezTo>
                  <a:pt x="10158" y="8769"/>
                  <a:pt x="10101" y="8791"/>
                  <a:pt x="10115" y="8812"/>
                </a:cubicBezTo>
                <a:cubicBezTo>
                  <a:pt x="10115" y="8818"/>
                  <a:pt x="10128" y="8834"/>
                  <a:pt x="10128" y="8844"/>
                </a:cubicBezTo>
                <a:cubicBezTo>
                  <a:pt x="10142" y="8866"/>
                  <a:pt x="10114" y="8893"/>
                  <a:pt x="10057" y="8898"/>
                </a:cubicBezTo>
                <a:cubicBezTo>
                  <a:pt x="10043" y="8898"/>
                  <a:pt x="10031" y="8903"/>
                  <a:pt x="10031" y="8903"/>
                </a:cubicBezTo>
                <a:lnTo>
                  <a:pt x="9774" y="8903"/>
                </a:lnTo>
                <a:cubicBezTo>
                  <a:pt x="9718" y="8903"/>
                  <a:pt x="9674" y="8914"/>
                  <a:pt x="9646" y="8930"/>
                </a:cubicBezTo>
                <a:lnTo>
                  <a:pt x="9633" y="8942"/>
                </a:lnTo>
                <a:cubicBezTo>
                  <a:pt x="9605" y="8958"/>
                  <a:pt x="9605" y="8985"/>
                  <a:pt x="9633" y="9001"/>
                </a:cubicBezTo>
                <a:lnTo>
                  <a:pt x="9646" y="9011"/>
                </a:lnTo>
                <a:cubicBezTo>
                  <a:pt x="9674" y="9028"/>
                  <a:pt x="9718" y="9038"/>
                  <a:pt x="9774" y="9038"/>
                </a:cubicBezTo>
                <a:lnTo>
                  <a:pt x="10031" y="9038"/>
                </a:lnTo>
                <a:cubicBezTo>
                  <a:pt x="10031" y="9038"/>
                  <a:pt x="10030" y="9038"/>
                  <a:pt x="10044" y="9038"/>
                </a:cubicBezTo>
                <a:cubicBezTo>
                  <a:pt x="10101" y="9044"/>
                  <a:pt x="10143" y="9070"/>
                  <a:pt x="10115" y="9097"/>
                </a:cubicBezTo>
                <a:cubicBezTo>
                  <a:pt x="9690" y="9135"/>
                  <a:pt x="9420" y="9065"/>
                  <a:pt x="9222" y="8984"/>
                </a:cubicBezTo>
                <a:cubicBezTo>
                  <a:pt x="8953" y="8871"/>
                  <a:pt x="8997" y="8893"/>
                  <a:pt x="8629" y="8683"/>
                </a:cubicBezTo>
                <a:cubicBezTo>
                  <a:pt x="8459" y="8585"/>
                  <a:pt x="8143" y="8513"/>
                  <a:pt x="7806" y="8490"/>
                </a:cubicBezTo>
                <a:close/>
                <a:moveTo>
                  <a:pt x="18151" y="9421"/>
                </a:moveTo>
                <a:cubicBezTo>
                  <a:pt x="18675" y="10225"/>
                  <a:pt x="18650" y="10113"/>
                  <a:pt x="18735" y="10377"/>
                </a:cubicBezTo>
                <a:cubicBezTo>
                  <a:pt x="18792" y="10534"/>
                  <a:pt x="18746" y="10641"/>
                  <a:pt x="18647" y="10652"/>
                </a:cubicBezTo>
                <a:cubicBezTo>
                  <a:pt x="18576" y="10663"/>
                  <a:pt x="18351" y="10415"/>
                  <a:pt x="18280" y="10053"/>
                </a:cubicBezTo>
                <a:cubicBezTo>
                  <a:pt x="18209" y="9697"/>
                  <a:pt x="18152" y="9421"/>
                  <a:pt x="18151" y="9421"/>
                </a:cubicBezTo>
                <a:close/>
                <a:moveTo>
                  <a:pt x="3392" y="9428"/>
                </a:moveTo>
                <a:cubicBezTo>
                  <a:pt x="3378" y="9422"/>
                  <a:pt x="3321" y="9697"/>
                  <a:pt x="3250" y="10059"/>
                </a:cubicBezTo>
                <a:cubicBezTo>
                  <a:pt x="3180" y="10415"/>
                  <a:pt x="2954" y="10663"/>
                  <a:pt x="2883" y="10657"/>
                </a:cubicBezTo>
                <a:cubicBezTo>
                  <a:pt x="2770" y="10641"/>
                  <a:pt x="2738" y="10539"/>
                  <a:pt x="2795" y="10382"/>
                </a:cubicBezTo>
                <a:cubicBezTo>
                  <a:pt x="2880" y="10118"/>
                  <a:pt x="2868" y="10232"/>
                  <a:pt x="3392" y="9428"/>
                </a:cubicBezTo>
                <a:close/>
                <a:moveTo>
                  <a:pt x="8841" y="9563"/>
                </a:moveTo>
                <a:cubicBezTo>
                  <a:pt x="9153" y="9541"/>
                  <a:pt x="9378" y="9633"/>
                  <a:pt x="9421" y="9730"/>
                </a:cubicBezTo>
                <a:cubicBezTo>
                  <a:pt x="9449" y="9778"/>
                  <a:pt x="9548" y="9816"/>
                  <a:pt x="9690" y="9833"/>
                </a:cubicBezTo>
                <a:cubicBezTo>
                  <a:pt x="9789" y="9843"/>
                  <a:pt x="9987" y="9848"/>
                  <a:pt x="10115" y="9929"/>
                </a:cubicBezTo>
                <a:cubicBezTo>
                  <a:pt x="10186" y="9972"/>
                  <a:pt x="10128" y="10004"/>
                  <a:pt x="10128" y="10037"/>
                </a:cubicBezTo>
                <a:cubicBezTo>
                  <a:pt x="10128" y="10069"/>
                  <a:pt x="10186" y="10118"/>
                  <a:pt x="10327" y="10112"/>
                </a:cubicBezTo>
                <a:cubicBezTo>
                  <a:pt x="10426" y="10107"/>
                  <a:pt x="10508" y="10112"/>
                  <a:pt x="10579" y="10150"/>
                </a:cubicBezTo>
                <a:cubicBezTo>
                  <a:pt x="10664" y="10198"/>
                  <a:pt x="10622" y="10236"/>
                  <a:pt x="10721" y="10258"/>
                </a:cubicBezTo>
                <a:lnTo>
                  <a:pt x="10765" y="10258"/>
                </a:lnTo>
                <a:lnTo>
                  <a:pt x="10823" y="10258"/>
                </a:lnTo>
                <a:cubicBezTo>
                  <a:pt x="10936" y="10236"/>
                  <a:pt x="10894" y="10198"/>
                  <a:pt x="10964" y="10150"/>
                </a:cubicBezTo>
                <a:cubicBezTo>
                  <a:pt x="11035" y="10112"/>
                  <a:pt x="11117" y="10107"/>
                  <a:pt x="11216" y="10112"/>
                </a:cubicBezTo>
                <a:cubicBezTo>
                  <a:pt x="11358" y="10118"/>
                  <a:pt x="11415" y="10069"/>
                  <a:pt x="11415" y="10037"/>
                </a:cubicBezTo>
                <a:cubicBezTo>
                  <a:pt x="11415" y="10004"/>
                  <a:pt x="11344" y="9972"/>
                  <a:pt x="11429" y="9929"/>
                </a:cubicBezTo>
                <a:cubicBezTo>
                  <a:pt x="11556" y="9848"/>
                  <a:pt x="11754" y="9843"/>
                  <a:pt x="11853" y="9833"/>
                </a:cubicBezTo>
                <a:cubicBezTo>
                  <a:pt x="11995" y="9816"/>
                  <a:pt x="12095" y="9784"/>
                  <a:pt x="12123" y="9730"/>
                </a:cubicBezTo>
                <a:cubicBezTo>
                  <a:pt x="12165" y="9627"/>
                  <a:pt x="12405" y="9541"/>
                  <a:pt x="12702" y="9563"/>
                </a:cubicBezTo>
                <a:cubicBezTo>
                  <a:pt x="12886" y="9574"/>
                  <a:pt x="13059" y="9703"/>
                  <a:pt x="12875" y="9833"/>
                </a:cubicBezTo>
                <a:cubicBezTo>
                  <a:pt x="12747" y="9930"/>
                  <a:pt x="12548" y="9880"/>
                  <a:pt x="12322" y="10042"/>
                </a:cubicBezTo>
                <a:cubicBezTo>
                  <a:pt x="11982" y="10263"/>
                  <a:pt x="11444" y="10318"/>
                  <a:pt x="10765" y="10323"/>
                </a:cubicBezTo>
                <a:cubicBezTo>
                  <a:pt x="10086" y="10318"/>
                  <a:pt x="9547" y="10263"/>
                  <a:pt x="9222" y="10042"/>
                </a:cubicBezTo>
                <a:cubicBezTo>
                  <a:pt x="8981" y="9880"/>
                  <a:pt x="8796" y="9930"/>
                  <a:pt x="8669" y="9833"/>
                </a:cubicBezTo>
                <a:cubicBezTo>
                  <a:pt x="8485" y="9703"/>
                  <a:pt x="8671" y="9574"/>
                  <a:pt x="8841" y="9563"/>
                </a:cubicBezTo>
                <a:close/>
                <a:moveTo>
                  <a:pt x="7244" y="10114"/>
                </a:moveTo>
                <a:cubicBezTo>
                  <a:pt x="7037" y="10107"/>
                  <a:pt x="6857" y="10128"/>
                  <a:pt x="6829" y="10177"/>
                </a:cubicBezTo>
                <a:cubicBezTo>
                  <a:pt x="6772" y="10274"/>
                  <a:pt x="6886" y="10383"/>
                  <a:pt x="6674" y="10399"/>
                </a:cubicBezTo>
                <a:cubicBezTo>
                  <a:pt x="6462" y="10410"/>
                  <a:pt x="6448" y="10279"/>
                  <a:pt x="6094" y="10365"/>
                </a:cubicBezTo>
                <a:cubicBezTo>
                  <a:pt x="5910" y="10409"/>
                  <a:pt x="6276" y="10565"/>
                  <a:pt x="6121" y="10608"/>
                </a:cubicBezTo>
                <a:cubicBezTo>
                  <a:pt x="5965" y="10657"/>
                  <a:pt x="5742" y="10883"/>
                  <a:pt x="6010" y="11013"/>
                </a:cubicBezTo>
                <a:cubicBezTo>
                  <a:pt x="6279" y="11142"/>
                  <a:pt x="6376" y="11283"/>
                  <a:pt x="6475" y="11434"/>
                </a:cubicBezTo>
                <a:cubicBezTo>
                  <a:pt x="6786" y="11926"/>
                  <a:pt x="7129" y="12546"/>
                  <a:pt x="7483" y="13944"/>
                </a:cubicBezTo>
                <a:cubicBezTo>
                  <a:pt x="7752" y="14963"/>
                  <a:pt x="6687" y="14872"/>
                  <a:pt x="6829" y="15373"/>
                </a:cubicBezTo>
                <a:cubicBezTo>
                  <a:pt x="6871" y="15514"/>
                  <a:pt x="6901" y="15600"/>
                  <a:pt x="7240" y="15621"/>
                </a:cubicBezTo>
                <a:cubicBezTo>
                  <a:pt x="7976" y="15675"/>
                  <a:pt x="7808" y="15578"/>
                  <a:pt x="7696" y="15406"/>
                </a:cubicBezTo>
                <a:cubicBezTo>
                  <a:pt x="7582" y="15227"/>
                  <a:pt x="7891" y="15054"/>
                  <a:pt x="8443" y="15060"/>
                </a:cubicBezTo>
                <a:cubicBezTo>
                  <a:pt x="8783" y="15060"/>
                  <a:pt x="9164" y="15152"/>
                  <a:pt x="9164" y="15352"/>
                </a:cubicBezTo>
                <a:cubicBezTo>
                  <a:pt x="9164" y="15476"/>
                  <a:pt x="8954" y="15563"/>
                  <a:pt x="9195" y="15579"/>
                </a:cubicBezTo>
                <a:cubicBezTo>
                  <a:pt x="9549" y="15606"/>
                  <a:pt x="9788" y="15638"/>
                  <a:pt x="9858" y="15298"/>
                </a:cubicBezTo>
                <a:cubicBezTo>
                  <a:pt x="9873" y="15206"/>
                  <a:pt x="9886" y="15076"/>
                  <a:pt x="9717" y="14952"/>
                </a:cubicBezTo>
                <a:cubicBezTo>
                  <a:pt x="9632" y="14893"/>
                  <a:pt x="9178" y="14850"/>
                  <a:pt x="8881" y="14672"/>
                </a:cubicBezTo>
                <a:cubicBezTo>
                  <a:pt x="8654" y="14537"/>
                  <a:pt x="8404" y="14148"/>
                  <a:pt x="8262" y="13873"/>
                </a:cubicBezTo>
                <a:cubicBezTo>
                  <a:pt x="8021" y="13409"/>
                  <a:pt x="7666" y="11780"/>
                  <a:pt x="7722" y="11650"/>
                </a:cubicBezTo>
                <a:cubicBezTo>
                  <a:pt x="7779" y="11521"/>
                  <a:pt x="8231" y="11332"/>
                  <a:pt x="7877" y="11251"/>
                </a:cubicBezTo>
                <a:cubicBezTo>
                  <a:pt x="7622" y="11197"/>
                  <a:pt x="7440" y="10889"/>
                  <a:pt x="7625" y="10792"/>
                </a:cubicBezTo>
                <a:cubicBezTo>
                  <a:pt x="7880" y="10663"/>
                  <a:pt x="7922" y="10825"/>
                  <a:pt x="8063" y="10706"/>
                </a:cubicBezTo>
                <a:cubicBezTo>
                  <a:pt x="8204" y="10582"/>
                  <a:pt x="8074" y="10350"/>
                  <a:pt x="7819" y="10220"/>
                </a:cubicBezTo>
                <a:cubicBezTo>
                  <a:pt x="7685" y="10156"/>
                  <a:pt x="7452" y="10121"/>
                  <a:pt x="7244" y="10114"/>
                </a:cubicBezTo>
                <a:close/>
                <a:moveTo>
                  <a:pt x="14286" y="10119"/>
                </a:moveTo>
                <a:cubicBezTo>
                  <a:pt x="14079" y="10126"/>
                  <a:pt x="13845" y="10161"/>
                  <a:pt x="13711" y="10225"/>
                </a:cubicBezTo>
                <a:cubicBezTo>
                  <a:pt x="13442" y="10355"/>
                  <a:pt x="13312" y="10587"/>
                  <a:pt x="13468" y="10711"/>
                </a:cubicBezTo>
                <a:cubicBezTo>
                  <a:pt x="13609" y="10835"/>
                  <a:pt x="13651" y="10673"/>
                  <a:pt x="13905" y="10797"/>
                </a:cubicBezTo>
                <a:cubicBezTo>
                  <a:pt x="14089" y="10889"/>
                  <a:pt x="13909" y="11196"/>
                  <a:pt x="13653" y="11256"/>
                </a:cubicBezTo>
                <a:cubicBezTo>
                  <a:pt x="13299" y="11337"/>
                  <a:pt x="13751" y="11520"/>
                  <a:pt x="13808" y="11655"/>
                </a:cubicBezTo>
                <a:cubicBezTo>
                  <a:pt x="13865" y="11785"/>
                  <a:pt x="13509" y="13416"/>
                  <a:pt x="13269" y="13879"/>
                </a:cubicBezTo>
                <a:cubicBezTo>
                  <a:pt x="13127" y="14155"/>
                  <a:pt x="12876" y="14542"/>
                  <a:pt x="12649" y="14677"/>
                </a:cubicBezTo>
                <a:cubicBezTo>
                  <a:pt x="12338" y="14855"/>
                  <a:pt x="11899" y="14899"/>
                  <a:pt x="11800" y="14964"/>
                </a:cubicBezTo>
                <a:cubicBezTo>
                  <a:pt x="11630" y="15088"/>
                  <a:pt x="11630" y="15218"/>
                  <a:pt x="11659" y="15309"/>
                </a:cubicBezTo>
                <a:cubicBezTo>
                  <a:pt x="11743" y="15644"/>
                  <a:pt x="11967" y="15611"/>
                  <a:pt x="12335" y="15584"/>
                </a:cubicBezTo>
                <a:cubicBezTo>
                  <a:pt x="12576" y="15568"/>
                  <a:pt x="12366" y="15481"/>
                  <a:pt x="12366" y="15357"/>
                </a:cubicBezTo>
                <a:cubicBezTo>
                  <a:pt x="12366" y="15162"/>
                  <a:pt x="12747" y="15067"/>
                  <a:pt x="13087" y="15067"/>
                </a:cubicBezTo>
                <a:cubicBezTo>
                  <a:pt x="13639" y="15061"/>
                  <a:pt x="13948" y="15238"/>
                  <a:pt x="13835" y="15411"/>
                </a:cubicBezTo>
                <a:cubicBezTo>
                  <a:pt x="13721" y="15589"/>
                  <a:pt x="13568" y="15680"/>
                  <a:pt x="14290" y="15626"/>
                </a:cubicBezTo>
                <a:cubicBezTo>
                  <a:pt x="14630" y="15599"/>
                  <a:pt x="14659" y="15519"/>
                  <a:pt x="14702" y="15379"/>
                </a:cubicBezTo>
                <a:cubicBezTo>
                  <a:pt x="14857" y="14871"/>
                  <a:pt x="13792" y="14968"/>
                  <a:pt x="14047" y="13949"/>
                </a:cubicBezTo>
                <a:cubicBezTo>
                  <a:pt x="14401" y="12551"/>
                  <a:pt x="14744" y="11936"/>
                  <a:pt x="15055" y="11440"/>
                </a:cubicBezTo>
                <a:cubicBezTo>
                  <a:pt x="15154" y="11288"/>
                  <a:pt x="15251" y="11149"/>
                  <a:pt x="15520" y="11020"/>
                </a:cubicBezTo>
                <a:cubicBezTo>
                  <a:pt x="15789" y="10890"/>
                  <a:pt x="15565" y="10664"/>
                  <a:pt x="15409" y="10615"/>
                </a:cubicBezTo>
                <a:cubicBezTo>
                  <a:pt x="15254" y="10566"/>
                  <a:pt x="15606" y="10410"/>
                  <a:pt x="15436" y="10372"/>
                </a:cubicBezTo>
                <a:cubicBezTo>
                  <a:pt x="15082" y="10286"/>
                  <a:pt x="15069" y="10420"/>
                  <a:pt x="14856" y="10404"/>
                </a:cubicBezTo>
                <a:cubicBezTo>
                  <a:pt x="14644" y="10393"/>
                  <a:pt x="14758" y="10280"/>
                  <a:pt x="14702" y="10183"/>
                </a:cubicBezTo>
                <a:cubicBezTo>
                  <a:pt x="14673" y="10135"/>
                  <a:pt x="14493" y="10112"/>
                  <a:pt x="14286" y="10119"/>
                </a:cubicBezTo>
                <a:close/>
                <a:moveTo>
                  <a:pt x="12331" y="10340"/>
                </a:moveTo>
                <a:cubicBezTo>
                  <a:pt x="12387" y="10342"/>
                  <a:pt x="12434" y="10353"/>
                  <a:pt x="12477" y="10382"/>
                </a:cubicBezTo>
                <a:cubicBezTo>
                  <a:pt x="12548" y="10436"/>
                  <a:pt x="12378" y="10684"/>
                  <a:pt x="12123" y="10743"/>
                </a:cubicBezTo>
                <a:cubicBezTo>
                  <a:pt x="11868" y="10802"/>
                  <a:pt x="11387" y="10663"/>
                  <a:pt x="11415" y="10544"/>
                </a:cubicBezTo>
                <a:cubicBezTo>
                  <a:pt x="11444" y="10442"/>
                  <a:pt x="11994" y="10366"/>
                  <a:pt x="12136" y="10350"/>
                </a:cubicBezTo>
                <a:cubicBezTo>
                  <a:pt x="12207" y="10345"/>
                  <a:pt x="12274" y="10338"/>
                  <a:pt x="12331" y="10340"/>
                </a:cubicBezTo>
                <a:close/>
                <a:moveTo>
                  <a:pt x="9199" y="10345"/>
                </a:moveTo>
                <a:cubicBezTo>
                  <a:pt x="9256" y="10343"/>
                  <a:pt x="9323" y="10350"/>
                  <a:pt x="9394" y="10355"/>
                </a:cubicBezTo>
                <a:cubicBezTo>
                  <a:pt x="9536" y="10366"/>
                  <a:pt x="10087" y="10447"/>
                  <a:pt x="10115" y="10549"/>
                </a:cubicBezTo>
                <a:cubicBezTo>
                  <a:pt x="10143" y="10663"/>
                  <a:pt x="9676" y="10809"/>
                  <a:pt x="9407" y="10750"/>
                </a:cubicBezTo>
                <a:cubicBezTo>
                  <a:pt x="9153" y="10691"/>
                  <a:pt x="8982" y="10436"/>
                  <a:pt x="9053" y="10387"/>
                </a:cubicBezTo>
                <a:cubicBezTo>
                  <a:pt x="9096" y="10358"/>
                  <a:pt x="9143" y="10347"/>
                  <a:pt x="9199" y="10345"/>
                </a:cubicBezTo>
                <a:close/>
                <a:moveTo>
                  <a:pt x="2702" y="10854"/>
                </a:moveTo>
                <a:cubicBezTo>
                  <a:pt x="2568" y="10849"/>
                  <a:pt x="2392" y="10851"/>
                  <a:pt x="2216" y="10873"/>
                </a:cubicBezTo>
                <a:cubicBezTo>
                  <a:pt x="1989" y="10900"/>
                  <a:pt x="1679" y="10890"/>
                  <a:pt x="1565" y="10917"/>
                </a:cubicBezTo>
                <a:cubicBezTo>
                  <a:pt x="1452" y="10944"/>
                  <a:pt x="1694" y="11019"/>
                  <a:pt x="1610" y="11106"/>
                </a:cubicBezTo>
                <a:cubicBezTo>
                  <a:pt x="1539" y="11176"/>
                  <a:pt x="2005" y="11180"/>
                  <a:pt x="2189" y="11175"/>
                </a:cubicBezTo>
                <a:cubicBezTo>
                  <a:pt x="2458" y="11169"/>
                  <a:pt x="2387" y="11213"/>
                  <a:pt x="2755" y="11202"/>
                </a:cubicBezTo>
                <a:cubicBezTo>
                  <a:pt x="2883" y="11202"/>
                  <a:pt x="2825" y="11110"/>
                  <a:pt x="3193" y="11116"/>
                </a:cubicBezTo>
                <a:cubicBezTo>
                  <a:pt x="3235" y="11116"/>
                  <a:pt x="3277" y="11105"/>
                  <a:pt x="3277" y="11084"/>
                </a:cubicBezTo>
                <a:cubicBezTo>
                  <a:pt x="3277" y="11078"/>
                  <a:pt x="3265" y="11068"/>
                  <a:pt x="3250" y="11052"/>
                </a:cubicBezTo>
                <a:cubicBezTo>
                  <a:pt x="3236" y="11036"/>
                  <a:pt x="3235" y="11019"/>
                  <a:pt x="3277" y="11008"/>
                </a:cubicBezTo>
                <a:cubicBezTo>
                  <a:pt x="3319" y="10986"/>
                  <a:pt x="3361" y="10954"/>
                  <a:pt x="3361" y="10932"/>
                </a:cubicBezTo>
                <a:cubicBezTo>
                  <a:pt x="3361" y="10889"/>
                  <a:pt x="3262" y="10858"/>
                  <a:pt x="3149" y="10858"/>
                </a:cubicBezTo>
                <a:cubicBezTo>
                  <a:pt x="3106" y="10858"/>
                  <a:pt x="3066" y="10869"/>
                  <a:pt x="3038" y="10885"/>
                </a:cubicBezTo>
                <a:cubicBezTo>
                  <a:pt x="3010" y="10896"/>
                  <a:pt x="2982" y="10896"/>
                  <a:pt x="2954" y="10885"/>
                </a:cubicBezTo>
                <a:cubicBezTo>
                  <a:pt x="2933" y="10874"/>
                  <a:pt x="2836" y="10860"/>
                  <a:pt x="2702" y="10854"/>
                </a:cubicBezTo>
                <a:close/>
                <a:moveTo>
                  <a:pt x="18850" y="10861"/>
                </a:moveTo>
                <a:cubicBezTo>
                  <a:pt x="18718" y="10867"/>
                  <a:pt x="18622" y="10882"/>
                  <a:pt x="18594" y="10890"/>
                </a:cubicBezTo>
                <a:cubicBezTo>
                  <a:pt x="18565" y="10901"/>
                  <a:pt x="18534" y="10895"/>
                  <a:pt x="18505" y="10890"/>
                </a:cubicBezTo>
                <a:cubicBezTo>
                  <a:pt x="18477" y="10874"/>
                  <a:pt x="18437" y="10863"/>
                  <a:pt x="18395" y="10863"/>
                </a:cubicBezTo>
                <a:cubicBezTo>
                  <a:pt x="18282" y="10863"/>
                  <a:pt x="18182" y="10896"/>
                  <a:pt x="18182" y="10939"/>
                </a:cubicBezTo>
                <a:cubicBezTo>
                  <a:pt x="18182" y="10966"/>
                  <a:pt x="18210" y="10997"/>
                  <a:pt x="18266" y="11013"/>
                </a:cubicBezTo>
                <a:cubicBezTo>
                  <a:pt x="18295" y="11024"/>
                  <a:pt x="18307" y="11046"/>
                  <a:pt x="18293" y="11057"/>
                </a:cubicBezTo>
                <a:cubicBezTo>
                  <a:pt x="18279" y="11068"/>
                  <a:pt x="18267" y="11083"/>
                  <a:pt x="18266" y="11089"/>
                </a:cubicBezTo>
                <a:cubicBezTo>
                  <a:pt x="18266" y="11110"/>
                  <a:pt x="18308" y="11126"/>
                  <a:pt x="18351" y="11121"/>
                </a:cubicBezTo>
                <a:cubicBezTo>
                  <a:pt x="18704" y="11110"/>
                  <a:pt x="18647" y="11203"/>
                  <a:pt x="18788" y="11209"/>
                </a:cubicBezTo>
                <a:cubicBezTo>
                  <a:pt x="19156" y="11219"/>
                  <a:pt x="19086" y="11176"/>
                  <a:pt x="19355" y="11182"/>
                </a:cubicBezTo>
                <a:cubicBezTo>
                  <a:pt x="19539" y="11182"/>
                  <a:pt x="20009" y="11181"/>
                  <a:pt x="19938" y="11111"/>
                </a:cubicBezTo>
                <a:cubicBezTo>
                  <a:pt x="19853" y="11019"/>
                  <a:pt x="20091" y="10949"/>
                  <a:pt x="19978" y="10922"/>
                </a:cubicBezTo>
                <a:cubicBezTo>
                  <a:pt x="19865" y="10895"/>
                  <a:pt x="19554" y="10905"/>
                  <a:pt x="19328" y="10878"/>
                </a:cubicBezTo>
                <a:cubicBezTo>
                  <a:pt x="19151" y="10856"/>
                  <a:pt x="18983" y="10855"/>
                  <a:pt x="18850" y="10861"/>
                </a:cubicBezTo>
                <a:close/>
                <a:moveTo>
                  <a:pt x="20204" y="10981"/>
                </a:moveTo>
                <a:cubicBezTo>
                  <a:pt x="20090" y="11002"/>
                  <a:pt x="20035" y="11090"/>
                  <a:pt x="20120" y="11128"/>
                </a:cubicBezTo>
                <a:cubicBezTo>
                  <a:pt x="20162" y="11149"/>
                  <a:pt x="20275" y="11144"/>
                  <a:pt x="20416" y="11182"/>
                </a:cubicBezTo>
                <a:cubicBezTo>
                  <a:pt x="20713" y="11262"/>
                  <a:pt x="20573" y="11311"/>
                  <a:pt x="20686" y="11348"/>
                </a:cubicBezTo>
                <a:cubicBezTo>
                  <a:pt x="20742" y="11370"/>
                  <a:pt x="20815" y="11349"/>
                  <a:pt x="20872" y="11316"/>
                </a:cubicBezTo>
                <a:cubicBezTo>
                  <a:pt x="20900" y="11300"/>
                  <a:pt x="20943" y="11272"/>
                  <a:pt x="20929" y="11251"/>
                </a:cubicBezTo>
                <a:cubicBezTo>
                  <a:pt x="20901" y="11224"/>
                  <a:pt x="20713" y="11160"/>
                  <a:pt x="20628" y="11128"/>
                </a:cubicBezTo>
                <a:cubicBezTo>
                  <a:pt x="20543" y="11095"/>
                  <a:pt x="20317" y="10965"/>
                  <a:pt x="20204" y="10981"/>
                </a:cubicBezTo>
                <a:close/>
                <a:moveTo>
                  <a:pt x="1327" y="10986"/>
                </a:moveTo>
                <a:cubicBezTo>
                  <a:pt x="1213" y="10964"/>
                  <a:pt x="987" y="11100"/>
                  <a:pt x="902" y="11133"/>
                </a:cubicBezTo>
                <a:cubicBezTo>
                  <a:pt x="817" y="11165"/>
                  <a:pt x="630" y="11223"/>
                  <a:pt x="601" y="11256"/>
                </a:cubicBezTo>
                <a:cubicBezTo>
                  <a:pt x="587" y="11272"/>
                  <a:pt x="630" y="11300"/>
                  <a:pt x="672" y="11327"/>
                </a:cubicBezTo>
                <a:cubicBezTo>
                  <a:pt x="714" y="11354"/>
                  <a:pt x="788" y="11375"/>
                  <a:pt x="844" y="11354"/>
                </a:cubicBezTo>
                <a:cubicBezTo>
                  <a:pt x="958" y="11310"/>
                  <a:pt x="817" y="11268"/>
                  <a:pt x="1114" y="11187"/>
                </a:cubicBezTo>
                <a:cubicBezTo>
                  <a:pt x="1256" y="11149"/>
                  <a:pt x="1368" y="11149"/>
                  <a:pt x="1411" y="11133"/>
                </a:cubicBezTo>
                <a:cubicBezTo>
                  <a:pt x="1495" y="11095"/>
                  <a:pt x="1440" y="11008"/>
                  <a:pt x="1327" y="10986"/>
                </a:cubicBezTo>
                <a:close/>
                <a:moveTo>
                  <a:pt x="18381" y="11155"/>
                </a:moveTo>
                <a:cubicBezTo>
                  <a:pt x="18268" y="11155"/>
                  <a:pt x="18240" y="11170"/>
                  <a:pt x="18240" y="11214"/>
                </a:cubicBezTo>
                <a:cubicBezTo>
                  <a:pt x="18226" y="11257"/>
                  <a:pt x="18251" y="11272"/>
                  <a:pt x="18222" y="11418"/>
                </a:cubicBezTo>
                <a:cubicBezTo>
                  <a:pt x="18194" y="11579"/>
                  <a:pt x="18125" y="11554"/>
                  <a:pt x="18125" y="11613"/>
                </a:cubicBezTo>
                <a:cubicBezTo>
                  <a:pt x="18125" y="11635"/>
                  <a:pt x="18196" y="11640"/>
                  <a:pt x="18266" y="11640"/>
                </a:cubicBezTo>
                <a:cubicBezTo>
                  <a:pt x="18366" y="11646"/>
                  <a:pt x="18465" y="11640"/>
                  <a:pt x="18466" y="11623"/>
                </a:cubicBezTo>
                <a:cubicBezTo>
                  <a:pt x="18466" y="11553"/>
                  <a:pt x="18408" y="11569"/>
                  <a:pt x="18408" y="11440"/>
                </a:cubicBezTo>
                <a:cubicBezTo>
                  <a:pt x="18408" y="11278"/>
                  <a:pt x="18550" y="11262"/>
                  <a:pt x="18550" y="11209"/>
                </a:cubicBezTo>
                <a:cubicBezTo>
                  <a:pt x="18550" y="11192"/>
                  <a:pt x="18565" y="11149"/>
                  <a:pt x="18381" y="11155"/>
                </a:cubicBezTo>
                <a:close/>
                <a:moveTo>
                  <a:pt x="3166" y="11160"/>
                </a:moveTo>
                <a:cubicBezTo>
                  <a:pt x="2982" y="11154"/>
                  <a:pt x="2980" y="11197"/>
                  <a:pt x="2994" y="11219"/>
                </a:cubicBezTo>
                <a:cubicBezTo>
                  <a:pt x="3008" y="11273"/>
                  <a:pt x="3149" y="11289"/>
                  <a:pt x="3135" y="11451"/>
                </a:cubicBezTo>
                <a:cubicBezTo>
                  <a:pt x="3135" y="11581"/>
                  <a:pt x="3078" y="11563"/>
                  <a:pt x="3078" y="11633"/>
                </a:cubicBezTo>
                <a:cubicBezTo>
                  <a:pt x="3064" y="11650"/>
                  <a:pt x="3178" y="11651"/>
                  <a:pt x="3277" y="11645"/>
                </a:cubicBezTo>
                <a:cubicBezTo>
                  <a:pt x="3362" y="11645"/>
                  <a:pt x="3418" y="11640"/>
                  <a:pt x="3419" y="11618"/>
                </a:cubicBezTo>
                <a:cubicBezTo>
                  <a:pt x="3419" y="11564"/>
                  <a:pt x="3364" y="11586"/>
                  <a:pt x="3321" y="11424"/>
                </a:cubicBezTo>
                <a:cubicBezTo>
                  <a:pt x="3293" y="11279"/>
                  <a:pt x="3308" y="11262"/>
                  <a:pt x="3308" y="11219"/>
                </a:cubicBezTo>
                <a:cubicBezTo>
                  <a:pt x="3294" y="11175"/>
                  <a:pt x="3280" y="11160"/>
                  <a:pt x="3166" y="11160"/>
                </a:cubicBezTo>
                <a:close/>
                <a:moveTo>
                  <a:pt x="19930" y="11200"/>
                </a:moveTo>
                <a:cubicBezTo>
                  <a:pt x="19901" y="11197"/>
                  <a:pt x="19866" y="11196"/>
                  <a:pt x="19823" y="11202"/>
                </a:cubicBezTo>
                <a:cubicBezTo>
                  <a:pt x="19724" y="11218"/>
                  <a:pt x="19610" y="11214"/>
                  <a:pt x="19624" y="11262"/>
                </a:cubicBezTo>
                <a:cubicBezTo>
                  <a:pt x="19653" y="11306"/>
                  <a:pt x="19794" y="11333"/>
                  <a:pt x="19907" y="11478"/>
                </a:cubicBezTo>
                <a:cubicBezTo>
                  <a:pt x="20021" y="11646"/>
                  <a:pt x="19967" y="11704"/>
                  <a:pt x="20009" y="11758"/>
                </a:cubicBezTo>
                <a:cubicBezTo>
                  <a:pt x="20052" y="11812"/>
                  <a:pt x="20333" y="11754"/>
                  <a:pt x="20319" y="11721"/>
                </a:cubicBezTo>
                <a:cubicBezTo>
                  <a:pt x="20276" y="11640"/>
                  <a:pt x="20179" y="11586"/>
                  <a:pt x="20080" y="11456"/>
                </a:cubicBezTo>
                <a:cubicBezTo>
                  <a:pt x="19938" y="11289"/>
                  <a:pt x="20077" y="11322"/>
                  <a:pt x="20049" y="11268"/>
                </a:cubicBezTo>
                <a:cubicBezTo>
                  <a:pt x="20038" y="11251"/>
                  <a:pt x="20014" y="11210"/>
                  <a:pt x="19930" y="11200"/>
                </a:cubicBezTo>
                <a:close/>
                <a:moveTo>
                  <a:pt x="1707" y="11202"/>
                </a:moveTo>
                <a:cubicBezTo>
                  <a:pt x="1537" y="11180"/>
                  <a:pt x="1495" y="11240"/>
                  <a:pt x="1481" y="11268"/>
                </a:cubicBezTo>
                <a:cubicBezTo>
                  <a:pt x="1453" y="11322"/>
                  <a:pt x="1592" y="11295"/>
                  <a:pt x="1450" y="11456"/>
                </a:cubicBezTo>
                <a:cubicBezTo>
                  <a:pt x="1337" y="11586"/>
                  <a:pt x="1254" y="11640"/>
                  <a:pt x="1212" y="11721"/>
                </a:cubicBezTo>
                <a:cubicBezTo>
                  <a:pt x="1197" y="11754"/>
                  <a:pt x="1479" y="11812"/>
                  <a:pt x="1521" y="11758"/>
                </a:cubicBezTo>
                <a:cubicBezTo>
                  <a:pt x="1564" y="11699"/>
                  <a:pt x="1510" y="11646"/>
                  <a:pt x="1623" y="11478"/>
                </a:cubicBezTo>
                <a:cubicBezTo>
                  <a:pt x="1736" y="11327"/>
                  <a:pt x="1878" y="11306"/>
                  <a:pt x="1906" y="11262"/>
                </a:cubicBezTo>
                <a:cubicBezTo>
                  <a:pt x="1934" y="11219"/>
                  <a:pt x="1820" y="11218"/>
                  <a:pt x="1707" y="11202"/>
                </a:cubicBezTo>
                <a:close/>
                <a:moveTo>
                  <a:pt x="19328" y="11224"/>
                </a:moveTo>
                <a:cubicBezTo>
                  <a:pt x="19215" y="11229"/>
                  <a:pt x="19173" y="11251"/>
                  <a:pt x="19173" y="11295"/>
                </a:cubicBezTo>
                <a:cubicBezTo>
                  <a:pt x="19173" y="11338"/>
                  <a:pt x="19228" y="11327"/>
                  <a:pt x="19270" y="11488"/>
                </a:cubicBezTo>
                <a:cubicBezTo>
                  <a:pt x="19327" y="11726"/>
                  <a:pt x="19255" y="11725"/>
                  <a:pt x="19284" y="11795"/>
                </a:cubicBezTo>
                <a:cubicBezTo>
                  <a:pt x="19312" y="11828"/>
                  <a:pt x="19411" y="11834"/>
                  <a:pt x="19496" y="11829"/>
                </a:cubicBezTo>
                <a:cubicBezTo>
                  <a:pt x="19595" y="11824"/>
                  <a:pt x="19669" y="11806"/>
                  <a:pt x="19655" y="11768"/>
                </a:cubicBezTo>
                <a:cubicBezTo>
                  <a:pt x="19641" y="11725"/>
                  <a:pt x="19525" y="11613"/>
                  <a:pt x="19483" y="11483"/>
                </a:cubicBezTo>
                <a:cubicBezTo>
                  <a:pt x="19426" y="11322"/>
                  <a:pt x="19527" y="11337"/>
                  <a:pt x="19527" y="11283"/>
                </a:cubicBezTo>
                <a:cubicBezTo>
                  <a:pt x="19527" y="11261"/>
                  <a:pt x="19512" y="11213"/>
                  <a:pt x="19328" y="11224"/>
                </a:cubicBezTo>
                <a:close/>
                <a:moveTo>
                  <a:pt x="2189" y="11229"/>
                </a:moveTo>
                <a:cubicBezTo>
                  <a:pt x="2005" y="11218"/>
                  <a:pt x="2004" y="11268"/>
                  <a:pt x="1990" y="11289"/>
                </a:cubicBezTo>
                <a:cubicBezTo>
                  <a:pt x="1990" y="11343"/>
                  <a:pt x="2091" y="11327"/>
                  <a:pt x="2034" y="11488"/>
                </a:cubicBezTo>
                <a:cubicBezTo>
                  <a:pt x="1992" y="11618"/>
                  <a:pt x="1876" y="11727"/>
                  <a:pt x="1862" y="11775"/>
                </a:cubicBezTo>
                <a:cubicBezTo>
                  <a:pt x="1848" y="11813"/>
                  <a:pt x="1918" y="11829"/>
                  <a:pt x="2016" y="11834"/>
                </a:cubicBezTo>
                <a:cubicBezTo>
                  <a:pt x="2101" y="11834"/>
                  <a:pt x="2201" y="11834"/>
                  <a:pt x="2216" y="11807"/>
                </a:cubicBezTo>
                <a:cubicBezTo>
                  <a:pt x="2244" y="11737"/>
                  <a:pt x="2172" y="11736"/>
                  <a:pt x="2229" y="11499"/>
                </a:cubicBezTo>
                <a:cubicBezTo>
                  <a:pt x="2271" y="11331"/>
                  <a:pt x="2330" y="11343"/>
                  <a:pt x="2344" y="11300"/>
                </a:cubicBezTo>
                <a:cubicBezTo>
                  <a:pt x="2344" y="11256"/>
                  <a:pt x="2302" y="11234"/>
                  <a:pt x="2189" y="11229"/>
                </a:cubicBezTo>
                <a:close/>
                <a:moveTo>
                  <a:pt x="2640" y="11246"/>
                </a:moveTo>
                <a:cubicBezTo>
                  <a:pt x="2456" y="11240"/>
                  <a:pt x="2458" y="11288"/>
                  <a:pt x="2472" y="11310"/>
                </a:cubicBezTo>
                <a:cubicBezTo>
                  <a:pt x="2486" y="11364"/>
                  <a:pt x="2583" y="11321"/>
                  <a:pt x="2583" y="11488"/>
                </a:cubicBezTo>
                <a:cubicBezTo>
                  <a:pt x="2583" y="11672"/>
                  <a:pt x="2484" y="11645"/>
                  <a:pt x="2499" y="11726"/>
                </a:cubicBezTo>
                <a:cubicBezTo>
                  <a:pt x="2499" y="11742"/>
                  <a:pt x="2585" y="11758"/>
                  <a:pt x="2684" y="11758"/>
                </a:cubicBezTo>
                <a:cubicBezTo>
                  <a:pt x="2769" y="11758"/>
                  <a:pt x="2839" y="11753"/>
                  <a:pt x="2839" y="11726"/>
                </a:cubicBezTo>
                <a:cubicBezTo>
                  <a:pt x="2839" y="11672"/>
                  <a:pt x="2783" y="11655"/>
                  <a:pt x="2768" y="11494"/>
                </a:cubicBezTo>
                <a:cubicBezTo>
                  <a:pt x="2740" y="11342"/>
                  <a:pt x="2809" y="11338"/>
                  <a:pt x="2795" y="11295"/>
                </a:cubicBezTo>
                <a:cubicBezTo>
                  <a:pt x="2781" y="11251"/>
                  <a:pt x="2739" y="11246"/>
                  <a:pt x="2640" y="11246"/>
                </a:cubicBezTo>
                <a:close/>
                <a:moveTo>
                  <a:pt x="18890" y="11246"/>
                </a:moveTo>
                <a:cubicBezTo>
                  <a:pt x="18777" y="11246"/>
                  <a:pt x="18735" y="11251"/>
                  <a:pt x="18735" y="11295"/>
                </a:cubicBezTo>
                <a:cubicBezTo>
                  <a:pt x="18721" y="11338"/>
                  <a:pt x="18789" y="11343"/>
                  <a:pt x="18775" y="11488"/>
                </a:cubicBezTo>
                <a:cubicBezTo>
                  <a:pt x="18761" y="11650"/>
                  <a:pt x="18704" y="11662"/>
                  <a:pt x="18704" y="11721"/>
                </a:cubicBezTo>
                <a:cubicBezTo>
                  <a:pt x="18704" y="11743"/>
                  <a:pt x="18774" y="11748"/>
                  <a:pt x="18859" y="11753"/>
                </a:cubicBezTo>
                <a:cubicBezTo>
                  <a:pt x="18944" y="11759"/>
                  <a:pt x="19045" y="11743"/>
                  <a:pt x="19045" y="11721"/>
                </a:cubicBezTo>
                <a:cubicBezTo>
                  <a:pt x="19059" y="11646"/>
                  <a:pt x="18961" y="11672"/>
                  <a:pt x="18961" y="11483"/>
                </a:cubicBezTo>
                <a:cubicBezTo>
                  <a:pt x="18961" y="11322"/>
                  <a:pt x="19057" y="11364"/>
                  <a:pt x="19071" y="11305"/>
                </a:cubicBezTo>
                <a:cubicBezTo>
                  <a:pt x="19071" y="11288"/>
                  <a:pt x="19074" y="11240"/>
                  <a:pt x="18890" y="11246"/>
                </a:cubicBezTo>
                <a:close/>
                <a:moveTo>
                  <a:pt x="21022" y="11301"/>
                </a:moveTo>
                <a:cubicBezTo>
                  <a:pt x="21001" y="11305"/>
                  <a:pt x="20978" y="11315"/>
                  <a:pt x="20942" y="11337"/>
                </a:cubicBezTo>
                <a:cubicBezTo>
                  <a:pt x="20942" y="11337"/>
                  <a:pt x="20758" y="11434"/>
                  <a:pt x="20872" y="11440"/>
                </a:cubicBezTo>
                <a:cubicBezTo>
                  <a:pt x="20985" y="11450"/>
                  <a:pt x="21113" y="11494"/>
                  <a:pt x="21141" y="11542"/>
                </a:cubicBezTo>
                <a:cubicBezTo>
                  <a:pt x="21170" y="11575"/>
                  <a:pt x="21267" y="11575"/>
                  <a:pt x="21239" y="11591"/>
                </a:cubicBezTo>
                <a:cubicBezTo>
                  <a:pt x="21225" y="11607"/>
                  <a:pt x="21239" y="11640"/>
                  <a:pt x="21309" y="11672"/>
                </a:cubicBezTo>
                <a:cubicBezTo>
                  <a:pt x="21366" y="11694"/>
                  <a:pt x="21439" y="11731"/>
                  <a:pt x="21495" y="11709"/>
                </a:cubicBezTo>
                <a:cubicBezTo>
                  <a:pt x="21566" y="11688"/>
                  <a:pt x="21410" y="11672"/>
                  <a:pt x="21495" y="11591"/>
                </a:cubicBezTo>
                <a:cubicBezTo>
                  <a:pt x="21509" y="11570"/>
                  <a:pt x="21367" y="11564"/>
                  <a:pt x="21367" y="11537"/>
                </a:cubicBezTo>
                <a:cubicBezTo>
                  <a:pt x="21381" y="11516"/>
                  <a:pt x="21368" y="11488"/>
                  <a:pt x="21283" y="11467"/>
                </a:cubicBezTo>
                <a:cubicBezTo>
                  <a:pt x="21198" y="11445"/>
                  <a:pt x="21155" y="11342"/>
                  <a:pt x="21084" y="11310"/>
                </a:cubicBezTo>
                <a:cubicBezTo>
                  <a:pt x="21063" y="11302"/>
                  <a:pt x="21043" y="11298"/>
                  <a:pt x="21022" y="11301"/>
                </a:cubicBezTo>
                <a:close/>
                <a:moveTo>
                  <a:pt x="504" y="11305"/>
                </a:moveTo>
                <a:cubicBezTo>
                  <a:pt x="486" y="11301"/>
                  <a:pt x="468" y="11306"/>
                  <a:pt x="446" y="11316"/>
                </a:cubicBezTo>
                <a:cubicBezTo>
                  <a:pt x="376" y="11349"/>
                  <a:pt x="318" y="11455"/>
                  <a:pt x="247" y="11472"/>
                </a:cubicBezTo>
                <a:cubicBezTo>
                  <a:pt x="162" y="11493"/>
                  <a:pt x="163" y="11521"/>
                  <a:pt x="163" y="11542"/>
                </a:cubicBezTo>
                <a:cubicBezTo>
                  <a:pt x="177" y="11564"/>
                  <a:pt x="21" y="11569"/>
                  <a:pt x="35" y="11596"/>
                </a:cubicBezTo>
                <a:cubicBezTo>
                  <a:pt x="106" y="11677"/>
                  <a:pt x="-34" y="11693"/>
                  <a:pt x="8" y="11714"/>
                </a:cubicBezTo>
                <a:cubicBezTo>
                  <a:pt x="65" y="11736"/>
                  <a:pt x="152" y="11704"/>
                  <a:pt x="194" y="11677"/>
                </a:cubicBezTo>
                <a:cubicBezTo>
                  <a:pt x="265" y="11645"/>
                  <a:pt x="279" y="11613"/>
                  <a:pt x="265" y="11596"/>
                </a:cubicBezTo>
                <a:cubicBezTo>
                  <a:pt x="251" y="11580"/>
                  <a:pt x="348" y="11580"/>
                  <a:pt x="362" y="11547"/>
                </a:cubicBezTo>
                <a:cubicBezTo>
                  <a:pt x="391" y="11494"/>
                  <a:pt x="519" y="11450"/>
                  <a:pt x="632" y="11445"/>
                </a:cubicBezTo>
                <a:cubicBezTo>
                  <a:pt x="745" y="11434"/>
                  <a:pt x="561" y="11343"/>
                  <a:pt x="561" y="11343"/>
                </a:cubicBezTo>
                <a:cubicBezTo>
                  <a:pt x="540" y="11322"/>
                  <a:pt x="521" y="11309"/>
                  <a:pt x="504" y="11305"/>
                </a:cubicBezTo>
                <a:close/>
                <a:moveTo>
                  <a:pt x="3392" y="11689"/>
                </a:moveTo>
                <a:cubicBezTo>
                  <a:pt x="3358" y="11690"/>
                  <a:pt x="3313" y="11697"/>
                  <a:pt x="3264" y="11694"/>
                </a:cubicBezTo>
                <a:cubicBezTo>
                  <a:pt x="3080" y="11683"/>
                  <a:pt x="3078" y="11705"/>
                  <a:pt x="3078" y="11721"/>
                </a:cubicBezTo>
                <a:cubicBezTo>
                  <a:pt x="3078" y="11770"/>
                  <a:pt x="3208" y="11753"/>
                  <a:pt x="3180" y="11888"/>
                </a:cubicBezTo>
                <a:cubicBezTo>
                  <a:pt x="3166" y="11996"/>
                  <a:pt x="3136" y="12007"/>
                  <a:pt x="3135" y="12045"/>
                </a:cubicBezTo>
                <a:cubicBezTo>
                  <a:pt x="3135" y="12072"/>
                  <a:pt x="3379" y="12077"/>
                  <a:pt x="3379" y="12050"/>
                </a:cubicBezTo>
                <a:cubicBezTo>
                  <a:pt x="3393" y="12001"/>
                  <a:pt x="3379" y="12028"/>
                  <a:pt x="3379" y="11888"/>
                </a:cubicBezTo>
                <a:cubicBezTo>
                  <a:pt x="3393" y="11769"/>
                  <a:pt x="3449" y="11747"/>
                  <a:pt x="3450" y="11709"/>
                </a:cubicBezTo>
                <a:cubicBezTo>
                  <a:pt x="3450" y="11690"/>
                  <a:pt x="3426" y="11688"/>
                  <a:pt x="3392" y="11689"/>
                </a:cubicBezTo>
                <a:close/>
                <a:moveTo>
                  <a:pt x="18134" y="11689"/>
                </a:moveTo>
                <a:cubicBezTo>
                  <a:pt x="18102" y="11688"/>
                  <a:pt x="18081" y="11690"/>
                  <a:pt x="18081" y="11709"/>
                </a:cubicBezTo>
                <a:cubicBezTo>
                  <a:pt x="18081" y="11747"/>
                  <a:pt x="18151" y="11764"/>
                  <a:pt x="18151" y="11888"/>
                </a:cubicBezTo>
                <a:cubicBezTo>
                  <a:pt x="18151" y="12023"/>
                  <a:pt x="18137" y="12001"/>
                  <a:pt x="18151" y="12050"/>
                </a:cubicBezTo>
                <a:cubicBezTo>
                  <a:pt x="18151" y="12077"/>
                  <a:pt x="18395" y="12072"/>
                  <a:pt x="18395" y="12045"/>
                </a:cubicBezTo>
                <a:cubicBezTo>
                  <a:pt x="18395" y="12007"/>
                  <a:pt x="18379" y="11996"/>
                  <a:pt x="18351" y="11888"/>
                </a:cubicBezTo>
                <a:cubicBezTo>
                  <a:pt x="18322" y="11748"/>
                  <a:pt x="18438" y="11770"/>
                  <a:pt x="18452" y="11721"/>
                </a:cubicBezTo>
                <a:cubicBezTo>
                  <a:pt x="18452" y="11705"/>
                  <a:pt x="18450" y="11683"/>
                  <a:pt x="18266" y="11694"/>
                </a:cubicBezTo>
                <a:cubicBezTo>
                  <a:pt x="18210" y="11697"/>
                  <a:pt x="18166" y="11690"/>
                  <a:pt x="18134" y="11689"/>
                </a:cubicBezTo>
                <a:close/>
                <a:moveTo>
                  <a:pt x="18713" y="11778"/>
                </a:moveTo>
                <a:cubicBezTo>
                  <a:pt x="18681" y="11777"/>
                  <a:pt x="18665" y="11783"/>
                  <a:pt x="18665" y="11812"/>
                </a:cubicBezTo>
                <a:cubicBezTo>
                  <a:pt x="18665" y="11850"/>
                  <a:pt x="18733" y="11861"/>
                  <a:pt x="18775" y="11991"/>
                </a:cubicBezTo>
                <a:cubicBezTo>
                  <a:pt x="18818" y="12137"/>
                  <a:pt x="18791" y="12109"/>
                  <a:pt x="18819" y="12158"/>
                </a:cubicBezTo>
                <a:cubicBezTo>
                  <a:pt x="18848" y="12196"/>
                  <a:pt x="19086" y="12185"/>
                  <a:pt x="19071" y="12153"/>
                </a:cubicBezTo>
                <a:cubicBezTo>
                  <a:pt x="19071" y="12110"/>
                  <a:pt x="19044" y="12104"/>
                  <a:pt x="18987" y="11991"/>
                </a:cubicBezTo>
                <a:cubicBezTo>
                  <a:pt x="18917" y="11845"/>
                  <a:pt x="19046" y="11861"/>
                  <a:pt x="19032" y="11812"/>
                </a:cubicBezTo>
                <a:cubicBezTo>
                  <a:pt x="19032" y="11791"/>
                  <a:pt x="18973" y="11780"/>
                  <a:pt x="18846" y="11785"/>
                </a:cubicBezTo>
                <a:cubicBezTo>
                  <a:pt x="18789" y="11788"/>
                  <a:pt x="18745" y="11780"/>
                  <a:pt x="18713" y="11778"/>
                </a:cubicBezTo>
                <a:close/>
                <a:moveTo>
                  <a:pt x="2813" y="11785"/>
                </a:moveTo>
                <a:cubicBezTo>
                  <a:pt x="2781" y="11786"/>
                  <a:pt x="2734" y="11793"/>
                  <a:pt x="2684" y="11790"/>
                </a:cubicBezTo>
                <a:cubicBezTo>
                  <a:pt x="2543" y="11779"/>
                  <a:pt x="2499" y="11796"/>
                  <a:pt x="2499" y="11817"/>
                </a:cubicBezTo>
                <a:cubicBezTo>
                  <a:pt x="2484" y="11866"/>
                  <a:pt x="2614" y="11850"/>
                  <a:pt x="2543" y="11996"/>
                </a:cubicBezTo>
                <a:cubicBezTo>
                  <a:pt x="2486" y="12109"/>
                  <a:pt x="2473" y="12115"/>
                  <a:pt x="2459" y="12158"/>
                </a:cubicBezTo>
                <a:cubicBezTo>
                  <a:pt x="2459" y="12185"/>
                  <a:pt x="2683" y="12195"/>
                  <a:pt x="2698" y="12168"/>
                </a:cubicBezTo>
                <a:cubicBezTo>
                  <a:pt x="2726" y="12119"/>
                  <a:pt x="2699" y="12141"/>
                  <a:pt x="2742" y="12001"/>
                </a:cubicBezTo>
                <a:cubicBezTo>
                  <a:pt x="2784" y="11872"/>
                  <a:pt x="2838" y="11860"/>
                  <a:pt x="2852" y="11822"/>
                </a:cubicBezTo>
                <a:cubicBezTo>
                  <a:pt x="2860" y="11790"/>
                  <a:pt x="2844" y="11785"/>
                  <a:pt x="2813" y="11785"/>
                </a:cubicBezTo>
                <a:close/>
                <a:moveTo>
                  <a:pt x="20398" y="11792"/>
                </a:moveTo>
                <a:cubicBezTo>
                  <a:pt x="20375" y="11789"/>
                  <a:pt x="20333" y="11791"/>
                  <a:pt x="20248" y="11807"/>
                </a:cubicBezTo>
                <a:cubicBezTo>
                  <a:pt x="20149" y="11823"/>
                  <a:pt x="20079" y="11824"/>
                  <a:pt x="20093" y="11856"/>
                </a:cubicBezTo>
                <a:cubicBezTo>
                  <a:pt x="20107" y="11888"/>
                  <a:pt x="20164" y="11883"/>
                  <a:pt x="20235" y="11991"/>
                </a:cubicBezTo>
                <a:cubicBezTo>
                  <a:pt x="20305" y="12115"/>
                  <a:pt x="20276" y="12093"/>
                  <a:pt x="20319" y="12131"/>
                </a:cubicBezTo>
                <a:cubicBezTo>
                  <a:pt x="20333" y="12158"/>
                  <a:pt x="20558" y="12131"/>
                  <a:pt x="20544" y="12104"/>
                </a:cubicBezTo>
                <a:cubicBezTo>
                  <a:pt x="20530" y="12072"/>
                  <a:pt x="20505" y="12066"/>
                  <a:pt x="20434" y="11969"/>
                </a:cubicBezTo>
                <a:cubicBezTo>
                  <a:pt x="20335" y="11850"/>
                  <a:pt x="20462" y="11850"/>
                  <a:pt x="20434" y="11812"/>
                </a:cubicBezTo>
                <a:cubicBezTo>
                  <a:pt x="20427" y="11804"/>
                  <a:pt x="20421" y="11795"/>
                  <a:pt x="20398" y="11792"/>
                </a:cubicBezTo>
                <a:close/>
                <a:moveTo>
                  <a:pt x="1127" y="11794"/>
                </a:moveTo>
                <a:cubicBezTo>
                  <a:pt x="1103" y="11796"/>
                  <a:pt x="1096" y="11804"/>
                  <a:pt x="1097" y="11812"/>
                </a:cubicBezTo>
                <a:cubicBezTo>
                  <a:pt x="1082" y="11855"/>
                  <a:pt x="1196" y="11850"/>
                  <a:pt x="1097" y="11969"/>
                </a:cubicBezTo>
                <a:cubicBezTo>
                  <a:pt x="1026" y="12066"/>
                  <a:pt x="1000" y="12066"/>
                  <a:pt x="986" y="12104"/>
                </a:cubicBezTo>
                <a:cubicBezTo>
                  <a:pt x="972" y="12125"/>
                  <a:pt x="1197" y="12158"/>
                  <a:pt x="1225" y="12131"/>
                </a:cubicBezTo>
                <a:cubicBezTo>
                  <a:pt x="1253" y="12088"/>
                  <a:pt x="1238" y="12110"/>
                  <a:pt x="1309" y="11991"/>
                </a:cubicBezTo>
                <a:cubicBezTo>
                  <a:pt x="1380" y="11883"/>
                  <a:pt x="1436" y="11888"/>
                  <a:pt x="1450" y="11856"/>
                </a:cubicBezTo>
                <a:cubicBezTo>
                  <a:pt x="1450" y="11824"/>
                  <a:pt x="1381" y="11823"/>
                  <a:pt x="1282" y="11807"/>
                </a:cubicBezTo>
                <a:cubicBezTo>
                  <a:pt x="1197" y="11794"/>
                  <a:pt x="1152" y="11791"/>
                  <a:pt x="1127" y="11794"/>
                </a:cubicBezTo>
                <a:close/>
                <a:moveTo>
                  <a:pt x="19682" y="11870"/>
                </a:moveTo>
                <a:cubicBezTo>
                  <a:pt x="19648" y="11863"/>
                  <a:pt x="19599" y="11863"/>
                  <a:pt x="19514" y="11876"/>
                </a:cubicBezTo>
                <a:cubicBezTo>
                  <a:pt x="19415" y="11892"/>
                  <a:pt x="19314" y="11865"/>
                  <a:pt x="19328" y="11903"/>
                </a:cubicBezTo>
                <a:cubicBezTo>
                  <a:pt x="19342" y="11941"/>
                  <a:pt x="19411" y="11969"/>
                  <a:pt x="19496" y="12077"/>
                </a:cubicBezTo>
                <a:cubicBezTo>
                  <a:pt x="19567" y="12185"/>
                  <a:pt x="19595" y="12218"/>
                  <a:pt x="19638" y="12261"/>
                </a:cubicBezTo>
                <a:cubicBezTo>
                  <a:pt x="19638" y="12293"/>
                  <a:pt x="19909" y="12276"/>
                  <a:pt x="19881" y="12249"/>
                </a:cubicBezTo>
                <a:cubicBezTo>
                  <a:pt x="19838" y="12206"/>
                  <a:pt x="19823" y="12195"/>
                  <a:pt x="19753" y="12087"/>
                </a:cubicBezTo>
                <a:cubicBezTo>
                  <a:pt x="19654" y="11952"/>
                  <a:pt x="19754" y="11941"/>
                  <a:pt x="19739" y="11898"/>
                </a:cubicBezTo>
                <a:cubicBezTo>
                  <a:pt x="19732" y="11887"/>
                  <a:pt x="19715" y="11876"/>
                  <a:pt x="19682" y="11870"/>
                </a:cubicBezTo>
                <a:close/>
                <a:moveTo>
                  <a:pt x="1857" y="11871"/>
                </a:moveTo>
                <a:cubicBezTo>
                  <a:pt x="1822" y="11878"/>
                  <a:pt x="1804" y="11890"/>
                  <a:pt x="1804" y="11898"/>
                </a:cubicBezTo>
                <a:cubicBezTo>
                  <a:pt x="1790" y="11947"/>
                  <a:pt x="1876" y="11952"/>
                  <a:pt x="1791" y="12087"/>
                </a:cubicBezTo>
                <a:cubicBezTo>
                  <a:pt x="1720" y="12195"/>
                  <a:pt x="1705" y="12200"/>
                  <a:pt x="1663" y="12249"/>
                </a:cubicBezTo>
                <a:cubicBezTo>
                  <a:pt x="1634" y="12276"/>
                  <a:pt x="1904" y="12293"/>
                  <a:pt x="1932" y="12261"/>
                </a:cubicBezTo>
                <a:cubicBezTo>
                  <a:pt x="1961" y="12212"/>
                  <a:pt x="1989" y="12185"/>
                  <a:pt x="2074" y="12077"/>
                </a:cubicBezTo>
                <a:cubicBezTo>
                  <a:pt x="2145" y="11969"/>
                  <a:pt x="2232" y="11941"/>
                  <a:pt x="2246" y="11903"/>
                </a:cubicBezTo>
                <a:cubicBezTo>
                  <a:pt x="2232" y="11865"/>
                  <a:pt x="2133" y="11892"/>
                  <a:pt x="2034" y="11876"/>
                </a:cubicBezTo>
                <a:cubicBezTo>
                  <a:pt x="1949" y="11863"/>
                  <a:pt x="1893" y="11864"/>
                  <a:pt x="1857" y="11871"/>
                </a:cubicBezTo>
                <a:close/>
                <a:moveTo>
                  <a:pt x="3352" y="12097"/>
                </a:moveTo>
                <a:cubicBezTo>
                  <a:pt x="3336" y="12095"/>
                  <a:pt x="3306" y="12099"/>
                  <a:pt x="3264" y="12104"/>
                </a:cubicBezTo>
                <a:cubicBezTo>
                  <a:pt x="3179" y="12115"/>
                  <a:pt x="3137" y="12098"/>
                  <a:pt x="3122" y="12114"/>
                </a:cubicBezTo>
                <a:cubicBezTo>
                  <a:pt x="3108" y="12141"/>
                  <a:pt x="3150" y="12146"/>
                  <a:pt x="3135" y="12195"/>
                </a:cubicBezTo>
                <a:cubicBezTo>
                  <a:pt x="3135" y="12217"/>
                  <a:pt x="3096" y="12244"/>
                  <a:pt x="3166" y="12249"/>
                </a:cubicBezTo>
                <a:cubicBezTo>
                  <a:pt x="3166" y="12249"/>
                  <a:pt x="3108" y="12255"/>
                  <a:pt x="3122" y="12298"/>
                </a:cubicBezTo>
                <a:cubicBezTo>
                  <a:pt x="3136" y="12341"/>
                  <a:pt x="3123" y="12384"/>
                  <a:pt x="3180" y="12384"/>
                </a:cubicBezTo>
                <a:cubicBezTo>
                  <a:pt x="3250" y="12384"/>
                  <a:pt x="3235" y="12324"/>
                  <a:pt x="3277" y="12303"/>
                </a:cubicBezTo>
                <a:cubicBezTo>
                  <a:pt x="3334" y="12271"/>
                  <a:pt x="3264" y="12261"/>
                  <a:pt x="3264" y="12261"/>
                </a:cubicBezTo>
                <a:cubicBezTo>
                  <a:pt x="3264" y="12261"/>
                  <a:pt x="3335" y="12259"/>
                  <a:pt x="3321" y="12227"/>
                </a:cubicBezTo>
                <a:cubicBezTo>
                  <a:pt x="3307" y="12200"/>
                  <a:pt x="3347" y="12146"/>
                  <a:pt x="3361" y="12119"/>
                </a:cubicBezTo>
                <a:cubicBezTo>
                  <a:pt x="3368" y="12106"/>
                  <a:pt x="3368" y="12099"/>
                  <a:pt x="3352" y="12097"/>
                </a:cubicBezTo>
                <a:close/>
                <a:moveTo>
                  <a:pt x="18178" y="12102"/>
                </a:moveTo>
                <a:cubicBezTo>
                  <a:pt x="18162" y="12104"/>
                  <a:pt x="18162" y="12108"/>
                  <a:pt x="18169" y="12119"/>
                </a:cubicBezTo>
                <a:cubicBezTo>
                  <a:pt x="18183" y="12141"/>
                  <a:pt x="18209" y="12195"/>
                  <a:pt x="18209" y="12227"/>
                </a:cubicBezTo>
                <a:cubicBezTo>
                  <a:pt x="18195" y="12254"/>
                  <a:pt x="18267" y="12261"/>
                  <a:pt x="18266" y="12261"/>
                </a:cubicBezTo>
                <a:cubicBezTo>
                  <a:pt x="18266" y="12261"/>
                  <a:pt x="18197" y="12276"/>
                  <a:pt x="18253" y="12303"/>
                </a:cubicBezTo>
                <a:cubicBezTo>
                  <a:pt x="18296" y="12324"/>
                  <a:pt x="18280" y="12384"/>
                  <a:pt x="18351" y="12384"/>
                </a:cubicBezTo>
                <a:cubicBezTo>
                  <a:pt x="18421" y="12384"/>
                  <a:pt x="18394" y="12336"/>
                  <a:pt x="18408" y="12298"/>
                </a:cubicBezTo>
                <a:cubicBezTo>
                  <a:pt x="18422" y="12260"/>
                  <a:pt x="18364" y="12249"/>
                  <a:pt x="18364" y="12249"/>
                </a:cubicBezTo>
                <a:cubicBezTo>
                  <a:pt x="18435" y="12244"/>
                  <a:pt x="18395" y="12217"/>
                  <a:pt x="18395" y="12195"/>
                </a:cubicBezTo>
                <a:cubicBezTo>
                  <a:pt x="18381" y="12146"/>
                  <a:pt x="18422" y="12141"/>
                  <a:pt x="18408" y="12114"/>
                </a:cubicBezTo>
                <a:cubicBezTo>
                  <a:pt x="18394" y="12098"/>
                  <a:pt x="18351" y="12109"/>
                  <a:pt x="18266" y="12104"/>
                </a:cubicBezTo>
                <a:cubicBezTo>
                  <a:pt x="18224" y="12101"/>
                  <a:pt x="18194" y="12100"/>
                  <a:pt x="18178" y="12102"/>
                </a:cubicBezTo>
                <a:close/>
                <a:moveTo>
                  <a:pt x="20562" y="12168"/>
                </a:moveTo>
                <a:cubicBezTo>
                  <a:pt x="20535" y="12172"/>
                  <a:pt x="20502" y="12180"/>
                  <a:pt x="20474" y="12180"/>
                </a:cubicBezTo>
                <a:cubicBezTo>
                  <a:pt x="20360" y="12180"/>
                  <a:pt x="20361" y="12189"/>
                  <a:pt x="20389" y="12227"/>
                </a:cubicBezTo>
                <a:cubicBezTo>
                  <a:pt x="20418" y="12265"/>
                  <a:pt x="20490" y="12341"/>
                  <a:pt x="20504" y="12384"/>
                </a:cubicBezTo>
                <a:cubicBezTo>
                  <a:pt x="20519" y="12427"/>
                  <a:pt x="20602" y="12428"/>
                  <a:pt x="20602" y="12428"/>
                </a:cubicBezTo>
                <a:cubicBezTo>
                  <a:pt x="20602" y="12428"/>
                  <a:pt x="20516" y="12454"/>
                  <a:pt x="20615" y="12497"/>
                </a:cubicBezTo>
                <a:cubicBezTo>
                  <a:pt x="20672" y="12524"/>
                  <a:pt x="20699" y="12622"/>
                  <a:pt x="20770" y="12611"/>
                </a:cubicBezTo>
                <a:cubicBezTo>
                  <a:pt x="20855" y="12606"/>
                  <a:pt x="20787" y="12541"/>
                  <a:pt x="20788" y="12477"/>
                </a:cubicBezTo>
                <a:cubicBezTo>
                  <a:pt x="20788" y="12412"/>
                  <a:pt x="20699" y="12411"/>
                  <a:pt x="20699" y="12411"/>
                </a:cubicBezTo>
                <a:cubicBezTo>
                  <a:pt x="20784" y="12400"/>
                  <a:pt x="20713" y="12362"/>
                  <a:pt x="20699" y="12330"/>
                </a:cubicBezTo>
                <a:cubicBezTo>
                  <a:pt x="20657" y="12260"/>
                  <a:pt x="20657" y="12216"/>
                  <a:pt x="20615" y="12173"/>
                </a:cubicBezTo>
                <a:cubicBezTo>
                  <a:pt x="20608" y="12162"/>
                  <a:pt x="20588" y="12164"/>
                  <a:pt x="20562" y="12168"/>
                </a:cubicBezTo>
                <a:close/>
                <a:moveTo>
                  <a:pt x="968" y="12173"/>
                </a:moveTo>
                <a:cubicBezTo>
                  <a:pt x="942" y="12169"/>
                  <a:pt x="922" y="12169"/>
                  <a:pt x="915" y="12180"/>
                </a:cubicBezTo>
                <a:cubicBezTo>
                  <a:pt x="873" y="12223"/>
                  <a:pt x="874" y="12265"/>
                  <a:pt x="831" y="12335"/>
                </a:cubicBezTo>
                <a:cubicBezTo>
                  <a:pt x="817" y="12367"/>
                  <a:pt x="746" y="12405"/>
                  <a:pt x="831" y="12416"/>
                </a:cubicBezTo>
                <a:cubicBezTo>
                  <a:pt x="831" y="12416"/>
                  <a:pt x="760" y="12422"/>
                  <a:pt x="760" y="12482"/>
                </a:cubicBezTo>
                <a:cubicBezTo>
                  <a:pt x="760" y="12541"/>
                  <a:pt x="703" y="12606"/>
                  <a:pt x="774" y="12617"/>
                </a:cubicBezTo>
                <a:cubicBezTo>
                  <a:pt x="859" y="12622"/>
                  <a:pt x="872" y="12530"/>
                  <a:pt x="928" y="12504"/>
                </a:cubicBezTo>
                <a:cubicBezTo>
                  <a:pt x="1013" y="12460"/>
                  <a:pt x="942" y="12433"/>
                  <a:pt x="942" y="12433"/>
                </a:cubicBezTo>
                <a:cubicBezTo>
                  <a:pt x="942" y="12433"/>
                  <a:pt x="1029" y="12432"/>
                  <a:pt x="1043" y="12389"/>
                </a:cubicBezTo>
                <a:cubicBezTo>
                  <a:pt x="1058" y="12346"/>
                  <a:pt x="1126" y="12272"/>
                  <a:pt x="1154" y="12234"/>
                </a:cubicBezTo>
                <a:cubicBezTo>
                  <a:pt x="1182" y="12196"/>
                  <a:pt x="1170" y="12185"/>
                  <a:pt x="1057" y="12185"/>
                </a:cubicBezTo>
                <a:cubicBezTo>
                  <a:pt x="1028" y="12185"/>
                  <a:pt x="995" y="12177"/>
                  <a:pt x="968" y="12173"/>
                </a:cubicBezTo>
                <a:close/>
                <a:moveTo>
                  <a:pt x="19071" y="12222"/>
                </a:moveTo>
                <a:cubicBezTo>
                  <a:pt x="19029" y="12217"/>
                  <a:pt x="19017" y="12239"/>
                  <a:pt x="18961" y="12234"/>
                </a:cubicBezTo>
                <a:cubicBezTo>
                  <a:pt x="18876" y="12228"/>
                  <a:pt x="18876" y="12233"/>
                  <a:pt x="18890" y="12271"/>
                </a:cubicBezTo>
                <a:cubicBezTo>
                  <a:pt x="18904" y="12309"/>
                  <a:pt x="18918" y="12320"/>
                  <a:pt x="18974" y="12401"/>
                </a:cubicBezTo>
                <a:cubicBezTo>
                  <a:pt x="19002" y="12444"/>
                  <a:pt x="19032" y="12455"/>
                  <a:pt x="19032" y="12455"/>
                </a:cubicBezTo>
                <a:cubicBezTo>
                  <a:pt x="19032" y="12455"/>
                  <a:pt x="18988" y="12497"/>
                  <a:pt x="19045" y="12546"/>
                </a:cubicBezTo>
                <a:cubicBezTo>
                  <a:pt x="19087" y="12578"/>
                  <a:pt x="19117" y="12654"/>
                  <a:pt x="19173" y="12654"/>
                </a:cubicBezTo>
                <a:cubicBezTo>
                  <a:pt x="19230" y="12654"/>
                  <a:pt x="19172" y="12583"/>
                  <a:pt x="19186" y="12524"/>
                </a:cubicBezTo>
                <a:cubicBezTo>
                  <a:pt x="19201" y="12464"/>
                  <a:pt x="19116" y="12450"/>
                  <a:pt x="19116" y="12450"/>
                </a:cubicBezTo>
                <a:cubicBezTo>
                  <a:pt x="19186" y="12444"/>
                  <a:pt x="19174" y="12401"/>
                  <a:pt x="19160" y="12369"/>
                </a:cubicBezTo>
                <a:cubicBezTo>
                  <a:pt x="19132" y="12299"/>
                  <a:pt x="19171" y="12238"/>
                  <a:pt x="19071" y="12222"/>
                </a:cubicBezTo>
                <a:close/>
                <a:moveTo>
                  <a:pt x="2459" y="12227"/>
                </a:moveTo>
                <a:cubicBezTo>
                  <a:pt x="2360" y="12243"/>
                  <a:pt x="2399" y="12304"/>
                  <a:pt x="2370" y="12374"/>
                </a:cubicBezTo>
                <a:cubicBezTo>
                  <a:pt x="2356" y="12406"/>
                  <a:pt x="2344" y="12455"/>
                  <a:pt x="2415" y="12455"/>
                </a:cubicBezTo>
                <a:cubicBezTo>
                  <a:pt x="2415" y="12455"/>
                  <a:pt x="2330" y="12471"/>
                  <a:pt x="2344" y="12531"/>
                </a:cubicBezTo>
                <a:cubicBezTo>
                  <a:pt x="2358" y="12590"/>
                  <a:pt x="2300" y="12653"/>
                  <a:pt x="2357" y="12659"/>
                </a:cubicBezTo>
                <a:cubicBezTo>
                  <a:pt x="2428" y="12659"/>
                  <a:pt x="2443" y="12583"/>
                  <a:pt x="2485" y="12551"/>
                </a:cubicBezTo>
                <a:cubicBezTo>
                  <a:pt x="2542" y="12502"/>
                  <a:pt x="2499" y="12460"/>
                  <a:pt x="2499" y="12460"/>
                </a:cubicBezTo>
                <a:cubicBezTo>
                  <a:pt x="2499" y="12460"/>
                  <a:pt x="2528" y="12449"/>
                  <a:pt x="2556" y="12406"/>
                </a:cubicBezTo>
                <a:cubicBezTo>
                  <a:pt x="2599" y="12325"/>
                  <a:pt x="2626" y="12314"/>
                  <a:pt x="2640" y="12276"/>
                </a:cubicBezTo>
                <a:cubicBezTo>
                  <a:pt x="2654" y="12238"/>
                  <a:pt x="2668" y="12233"/>
                  <a:pt x="2569" y="12239"/>
                </a:cubicBezTo>
                <a:cubicBezTo>
                  <a:pt x="2513" y="12244"/>
                  <a:pt x="2501" y="12216"/>
                  <a:pt x="2459" y="12227"/>
                </a:cubicBezTo>
                <a:close/>
                <a:moveTo>
                  <a:pt x="19872" y="12305"/>
                </a:moveTo>
                <a:cubicBezTo>
                  <a:pt x="19849" y="12308"/>
                  <a:pt x="19815" y="12315"/>
                  <a:pt x="19766" y="12315"/>
                </a:cubicBezTo>
                <a:cubicBezTo>
                  <a:pt x="19653" y="12315"/>
                  <a:pt x="19627" y="12304"/>
                  <a:pt x="19655" y="12347"/>
                </a:cubicBezTo>
                <a:cubicBezTo>
                  <a:pt x="19684" y="12390"/>
                  <a:pt x="19752" y="12460"/>
                  <a:pt x="19766" y="12509"/>
                </a:cubicBezTo>
                <a:cubicBezTo>
                  <a:pt x="19780" y="12557"/>
                  <a:pt x="19868" y="12558"/>
                  <a:pt x="19868" y="12558"/>
                </a:cubicBezTo>
                <a:cubicBezTo>
                  <a:pt x="19868" y="12558"/>
                  <a:pt x="19782" y="12584"/>
                  <a:pt x="19881" y="12638"/>
                </a:cubicBezTo>
                <a:cubicBezTo>
                  <a:pt x="19937" y="12671"/>
                  <a:pt x="19978" y="12784"/>
                  <a:pt x="20049" y="12773"/>
                </a:cubicBezTo>
                <a:cubicBezTo>
                  <a:pt x="20120" y="12763"/>
                  <a:pt x="20062" y="12687"/>
                  <a:pt x="20062" y="12617"/>
                </a:cubicBezTo>
                <a:cubicBezTo>
                  <a:pt x="20076" y="12563"/>
                  <a:pt x="19991" y="12551"/>
                  <a:pt x="19991" y="12551"/>
                </a:cubicBezTo>
                <a:cubicBezTo>
                  <a:pt x="20076" y="12540"/>
                  <a:pt x="20006" y="12498"/>
                  <a:pt x="19978" y="12455"/>
                </a:cubicBezTo>
                <a:cubicBezTo>
                  <a:pt x="19922" y="12368"/>
                  <a:pt x="19963" y="12363"/>
                  <a:pt x="19921" y="12315"/>
                </a:cubicBezTo>
                <a:cubicBezTo>
                  <a:pt x="19907" y="12301"/>
                  <a:pt x="19895" y="12301"/>
                  <a:pt x="19872" y="12305"/>
                </a:cubicBezTo>
                <a:close/>
                <a:moveTo>
                  <a:pt x="1645" y="12310"/>
                </a:moveTo>
                <a:cubicBezTo>
                  <a:pt x="1622" y="12306"/>
                  <a:pt x="1606" y="12306"/>
                  <a:pt x="1592" y="12320"/>
                </a:cubicBezTo>
                <a:cubicBezTo>
                  <a:pt x="1549" y="12368"/>
                  <a:pt x="1595" y="12373"/>
                  <a:pt x="1539" y="12460"/>
                </a:cubicBezTo>
                <a:cubicBezTo>
                  <a:pt x="1511" y="12503"/>
                  <a:pt x="1436" y="12547"/>
                  <a:pt x="1521" y="12558"/>
                </a:cubicBezTo>
                <a:cubicBezTo>
                  <a:pt x="1521" y="12558"/>
                  <a:pt x="1437" y="12568"/>
                  <a:pt x="1437" y="12638"/>
                </a:cubicBezTo>
                <a:cubicBezTo>
                  <a:pt x="1437" y="12709"/>
                  <a:pt x="1365" y="12783"/>
                  <a:pt x="1450" y="12794"/>
                </a:cubicBezTo>
                <a:cubicBezTo>
                  <a:pt x="1535" y="12804"/>
                  <a:pt x="1566" y="12691"/>
                  <a:pt x="1623" y="12659"/>
                </a:cubicBezTo>
                <a:cubicBezTo>
                  <a:pt x="1722" y="12605"/>
                  <a:pt x="1636" y="12578"/>
                  <a:pt x="1636" y="12578"/>
                </a:cubicBezTo>
                <a:cubicBezTo>
                  <a:pt x="1636" y="12578"/>
                  <a:pt x="1719" y="12579"/>
                  <a:pt x="1733" y="12531"/>
                </a:cubicBezTo>
                <a:cubicBezTo>
                  <a:pt x="1748" y="12482"/>
                  <a:pt x="1820" y="12412"/>
                  <a:pt x="1848" y="12369"/>
                </a:cubicBezTo>
                <a:cubicBezTo>
                  <a:pt x="1891" y="12315"/>
                  <a:pt x="1864" y="12325"/>
                  <a:pt x="1751" y="12320"/>
                </a:cubicBezTo>
                <a:cubicBezTo>
                  <a:pt x="1702" y="12320"/>
                  <a:pt x="1668" y="12313"/>
                  <a:pt x="1645" y="12310"/>
                </a:cubicBezTo>
                <a:close/>
                <a:moveTo>
                  <a:pt x="8297" y="15141"/>
                </a:moveTo>
                <a:cubicBezTo>
                  <a:pt x="8194" y="15146"/>
                  <a:pt x="8096" y="15159"/>
                  <a:pt x="8018" y="15180"/>
                </a:cubicBezTo>
                <a:cubicBezTo>
                  <a:pt x="7721" y="15261"/>
                  <a:pt x="7936" y="15616"/>
                  <a:pt x="8275" y="15643"/>
                </a:cubicBezTo>
                <a:cubicBezTo>
                  <a:pt x="8516" y="15659"/>
                  <a:pt x="9039" y="15573"/>
                  <a:pt x="8983" y="15293"/>
                </a:cubicBezTo>
                <a:cubicBezTo>
                  <a:pt x="8961" y="15175"/>
                  <a:pt x="8605" y="15124"/>
                  <a:pt x="8297" y="15141"/>
                </a:cubicBezTo>
                <a:close/>
                <a:moveTo>
                  <a:pt x="13220" y="15141"/>
                </a:moveTo>
                <a:cubicBezTo>
                  <a:pt x="12912" y="15123"/>
                  <a:pt x="12556" y="15171"/>
                  <a:pt x="12534" y="15293"/>
                </a:cubicBezTo>
                <a:cubicBezTo>
                  <a:pt x="12478" y="15573"/>
                  <a:pt x="13001" y="15659"/>
                  <a:pt x="13242" y="15643"/>
                </a:cubicBezTo>
                <a:cubicBezTo>
                  <a:pt x="13596" y="15616"/>
                  <a:pt x="13810" y="15261"/>
                  <a:pt x="13499" y="15180"/>
                </a:cubicBezTo>
                <a:cubicBezTo>
                  <a:pt x="13421" y="15159"/>
                  <a:pt x="13322" y="15147"/>
                  <a:pt x="13220" y="15141"/>
                </a:cubicBezTo>
                <a:close/>
                <a:moveTo>
                  <a:pt x="12618" y="15653"/>
                </a:moveTo>
                <a:cubicBezTo>
                  <a:pt x="12293" y="15648"/>
                  <a:pt x="12239" y="15670"/>
                  <a:pt x="11942" y="15680"/>
                </a:cubicBezTo>
                <a:cubicBezTo>
                  <a:pt x="11616" y="15697"/>
                  <a:pt x="11628" y="15848"/>
                  <a:pt x="11827" y="15945"/>
                </a:cubicBezTo>
                <a:cubicBezTo>
                  <a:pt x="11996" y="16037"/>
                  <a:pt x="12574" y="16026"/>
                  <a:pt x="12561" y="16669"/>
                </a:cubicBezTo>
                <a:cubicBezTo>
                  <a:pt x="12561" y="16793"/>
                  <a:pt x="12719" y="18164"/>
                  <a:pt x="12379" y="19383"/>
                </a:cubicBezTo>
                <a:cubicBezTo>
                  <a:pt x="12323" y="19642"/>
                  <a:pt x="11671" y="19955"/>
                  <a:pt x="12180" y="20117"/>
                </a:cubicBezTo>
                <a:cubicBezTo>
                  <a:pt x="12435" y="20198"/>
                  <a:pt x="12463" y="19992"/>
                  <a:pt x="12901" y="19997"/>
                </a:cubicBezTo>
                <a:cubicBezTo>
                  <a:pt x="12901" y="19997"/>
                  <a:pt x="12915" y="19997"/>
                  <a:pt x="12915" y="19997"/>
                </a:cubicBezTo>
                <a:cubicBezTo>
                  <a:pt x="13184" y="19997"/>
                  <a:pt x="13284" y="20133"/>
                  <a:pt x="13397" y="20122"/>
                </a:cubicBezTo>
                <a:cubicBezTo>
                  <a:pt x="13595" y="20106"/>
                  <a:pt x="13608" y="19949"/>
                  <a:pt x="13622" y="19857"/>
                </a:cubicBezTo>
                <a:cubicBezTo>
                  <a:pt x="13637" y="19771"/>
                  <a:pt x="13567" y="19464"/>
                  <a:pt x="13596" y="19307"/>
                </a:cubicBezTo>
                <a:cubicBezTo>
                  <a:pt x="13624" y="19156"/>
                  <a:pt x="14572" y="16339"/>
                  <a:pt x="14587" y="16247"/>
                </a:cubicBezTo>
                <a:cubicBezTo>
                  <a:pt x="14601" y="16155"/>
                  <a:pt x="14659" y="15935"/>
                  <a:pt x="14418" y="15891"/>
                </a:cubicBezTo>
                <a:cubicBezTo>
                  <a:pt x="14532" y="15799"/>
                  <a:pt x="14488" y="15665"/>
                  <a:pt x="14162" y="15692"/>
                </a:cubicBezTo>
                <a:cubicBezTo>
                  <a:pt x="13016" y="15779"/>
                  <a:pt x="12958" y="15653"/>
                  <a:pt x="12618" y="15653"/>
                </a:cubicBezTo>
                <a:close/>
                <a:moveTo>
                  <a:pt x="8881" y="15660"/>
                </a:moveTo>
                <a:cubicBezTo>
                  <a:pt x="8555" y="15666"/>
                  <a:pt x="8488" y="15789"/>
                  <a:pt x="7342" y="15697"/>
                </a:cubicBezTo>
                <a:cubicBezTo>
                  <a:pt x="7016" y="15670"/>
                  <a:pt x="6972" y="15804"/>
                  <a:pt x="7085" y="15896"/>
                </a:cubicBezTo>
                <a:cubicBezTo>
                  <a:pt x="6845" y="15945"/>
                  <a:pt x="6861" y="16167"/>
                  <a:pt x="6917" y="16254"/>
                </a:cubicBezTo>
                <a:cubicBezTo>
                  <a:pt x="7002" y="16378"/>
                  <a:pt x="7865" y="19161"/>
                  <a:pt x="7908" y="19312"/>
                </a:cubicBezTo>
                <a:cubicBezTo>
                  <a:pt x="7950" y="19464"/>
                  <a:pt x="7863" y="19776"/>
                  <a:pt x="7877" y="19862"/>
                </a:cubicBezTo>
                <a:cubicBezTo>
                  <a:pt x="7891" y="19954"/>
                  <a:pt x="7904" y="20111"/>
                  <a:pt x="8102" y="20127"/>
                </a:cubicBezTo>
                <a:cubicBezTo>
                  <a:pt x="8216" y="20138"/>
                  <a:pt x="8330" y="20004"/>
                  <a:pt x="8585" y="20004"/>
                </a:cubicBezTo>
                <a:cubicBezTo>
                  <a:pt x="8585" y="20004"/>
                  <a:pt x="8598" y="20004"/>
                  <a:pt x="8598" y="20004"/>
                </a:cubicBezTo>
                <a:cubicBezTo>
                  <a:pt x="9037" y="19998"/>
                  <a:pt x="9054" y="20203"/>
                  <a:pt x="9323" y="20122"/>
                </a:cubicBezTo>
                <a:cubicBezTo>
                  <a:pt x="9833" y="19965"/>
                  <a:pt x="9181" y="19647"/>
                  <a:pt x="9111" y="19393"/>
                </a:cubicBezTo>
                <a:cubicBezTo>
                  <a:pt x="8771" y="18174"/>
                  <a:pt x="8925" y="16803"/>
                  <a:pt x="8925" y="16679"/>
                </a:cubicBezTo>
                <a:cubicBezTo>
                  <a:pt x="8911" y="16037"/>
                  <a:pt x="9518" y="16059"/>
                  <a:pt x="9659" y="15957"/>
                </a:cubicBezTo>
                <a:cubicBezTo>
                  <a:pt x="9787" y="15881"/>
                  <a:pt x="9888" y="15698"/>
                  <a:pt x="9562" y="15687"/>
                </a:cubicBezTo>
                <a:cubicBezTo>
                  <a:pt x="9251" y="15676"/>
                  <a:pt x="9207" y="15655"/>
                  <a:pt x="8881" y="15660"/>
                </a:cubicBezTo>
                <a:close/>
                <a:moveTo>
                  <a:pt x="14065" y="16092"/>
                </a:moveTo>
                <a:cubicBezTo>
                  <a:pt x="14093" y="16108"/>
                  <a:pt x="14103" y="16128"/>
                  <a:pt x="14118" y="16166"/>
                </a:cubicBezTo>
                <a:cubicBezTo>
                  <a:pt x="14132" y="16484"/>
                  <a:pt x="13667" y="17581"/>
                  <a:pt x="13441" y="18493"/>
                </a:cubicBezTo>
                <a:cubicBezTo>
                  <a:pt x="13356" y="18828"/>
                  <a:pt x="13328" y="19027"/>
                  <a:pt x="13299" y="19200"/>
                </a:cubicBezTo>
                <a:cubicBezTo>
                  <a:pt x="13271" y="18914"/>
                  <a:pt x="13270" y="18455"/>
                  <a:pt x="13326" y="17765"/>
                </a:cubicBezTo>
                <a:cubicBezTo>
                  <a:pt x="13411" y="16772"/>
                  <a:pt x="13781" y="16302"/>
                  <a:pt x="14065" y="16092"/>
                </a:cubicBezTo>
                <a:close/>
                <a:moveTo>
                  <a:pt x="7466" y="16097"/>
                </a:moveTo>
                <a:cubicBezTo>
                  <a:pt x="7749" y="16307"/>
                  <a:pt x="8119" y="16777"/>
                  <a:pt x="8204" y="17770"/>
                </a:cubicBezTo>
                <a:cubicBezTo>
                  <a:pt x="8261" y="18455"/>
                  <a:pt x="8259" y="18913"/>
                  <a:pt x="8231" y="19205"/>
                </a:cubicBezTo>
                <a:cubicBezTo>
                  <a:pt x="8202" y="19032"/>
                  <a:pt x="8175" y="18833"/>
                  <a:pt x="8089" y="18498"/>
                </a:cubicBezTo>
                <a:cubicBezTo>
                  <a:pt x="7877" y="17581"/>
                  <a:pt x="7413" y="16491"/>
                  <a:pt x="7413" y="16173"/>
                </a:cubicBezTo>
                <a:cubicBezTo>
                  <a:pt x="7413" y="16135"/>
                  <a:pt x="7437" y="16113"/>
                  <a:pt x="7466" y="16097"/>
                </a:cubicBezTo>
                <a:close/>
                <a:moveTo>
                  <a:pt x="12866" y="20115"/>
                </a:moveTo>
                <a:cubicBezTo>
                  <a:pt x="12785" y="20116"/>
                  <a:pt x="12702" y="20125"/>
                  <a:pt x="12632" y="20144"/>
                </a:cubicBezTo>
                <a:cubicBezTo>
                  <a:pt x="12320" y="20263"/>
                  <a:pt x="12137" y="20364"/>
                  <a:pt x="12136" y="20365"/>
                </a:cubicBezTo>
                <a:cubicBezTo>
                  <a:pt x="12065" y="20402"/>
                  <a:pt x="12082" y="20457"/>
                  <a:pt x="12167" y="20489"/>
                </a:cubicBezTo>
                <a:cubicBezTo>
                  <a:pt x="12238" y="20516"/>
                  <a:pt x="12266" y="20553"/>
                  <a:pt x="12238" y="20591"/>
                </a:cubicBezTo>
                <a:lnTo>
                  <a:pt x="12207" y="20624"/>
                </a:lnTo>
                <a:cubicBezTo>
                  <a:pt x="12150" y="20689"/>
                  <a:pt x="12280" y="20752"/>
                  <a:pt x="12450" y="20753"/>
                </a:cubicBezTo>
                <a:lnTo>
                  <a:pt x="13552" y="20753"/>
                </a:lnTo>
                <a:cubicBezTo>
                  <a:pt x="13566" y="20758"/>
                  <a:pt x="13595" y="20758"/>
                  <a:pt x="13609" y="20753"/>
                </a:cubicBezTo>
                <a:lnTo>
                  <a:pt x="13724" y="20742"/>
                </a:lnTo>
                <a:cubicBezTo>
                  <a:pt x="13922" y="20721"/>
                  <a:pt x="13965" y="20619"/>
                  <a:pt x="13795" y="20570"/>
                </a:cubicBezTo>
                <a:lnTo>
                  <a:pt x="13569" y="20510"/>
                </a:lnTo>
                <a:cubicBezTo>
                  <a:pt x="13499" y="20494"/>
                  <a:pt x="13454" y="20468"/>
                  <a:pt x="13454" y="20436"/>
                </a:cubicBezTo>
                <a:lnTo>
                  <a:pt x="13441" y="20321"/>
                </a:lnTo>
                <a:cubicBezTo>
                  <a:pt x="13441" y="20299"/>
                  <a:pt x="13425" y="20283"/>
                  <a:pt x="13397" y="20267"/>
                </a:cubicBezTo>
                <a:lnTo>
                  <a:pt x="13286" y="20203"/>
                </a:lnTo>
                <a:cubicBezTo>
                  <a:pt x="13244" y="20181"/>
                  <a:pt x="13171" y="20160"/>
                  <a:pt x="13100" y="20139"/>
                </a:cubicBezTo>
                <a:cubicBezTo>
                  <a:pt x="13030" y="20123"/>
                  <a:pt x="12947" y="20114"/>
                  <a:pt x="12866" y="20115"/>
                </a:cubicBezTo>
                <a:close/>
                <a:moveTo>
                  <a:pt x="8664" y="20120"/>
                </a:moveTo>
                <a:cubicBezTo>
                  <a:pt x="8583" y="20120"/>
                  <a:pt x="8500" y="20127"/>
                  <a:pt x="8430" y="20144"/>
                </a:cubicBezTo>
                <a:cubicBezTo>
                  <a:pt x="8359" y="20160"/>
                  <a:pt x="8286" y="20181"/>
                  <a:pt x="8244" y="20208"/>
                </a:cubicBezTo>
                <a:lnTo>
                  <a:pt x="8133" y="20274"/>
                </a:lnTo>
                <a:cubicBezTo>
                  <a:pt x="8105" y="20290"/>
                  <a:pt x="8090" y="20306"/>
                  <a:pt x="8089" y="20328"/>
                </a:cubicBezTo>
                <a:lnTo>
                  <a:pt x="8076" y="20441"/>
                </a:lnTo>
                <a:cubicBezTo>
                  <a:pt x="8076" y="20473"/>
                  <a:pt x="8032" y="20500"/>
                  <a:pt x="7961" y="20516"/>
                </a:cubicBezTo>
                <a:lnTo>
                  <a:pt x="7735" y="20575"/>
                </a:lnTo>
                <a:cubicBezTo>
                  <a:pt x="7566" y="20624"/>
                  <a:pt x="7609" y="20726"/>
                  <a:pt x="7806" y="20747"/>
                </a:cubicBezTo>
                <a:lnTo>
                  <a:pt x="7921" y="20759"/>
                </a:lnTo>
                <a:cubicBezTo>
                  <a:pt x="7949" y="20765"/>
                  <a:pt x="7963" y="20764"/>
                  <a:pt x="7992" y="20764"/>
                </a:cubicBezTo>
                <a:lnTo>
                  <a:pt x="9093" y="20764"/>
                </a:lnTo>
                <a:cubicBezTo>
                  <a:pt x="9263" y="20764"/>
                  <a:pt x="9393" y="20699"/>
                  <a:pt x="9336" y="20634"/>
                </a:cubicBezTo>
                <a:lnTo>
                  <a:pt x="9306" y="20602"/>
                </a:lnTo>
                <a:cubicBezTo>
                  <a:pt x="9277" y="20565"/>
                  <a:pt x="9292" y="20527"/>
                  <a:pt x="9376" y="20500"/>
                </a:cubicBezTo>
                <a:cubicBezTo>
                  <a:pt x="9461" y="20467"/>
                  <a:pt x="9478" y="20413"/>
                  <a:pt x="9407" y="20375"/>
                </a:cubicBezTo>
                <a:cubicBezTo>
                  <a:pt x="9393" y="20369"/>
                  <a:pt x="9210" y="20268"/>
                  <a:pt x="8899" y="20149"/>
                </a:cubicBezTo>
                <a:cubicBezTo>
                  <a:pt x="8828" y="20130"/>
                  <a:pt x="8746" y="20121"/>
                  <a:pt x="8664" y="20120"/>
                </a:cubicBezTo>
                <a:close/>
                <a:moveTo>
                  <a:pt x="14175" y="20773"/>
                </a:moveTo>
                <a:cubicBezTo>
                  <a:pt x="14131" y="20771"/>
                  <a:pt x="14082" y="20774"/>
                  <a:pt x="14047" y="20779"/>
                </a:cubicBezTo>
                <a:lnTo>
                  <a:pt x="13994" y="20786"/>
                </a:lnTo>
                <a:cubicBezTo>
                  <a:pt x="13980" y="20786"/>
                  <a:pt x="13964" y="20786"/>
                  <a:pt x="13950" y="20791"/>
                </a:cubicBezTo>
                <a:cubicBezTo>
                  <a:pt x="13893" y="20807"/>
                  <a:pt x="13878" y="20834"/>
                  <a:pt x="13892" y="20855"/>
                </a:cubicBezTo>
                <a:cubicBezTo>
                  <a:pt x="13864" y="20828"/>
                  <a:pt x="13782" y="20802"/>
                  <a:pt x="13711" y="20813"/>
                </a:cubicBezTo>
                <a:lnTo>
                  <a:pt x="13667" y="20818"/>
                </a:lnTo>
                <a:cubicBezTo>
                  <a:pt x="13553" y="20829"/>
                  <a:pt x="13510" y="20889"/>
                  <a:pt x="13596" y="20921"/>
                </a:cubicBezTo>
                <a:lnTo>
                  <a:pt x="13821" y="21012"/>
                </a:lnTo>
                <a:cubicBezTo>
                  <a:pt x="13864" y="21028"/>
                  <a:pt x="13895" y="21045"/>
                  <a:pt x="13923" y="21061"/>
                </a:cubicBezTo>
                <a:lnTo>
                  <a:pt x="14104" y="21164"/>
                </a:lnTo>
                <a:cubicBezTo>
                  <a:pt x="14147" y="21186"/>
                  <a:pt x="14233" y="21195"/>
                  <a:pt x="14303" y="21184"/>
                </a:cubicBezTo>
                <a:cubicBezTo>
                  <a:pt x="14403" y="21173"/>
                  <a:pt x="14445" y="21125"/>
                  <a:pt x="14374" y="21098"/>
                </a:cubicBezTo>
                <a:lnTo>
                  <a:pt x="14303" y="21066"/>
                </a:lnTo>
                <a:cubicBezTo>
                  <a:pt x="14247" y="21039"/>
                  <a:pt x="14075" y="20975"/>
                  <a:pt x="14047" y="20948"/>
                </a:cubicBezTo>
                <a:lnTo>
                  <a:pt x="13950" y="20887"/>
                </a:lnTo>
                <a:lnTo>
                  <a:pt x="14233" y="20990"/>
                </a:lnTo>
                <a:cubicBezTo>
                  <a:pt x="14289" y="21017"/>
                  <a:pt x="14362" y="21049"/>
                  <a:pt x="14418" y="21076"/>
                </a:cubicBezTo>
                <a:lnTo>
                  <a:pt x="14529" y="21147"/>
                </a:lnTo>
                <a:cubicBezTo>
                  <a:pt x="14572" y="21169"/>
                  <a:pt x="14645" y="21173"/>
                  <a:pt x="14702" y="21157"/>
                </a:cubicBezTo>
                <a:cubicBezTo>
                  <a:pt x="14744" y="21146"/>
                  <a:pt x="14755" y="21132"/>
                  <a:pt x="14755" y="21110"/>
                </a:cubicBezTo>
                <a:lnTo>
                  <a:pt x="14799" y="21137"/>
                </a:lnTo>
                <a:cubicBezTo>
                  <a:pt x="14841" y="21159"/>
                  <a:pt x="14911" y="21158"/>
                  <a:pt x="14967" y="21142"/>
                </a:cubicBezTo>
                <a:cubicBezTo>
                  <a:pt x="15038" y="21120"/>
                  <a:pt x="15038" y="21071"/>
                  <a:pt x="14967" y="21044"/>
                </a:cubicBezTo>
                <a:lnTo>
                  <a:pt x="14772" y="20980"/>
                </a:lnTo>
                <a:cubicBezTo>
                  <a:pt x="14758" y="20975"/>
                  <a:pt x="14729" y="20964"/>
                  <a:pt x="14715" y="20958"/>
                </a:cubicBezTo>
                <a:lnTo>
                  <a:pt x="14401" y="20833"/>
                </a:lnTo>
                <a:cubicBezTo>
                  <a:pt x="14387" y="20823"/>
                  <a:pt x="14319" y="20802"/>
                  <a:pt x="14290" y="20791"/>
                </a:cubicBezTo>
                <a:cubicBezTo>
                  <a:pt x="14262" y="20781"/>
                  <a:pt x="14220" y="20774"/>
                  <a:pt x="14175" y="20773"/>
                </a:cubicBezTo>
                <a:close/>
                <a:moveTo>
                  <a:pt x="7342" y="20783"/>
                </a:moveTo>
                <a:cubicBezTo>
                  <a:pt x="7298" y="20785"/>
                  <a:pt x="7255" y="20791"/>
                  <a:pt x="7227" y="20801"/>
                </a:cubicBezTo>
                <a:cubicBezTo>
                  <a:pt x="7198" y="20812"/>
                  <a:pt x="7126" y="20834"/>
                  <a:pt x="7112" y="20845"/>
                </a:cubicBezTo>
                <a:lnTo>
                  <a:pt x="6802" y="20968"/>
                </a:lnTo>
                <a:cubicBezTo>
                  <a:pt x="6788" y="20974"/>
                  <a:pt x="6759" y="20985"/>
                  <a:pt x="6745" y="20990"/>
                </a:cubicBezTo>
                <a:lnTo>
                  <a:pt x="6546" y="21056"/>
                </a:lnTo>
                <a:cubicBezTo>
                  <a:pt x="6475" y="21078"/>
                  <a:pt x="6475" y="21125"/>
                  <a:pt x="6546" y="21152"/>
                </a:cubicBezTo>
                <a:cubicBezTo>
                  <a:pt x="6571" y="21159"/>
                  <a:pt x="6602" y="21162"/>
                  <a:pt x="6630" y="21162"/>
                </a:cubicBezTo>
                <a:cubicBezTo>
                  <a:pt x="6593" y="21167"/>
                  <a:pt x="6558" y="21174"/>
                  <a:pt x="6532" y="21184"/>
                </a:cubicBezTo>
                <a:lnTo>
                  <a:pt x="6519" y="21191"/>
                </a:lnTo>
                <a:cubicBezTo>
                  <a:pt x="6519" y="21186"/>
                  <a:pt x="6506" y="21180"/>
                  <a:pt x="6506" y="21174"/>
                </a:cubicBezTo>
                <a:lnTo>
                  <a:pt x="6493" y="21164"/>
                </a:lnTo>
                <a:cubicBezTo>
                  <a:pt x="6471" y="21153"/>
                  <a:pt x="6443" y="21148"/>
                  <a:pt x="6413" y="21147"/>
                </a:cubicBezTo>
                <a:cubicBezTo>
                  <a:pt x="6383" y="21146"/>
                  <a:pt x="6348" y="21149"/>
                  <a:pt x="6320" y="21157"/>
                </a:cubicBezTo>
                <a:lnTo>
                  <a:pt x="6121" y="21223"/>
                </a:lnTo>
                <a:cubicBezTo>
                  <a:pt x="6064" y="21239"/>
                  <a:pt x="6036" y="21260"/>
                  <a:pt x="6050" y="21282"/>
                </a:cubicBezTo>
                <a:cubicBezTo>
                  <a:pt x="6022" y="21271"/>
                  <a:pt x="5968" y="21271"/>
                  <a:pt x="5940" y="21282"/>
                </a:cubicBezTo>
                <a:lnTo>
                  <a:pt x="5785" y="21331"/>
                </a:lnTo>
                <a:cubicBezTo>
                  <a:pt x="5728" y="21347"/>
                  <a:pt x="5728" y="21379"/>
                  <a:pt x="5785" y="21390"/>
                </a:cubicBezTo>
                <a:cubicBezTo>
                  <a:pt x="5813" y="21395"/>
                  <a:pt x="5854" y="21395"/>
                  <a:pt x="5882" y="21390"/>
                </a:cubicBezTo>
                <a:lnTo>
                  <a:pt x="6068" y="21353"/>
                </a:lnTo>
                <a:cubicBezTo>
                  <a:pt x="6096" y="21347"/>
                  <a:pt x="6123" y="21336"/>
                  <a:pt x="6152" y="21331"/>
                </a:cubicBezTo>
                <a:lnTo>
                  <a:pt x="6010" y="21380"/>
                </a:lnTo>
                <a:cubicBezTo>
                  <a:pt x="5954" y="21396"/>
                  <a:pt x="5967" y="21428"/>
                  <a:pt x="6024" y="21439"/>
                </a:cubicBezTo>
                <a:cubicBezTo>
                  <a:pt x="6052" y="21444"/>
                  <a:pt x="6093" y="21444"/>
                  <a:pt x="6121" y="21439"/>
                </a:cubicBezTo>
                <a:lnTo>
                  <a:pt x="6307" y="21395"/>
                </a:lnTo>
                <a:cubicBezTo>
                  <a:pt x="6349" y="21379"/>
                  <a:pt x="6365" y="21362"/>
                  <a:pt x="6351" y="21346"/>
                </a:cubicBezTo>
                <a:cubicBezTo>
                  <a:pt x="6379" y="21351"/>
                  <a:pt x="6420" y="21346"/>
                  <a:pt x="6448" y="21341"/>
                </a:cubicBezTo>
                <a:lnTo>
                  <a:pt x="6731" y="21255"/>
                </a:lnTo>
                <a:cubicBezTo>
                  <a:pt x="6802" y="21239"/>
                  <a:pt x="6818" y="21206"/>
                  <a:pt x="6776" y="21179"/>
                </a:cubicBezTo>
                <a:lnTo>
                  <a:pt x="6745" y="21169"/>
                </a:lnTo>
                <a:cubicBezTo>
                  <a:pt x="6725" y="21159"/>
                  <a:pt x="6689" y="21158"/>
                  <a:pt x="6652" y="21161"/>
                </a:cubicBezTo>
                <a:cubicBezTo>
                  <a:pt x="6676" y="21159"/>
                  <a:pt x="6700" y="21156"/>
                  <a:pt x="6718" y="21147"/>
                </a:cubicBezTo>
                <a:lnTo>
                  <a:pt x="6758" y="21130"/>
                </a:lnTo>
                <a:cubicBezTo>
                  <a:pt x="6758" y="21146"/>
                  <a:pt x="6787" y="21168"/>
                  <a:pt x="6815" y="21179"/>
                </a:cubicBezTo>
                <a:cubicBezTo>
                  <a:pt x="6872" y="21195"/>
                  <a:pt x="6946" y="21191"/>
                  <a:pt x="6988" y="21169"/>
                </a:cubicBezTo>
                <a:lnTo>
                  <a:pt x="7098" y="21098"/>
                </a:lnTo>
                <a:cubicBezTo>
                  <a:pt x="7155" y="21071"/>
                  <a:pt x="7228" y="21039"/>
                  <a:pt x="7284" y="21012"/>
                </a:cubicBezTo>
                <a:lnTo>
                  <a:pt x="7567" y="20909"/>
                </a:lnTo>
                <a:lnTo>
                  <a:pt x="7466" y="20968"/>
                </a:lnTo>
                <a:cubicBezTo>
                  <a:pt x="7423" y="20995"/>
                  <a:pt x="7270" y="21066"/>
                  <a:pt x="7213" y="21088"/>
                </a:cubicBezTo>
                <a:lnTo>
                  <a:pt x="7143" y="21120"/>
                </a:lnTo>
                <a:cubicBezTo>
                  <a:pt x="7072" y="21152"/>
                  <a:pt x="7114" y="21195"/>
                  <a:pt x="7213" y="21206"/>
                </a:cubicBezTo>
                <a:cubicBezTo>
                  <a:pt x="7284" y="21217"/>
                  <a:pt x="7370" y="21206"/>
                  <a:pt x="7413" y="21184"/>
                </a:cubicBezTo>
                <a:lnTo>
                  <a:pt x="7594" y="21083"/>
                </a:lnTo>
                <a:cubicBezTo>
                  <a:pt x="7622" y="21067"/>
                  <a:pt x="7667" y="21050"/>
                  <a:pt x="7696" y="21034"/>
                </a:cubicBezTo>
                <a:lnTo>
                  <a:pt x="7921" y="20941"/>
                </a:lnTo>
                <a:cubicBezTo>
                  <a:pt x="8006" y="20909"/>
                  <a:pt x="7964" y="20851"/>
                  <a:pt x="7850" y="20840"/>
                </a:cubicBezTo>
                <a:lnTo>
                  <a:pt x="7806" y="20833"/>
                </a:lnTo>
                <a:cubicBezTo>
                  <a:pt x="7735" y="20828"/>
                  <a:pt x="7653" y="20856"/>
                  <a:pt x="7625" y="20877"/>
                </a:cubicBezTo>
                <a:cubicBezTo>
                  <a:pt x="7639" y="20845"/>
                  <a:pt x="7624" y="20818"/>
                  <a:pt x="7567" y="20801"/>
                </a:cubicBezTo>
                <a:cubicBezTo>
                  <a:pt x="7553" y="20796"/>
                  <a:pt x="7537" y="20796"/>
                  <a:pt x="7523" y="20796"/>
                </a:cubicBezTo>
                <a:lnTo>
                  <a:pt x="7466" y="20791"/>
                </a:lnTo>
                <a:cubicBezTo>
                  <a:pt x="7430" y="20783"/>
                  <a:pt x="7386" y="20781"/>
                  <a:pt x="7342" y="20783"/>
                </a:cubicBezTo>
                <a:close/>
                <a:moveTo>
                  <a:pt x="8642" y="20813"/>
                </a:moveTo>
                <a:cubicBezTo>
                  <a:pt x="8557" y="20813"/>
                  <a:pt x="8485" y="20835"/>
                  <a:pt x="8456" y="20867"/>
                </a:cubicBezTo>
                <a:lnTo>
                  <a:pt x="8430" y="20936"/>
                </a:lnTo>
                <a:cubicBezTo>
                  <a:pt x="8416" y="20958"/>
                  <a:pt x="8401" y="20986"/>
                  <a:pt x="8372" y="21002"/>
                </a:cubicBezTo>
                <a:lnTo>
                  <a:pt x="8231" y="21115"/>
                </a:lnTo>
                <a:cubicBezTo>
                  <a:pt x="8160" y="21169"/>
                  <a:pt x="8202" y="21201"/>
                  <a:pt x="8302" y="21206"/>
                </a:cubicBezTo>
                <a:lnTo>
                  <a:pt x="8372" y="21211"/>
                </a:lnTo>
                <a:cubicBezTo>
                  <a:pt x="8500" y="21217"/>
                  <a:pt x="8600" y="21173"/>
                  <a:pt x="8642" y="21130"/>
                </a:cubicBezTo>
                <a:lnTo>
                  <a:pt x="8797" y="21017"/>
                </a:lnTo>
                <a:cubicBezTo>
                  <a:pt x="8811" y="21006"/>
                  <a:pt x="8827" y="20996"/>
                  <a:pt x="8841" y="20990"/>
                </a:cubicBezTo>
                <a:lnTo>
                  <a:pt x="9009" y="20894"/>
                </a:lnTo>
                <a:cubicBezTo>
                  <a:pt x="9066" y="20862"/>
                  <a:pt x="8994" y="20808"/>
                  <a:pt x="8881" y="20813"/>
                </a:cubicBezTo>
                <a:lnTo>
                  <a:pt x="8642" y="20813"/>
                </a:lnTo>
                <a:close/>
                <a:moveTo>
                  <a:pt x="12649" y="20818"/>
                </a:moveTo>
                <a:cubicBezTo>
                  <a:pt x="12536" y="20818"/>
                  <a:pt x="12450" y="20867"/>
                  <a:pt x="12521" y="20904"/>
                </a:cubicBezTo>
                <a:lnTo>
                  <a:pt x="12689" y="21002"/>
                </a:lnTo>
                <a:cubicBezTo>
                  <a:pt x="12703" y="21013"/>
                  <a:pt x="12719" y="21023"/>
                  <a:pt x="12733" y="21029"/>
                </a:cubicBezTo>
                <a:lnTo>
                  <a:pt x="12888" y="21142"/>
                </a:lnTo>
                <a:cubicBezTo>
                  <a:pt x="12931" y="21185"/>
                  <a:pt x="13045" y="21229"/>
                  <a:pt x="13158" y="21223"/>
                </a:cubicBezTo>
                <a:lnTo>
                  <a:pt x="13229" y="21218"/>
                </a:lnTo>
                <a:cubicBezTo>
                  <a:pt x="13328" y="21207"/>
                  <a:pt x="13370" y="21169"/>
                  <a:pt x="13299" y="21120"/>
                </a:cubicBezTo>
                <a:lnTo>
                  <a:pt x="13158" y="21007"/>
                </a:lnTo>
                <a:cubicBezTo>
                  <a:pt x="13130" y="20986"/>
                  <a:pt x="13115" y="20963"/>
                  <a:pt x="13100" y="20941"/>
                </a:cubicBezTo>
                <a:lnTo>
                  <a:pt x="13074" y="20872"/>
                </a:lnTo>
                <a:cubicBezTo>
                  <a:pt x="13046" y="20840"/>
                  <a:pt x="12974" y="20818"/>
                  <a:pt x="12888" y="20818"/>
                </a:cubicBezTo>
                <a:lnTo>
                  <a:pt x="12649" y="20818"/>
                </a:lnTo>
                <a:close/>
                <a:moveTo>
                  <a:pt x="8231" y="20828"/>
                </a:moveTo>
                <a:cubicBezTo>
                  <a:pt x="8160" y="20823"/>
                  <a:pt x="8091" y="20834"/>
                  <a:pt x="8063" y="20860"/>
                </a:cubicBezTo>
                <a:lnTo>
                  <a:pt x="7921" y="20963"/>
                </a:lnTo>
                <a:cubicBezTo>
                  <a:pt x="7879" y="20979"/>
                  <a:pt x="7764" y="21050"/>
                  <a:pt x="7735" y="21066"/>
                </a:cubicBezTo>
                <a:lnTo>
                  <a:pt x="7581" y="21142"/>
                </a:lnTo>
                <a:cubicBezTo>
                  <a:pt x="7524" y="21174"/>
                  <a:pt x="7552" y="21217"/>
                  <a:pt x="7651" y="21228"/>
                </a:cubicBezTo>
                <a:cubicBezTo>
                  <a:pt x="7722" y="21239"/>
                  <a:pt x="7795" y="21228"/>
                  <a:pt x="7837" y="21201"/>
                </a:cubicBezTo>
                <a:lnTo>
                  <a:pt x="7992" y="21110"/>
                </a:lnTo>
                <a:cubicBezTo>
                  <a:pt x="8034" y="21088"/>
                  <a:pt x="8078" y="21060"/>
                  <a:pt x="8120" y="21044"/>
                </a:cubicBezTo>
                <a:lnTo>
                  <a:pt x="8346" y="20936"/>
                </a:lnTo>
                <a:cubicBezTo>
                  <a:pt x="8417" y="20904"/>
                  <a:pt x="8401" y="20844"/>
                  <a:pt x="8288" y="20833"/>
                </a:cubicBezTo>
                <a:lnTo>
                  <a:pt x="8231" y="20828"/>
                </a:lnTo>
                <a:close/>
                <a:moveTo>
                  <a:pt x="13313" y="20828"/>
                </a:moveTo>
                <a:lnTo>
                  <a:pt x="13255" y="20833"/>
                </a:lnTo>
                <a:cubicBezTo>
                  <a:pt x="13142" y="20844"/>
                  <a:pt x="13127" y="20904"/>
                  <a:pt x="13198" y="20936"/>
                </a:cubicBezTo>
                <a:lnTo>
                  <a:pt x="13428" y="21044"/>
                </a:lnTo>
                <a:cubicBezTo>
                  <a:pt x="13470" y="21066"/>
                  <a:pt x="13509" y="21089"/>
                  <a:pt x="13552" y="21110"/>
                </a:cubicBezTo>
                <a:lnTo>
                  <a:pt x="13711" y="21201"/>
                </a:lnTo>
                <a:cubicBezTo>
                  <a:pt x="13753" y="21223"/>
                  <a:pt x="13822" y="21234"/>
                  <a:pt x="13892" y="21228"/>
                </a:cubicBezTo>
                <a:cubicBezTo>
                  <a:pt x="13991" y="21217"/>
                  <a:pt x="14019" y="21175"/>
                  <a:pt x="13963" y="21142"/>
                </a:cubicBezTo>
                <a:lnTo>
                  <a:pt x="13795" y="21066"/>
                </a:lnTo>
                <a:cubicBezTo>
                  <a:pt x="13767" y="21050"/>
                  <a:pt x="13651" y="20979"/>
                  <a:pt x="13622" y="20963"/>
                </a:cubicBezTo>
                <a:lnTo>
                  <a:pt x="13481" y="20860"/>
                </a:lnTo>
                <a:cubicBezTo>
                  <a:pt x="13453" y="20833"/>
                  <a:pt x="13384" y="20823"/>
                  <a:pt x="13313" y="20828"/>
                </a:cubicBezTo>
                <a:close/>
                <a:moveTo>
                  <a:pt x="15210" y="21152"/>
                </a:moveTo>
                <a:cubicBezTo>
                  <a:pt x="15154" y="21136"/>
                  <a:pt x="15080" y="21141"/>
                  <a:pt x="15038" y="21157"/>
                </a:cubicBezTo>
                <a:lnTo>
                  <a:pt x="15024" y="21169"/>
                </a:lnTo>
                <a:cubicBezTo>
                  <a:pt x="15010" y="21174"/>
                  <a:pt x="15011" y="21179"/>
                  <a:pt x="15011" y="21184"/>
                </a:cubicBezTo>
                <a:lnTo>
                  <a:pt x="14998" y="21179"/>
                </a:lnTo>
                <a:cubicBezTo>
                  <a:pt x="14941" y="21163"/>
                  <a:pt x="14828" y="21142"/>
                  <a:pt x="14786" y="21164"/>
                </a:cubicBezTo>
                <a:lnTo>
                  <a:pt x="14755" y="21174"/>
                </a:lnTo>
                <a:cubicBezTo>
                  <a:pt x="14698" y="21201"/>
                  <a:pt x="14728" y="21234"/>
                  <a:pt x="14799" y="21250"/>
                </a:cubicBezTo>
                <a:lnTo>
                  <a:pt x="15082" y="21336"/>
                </a:lnTo>
                <a:cubicBezTo>
                  <a:pt x="15110" y="21341"/>
                  <a:pt x="15151" y="21346"/>
                  <a:pt x="15179" y="21341"/>
                </a:cubicBezTo>
                <a:cubicBezTo>
                  <a:pt x="15165" y="21357"/>
                  <a:pt x="15181" y="21374"/>
                  <a:pt x="15223" y="21385"/>
                </a:cubicBezTo>
                <a:lnTo>
                  <a:pt x="15409" y="21427"/>
                </a:lnTo>
                <a:cubicBezTo>
                  <a:pt x="15438" y="21432"/>
                  <a:pt x="15478" y="21438"/>
                  <a:pt x="15507" y="21427"/>
                </a:cubicBezTo>
                <a:cubicBezTo>
                  <a:pt x="15563" y="21416"/>
                  <a:pt x="15577" y="21384"/>
                  <a:pt x="15520" y="21368"/>
                </a:cubicBezTo>
                <a:lnTo>
                  <a:pt x="15378" y="21319"/>
                </a:lnTo>
                <a:cubicBezTo>
                  <a:pt x="15392" y="21324"/>
                  <a:pt x="15434" y="21336"/>
                  <a:pt x="15462" y="21341"/>
                </a:cubicBezTo>
                <a:lnTo>
                  <a:pt x="15648" y="21380"/>
                </a:lnTo>
                <a:cubicBezTo>
                  <a:pt x="15676" y="21385"/>
                  <a:pt x="15717" y="21385"/>
                  <a:pt x="15745" y="21380"/>
                </a:cubicBezTo>
                <a:cubicBezTo>
                  <a:pt x="15802" y="21364"/>
                  <a:pt x="15802" y="21335"/>
                  <a:pt x="15745" y="21319"/>
                </a:cubicBezTo>
                <a:lnTo>
                  <a:pt x="15591" y="21277"/>
                </a:lnTo>
                <a:cubicBezTo>
                  <a:pt x="15562" y="21266"/>
                  <a:pt x="15509" y="21266"/>
                  <a:pt x="15480" y="21277"/>
                </a:cubicBezTo>
                <a:cubicBezTo>
                  <a:pt x="15494" y="21255"/>
                  <a:pt x="15466" y="21234"/>
                  <a:pt x="15409" y="21218"/>
                </a:cubicBezTo>
                <a:lnTo>
                  <a:pt x="15210" y="21152"/>
                </a:lnTo>
                <a:close/>
                <a:moveTo>
                  <a:pt x="7006" y="21194"/>
                </a:moveTo>
                <a:cubicBezTo>
                  <a:pt x="6976" y="21195"/>
                  <a:pt x="6945" y="21200"/>
                  <a:pt x="6917" y="21211"/>
                </a:cubicBezTo>
                <a:lnTo>
                  <a:pt x="6745" y="21287"/>
                </a:lnTo>
                <a:cubicBezTo>
                  <a:pt x="6688" y="21314"/>
                  <a:pt x="6687" y="21352"/>
                  <a:pt x="6758" y="21368"/>
                </a:cubicBezTo>
                <a:cubicBezTo>
                  <a:pt x="6800" y="21379"/>
                  <a:pt x="6857" y="21379"/>
                  <a:pt x="6899" y="21363"/>
                </a:cubicBezTo>
                <a:lnTo>
                  <a:pt x="7098" y="21299"/>
                </a:lnTo>
                <a:cubicBezTo>
                  <a:pt x="7169" y="21277"/>
                  <a:pt x="7168" y="21233"/>
                  <a:pt x="7112" y="21211"/>
                </a:cubicBezTo>
                <a:lnTo>
                  <a:pt x="7085" y="21206"/>
                </a:lnTo>
                <a:cubicBezTo>
                  <a:pt x="7064" y="21198"/>
                  <a:pt x="7036" y="21194"/>
                  <a:pt x="7006" y="21194"/>
                </a:cubicBezTo>
                <a:close/>
                <a:moveTo>
                  <a:pt x="14525" y="21196"/>
                </a:moveTo>
                <a:cubicBezTo>
                  <a:pt x="14495" y="21195"/>
                  <a:pt x="14466" y="21198"/>
                  <a:pt x="14445" y="21206"/>
                </a:cubicBezTo>
                <a:lnTo>
                  <a:pt x="14418" y="21218"/>
                </a:lnTo>
                <a:cubicBezTo>
                  <a:pt x="14362" y="21239"/>
                  <a:pt x="14375" y="21282"/>
                  <a:pt x="14432" y="21304"/>
                </a:cubicBezTo>
                <a:lnTo>
                  <a:pt x="14631" y="21368"/>
                </a:lnTo>
                <a:cubicBezTo>
                  <a:pt x="14673" y="21384"/>
                  <a:pt x="14730" y="21384"/>
                  <a:pt x="14772" y="21373"/>
                </a:cubicBezTo>
                <a:cubicBezTo>
                  <a:pt x="14829" y="21357"/>
                  <a:pt x="14842" y="21314"/>
                  <a:pt x="14786" y="21292"/>
                </a:cubicBezTo>
                <a:lnTo>
                  <a:pt x="14613" y="21218"/>
                </a:lnTo>
                <a:cubicBezTo>
                  <a:pt x="14585" y="21204"/>
                  <a:pt x="14555" y="21197"/>
                  <a:pt x="14525" y="21196"/>
                </a:cubicBezTo>
                <a:close/>
                <a:moveTo>
                  <a:pt x="7439" y="21225"/>
                </a:moveTo>
                <a:cubicBezTo>
                  <a:pt x="7405" y="21227"/>
                  <a:pt x="7376" y="21234"/>
                  <a:pt x="7355" y="21245"/>
                </a:cubicBezTo>
                <a:lnTo>
                  <a:pt x="7183" y="21326"/>
                </a:lnTo>
                <a:cubicBezTo>
                  <a:pt x="7126" y="21353"/>
                  <a:pt x="7156" y="21396"/>
                  <a:pt x="7227" y="21407"/>
                </a:cubicBezTo>
                <a:cubicBezTo>
                  <a:pt x="7283" y="21418"/>
                  <a:pt x="7339" y="21411"/>
                  <a:pt x="7382" y="21395"/>
                </a:cubicBezTo>
                <a:lnTo>
                  <a:pt x="7581" y="21331"/>
                </a:lnTo>
                <a:cubicBezTo>
                  <a:pt x="7651" y="21309"/>
                  <a:pt x="7638" y="21266"/>
                  <a:pt x="7567" y="21245"/>
                </a:cubicBezTo>
                <a:lnTo>
                  <a:pt x="7536" y="21233"/>
                </a:lnTo>
                <a:cubicBezTo>
                  <a:pt x="7508" y="21225"/>
                  <a:pt x="7473" y="21223"/>
                  <a:pt x="7439" y="21225"/>
                </a:cubicBezTo>
                <a:close/>
                <a:moveTo>
                  <a:pt x="14091" y="21230"/>
                </a:moveTo>
                <a:cubicBezTo>
                  <a:pt x="14058" y="21228"/>
                  <a:pt x="14022" y="21230"/>
                  <a:pt x="13994" y="21238"/>
                </a:cubicBezTo>
                <a:lnTo>
                  <a:pt x="13963" y="21250"/>
                </a:lnTo>
                <a:cubicBezTo>
                  <a:pt x="13892" y="21272"/>
                  <a:pt x="13879" y="21309"/>
                  <a:pt x="13950" y="21336"/>
                </a:cubicBezTo>
                <a:lnTo>
                  <a:pt x="14149" y="21412"/>
                </a:lnTo>
                <a:cubicBezTo>
                  <a:pt x="14191" y="21428"/>
                  <a:pt x="14247" y="21433"/>
                  <a:pt x="14303" y="21422"/>
                </a:cubicBezTo>
                <a:cubicBezTo>
                  <a:pt x="14374" y="21400"/>
                  <a:pt x="14404" y="21358"/>
                  <a:pt x="14348" y="21331"/>
                </a:cubicBezTo>
                <a:lnTo>
                  <a:pt x="14175" y="21250"/>
                </a:lnTo>
                <a:cubicBezTo>
                  <a:pt x="14154" y="21239"/>
                  <a:pt x="14125" y="21232"/>
                  <a:pt x="14091" y="21230"/>
                </a:cubicBezTo>
                <a:close/>
                <a:moveTo>
                  <a:pt x="13357" y="21233"/>
                </a:moveTo>
                <a:lnTo>
                  <a:pt x="13242" y="21238"/>
                </a:lnTo>
                <a:cubicBezTo>
                  <a:pt x="13171" y="21244"/>
                  <a:pt x="13114" y="21287"/>
                  <a:pt x="13184" y="21309"/>
                </a:cubicBezTo>
                <a:lnTo>
                  <a:pt x="13384" y="21395"/>
                </a:lnTo>
                <a:cubicBezTo>
                  <a:pt x="13412" y="21411"/>
                  <a:pt x="13509" y="21423"/>
                  <a:pt x="13609" y="21412"/>
                </a:cubicBezTo>
                <a:lnTo>
                  <a:pt x="13667" y="21400"/>
                </a:lnTo>
                <a:cubicBezTo>
                  <a:pt x="13737" y="21400"/>
                  <a:pt x="13767" y="21379"/>
                  <a:pt x="13724" y="21358"/>
                </a:cubicBezTo>
                <a:lnTo>
                  <a:pt x="13569" y="21272"/>
                </a:lnTo>
                <a:cubicBezTo>
                  <a:pt x="13527" y="21245"/>
                  <a:pt x="13441" y="21233"/>
                  <a:pt x="13357" y="21233"/>
                </a:cubicBezTo>
                <a:close/>
                <a:moveTo>
                  <a:pt x="8160" y="21238"/>
                </a:moveTo>
                <a:cubicBezTo>
                  <a:pt x="8075" y="21233"/>
                  <a:pt x="7990" y="21250"/>
                  <a:pt x="7948" y="21277"/>
                </a:cubicBezTo>
                <a:lnTo>
                  <a:pt x="7793" y="21363"/>
                </a:lnTo>
                <a:cubicBezTo>
                  <a:pt x="7765" y="21379"/>
                  <a:pt x="7794" y="21407"/>
                  <a:pt x="7850" y="21412"/>
                </a:cubicBezTo>
                <a:lnTo>
                  <a:pt x="7908" y="21422"/>
                </a:lnTo>
                <a:cubicBezTo>
                  <a:pt x="8007" y="21433"/>
                  <a:pt x="8090" y="21428"/>
                  <a:pt x="8133" y="21407"/>
                </a:cubicBezTo>
                <a:lnTo>
                  <a:pt x="8332" y="21319"/>
                </a:lnTo>
                <a:cubicBezTo>
                  <a:pt x="8403" y="21292"/>
                  <a:pt x="8360" y="21250"/>
                  <a:pt x="8275" y="21245"/>
                </a:cubicBezTo>
                <a:lnTo>
                  <a:pt x="8160" y="21238"/>
                </a:lnTo>
                <a:close/>
                <a:moveTo>
                  <a:pt x="6674" y="21363"/>
                </a:moveTo>
                <a:cubicBezTo>
                  <a:pt x="6631" y="21352"/>
                  <a:pt x="6591" y="21357"/>
                  <a:pt x="6563" y="21368"/>
                </a:cubicBezTo>
                <a:lnTo>
                  <a:pt x="6364" y="21439"/>
                </a:lnTo>
                <a:cubicBezTo>
                  <a:pt x="6308" y="21455"/>
                  <a:pt x="6321" y="21487"/>
                  <a:pt x="6378" y="21498"/>
                </a:cubicBezTo>
                <a:cubicBezTo>
                  <a:pt x="6406" y="21503"/>
                  <a:pt x="6446" y="21503"/>
                  <a:pt x="6475" y="21498"/>
                </a:cubicBezTo>
                <a:lnTo>
                  <a:pt x="6705" y="21439"/>
                </a:lnTo>
                <a:cubicBezTo>
                  <a:pt x="6761" y="21423"/>
                  <a:pt x="6762" y="21390"/>
                  <a:pt x="6705" y="21380"/>
                </a:cubicBezTo>
                <a:lnTo>
                  <a:pt x="6674" y="21363"/>
                </a:lnTo>
                <a:close/>
                <a:moveTo>
                  <a:pt x="14856" y="21363"/>
                </a:moveTo>
                <a:lnTo>
                  <a:pt x="14825" y="21368"/>
                </a:lnTo>
                <a:cubicBezTo>
                  <a:pt x="14769" y="21384"/>
                  <a:pt x="14769" y="21416"/>
                  <a:pt x="14825" y="21427"/>
                </a:cubicBezTo>
                <a:lnTo>
                  <a:pt x="15055" y="21488"/>
                </a:lnTo>
                <a:cubicBezTo>
                  <a:pt x="15084" y="21493"/>
                  <a:pt x="15124" y="21498"/>
                  <a:pt x="15153" y="21488"/>
                </a:cubicBezTo>
                <a:cubicBezTo>
                  <a:pt x="15209" y="21477"/>
                  <a:pt x="15223" y="21443"/>
                  <a:pt x="15166" y="21427"/>
                </a:cubicBezTo>
                <a:lnTo>
                  <a:pt x="14967" y="21368"/>
                </a:lnTo>
                <a:cubicBezTo>
                  <a:pt x="14939" y="21357"/>
                  <a:pt x="14885" y="21358"/>
                  <a:pt x="14856" y="21363"/>
                </a:cubicBezTo>
                <a:close/>
                <a:moveTo>
                  <a:pt x="7001" y="21407"/>
                </a:moveTo>
                <a:lnTo>
                  <a:pt x="6789" y="21466"/>
                </a:lnTo>
                <a:cubicBezTo>
                  <a:pt x="6732" y="21482"/>
                  <a:pt x="6732" y="21514"/>
                  <a:pt x="6789" y="21525"/>
                </a:cubicBezTo>
                <a:cubicBezTo>
                  <a:pt x="6817" y="21530"/>
                  <a:pt x="6858" y="21530"/>
                  <a:pt x="6886" y="21525"/>
                </a:cubicBezTo>
                <a:lnTo>
                  <a:pt x="7129" y="21471"/>
                </a:lnTo>
                <a:cubicBezTo>
                  <a:pt x="7186" y="21460"/>
                  <a:pt x="7199" y="21428"/>
                  <a:pt x="7143" y="21412"/>
                </a:cubicBezTo>
                <a:lnTo>
                  <a:pt x="7112" y="21407"/>
                </a:lnTo>
                <a:cubicBezTo>
                  <a:pt x="7083" y="21396"/>
                  <a:pt x="7030" y="21396"/>
                  <a:pt x="7001" y="21407"/>
                </a:cubicBezTo>
                <a:close/>
                <a:moveTo>
                  <a:pt x="7665" y="21412"/>
                </a:moveTo>
                <a:cubicBezTo>
                  <a:pt x="7594" y="21406"/>
                  <a:pt x="7482" y="21422"/>
                  <a:pt x="7439" y="21444"/>
                </a:cubicBezTo>
                <a:lnTo>
                  <a:pt x="7311" y="21508"/>
                </a:lnTo>
                <a:cubicBezTo>
                  <a:pt x="7268" y="21530"/>
                  <a:pt x="7297" y="21558"/>
                  <a:pt x="7368" y="21569"/>
                </a:cubicBezTo>
                <a:cubicBezTo>
                  <a:pt x="7411" y="21574"/>
                  <a:pt x="7468" y="21568"/>
                  <a:pt x="7510" y="21557"/>
                </a:cubicBezTo>
                <a:lnTo>
                  <a:pt x="7780" y="21503"/>
                </a:lnTo>
                <a:cubicBezTo>
                  <a:pt x="7879" y="21481"/>
                  <a:pt x="7861" y="21422"/>
                  <a:pt x="7749" y="21417"/>
                </a:cubicBezTo>
                <a:lnTo>
                  <a:pt x="7665" y="21412"/>
                </a:lnTo>
                <a:close/>
                <a:moveTo>
                  <a:pt x="14418" y="21412"/>
                </a:moveTo>
                <a:lnTo>
                  <a:pt x="14388" y="21422"/>
                </a:lnTo>
                <a:cubicBezTo>
                  <a:pt x="14331" y="21438"/>
                  <a:pt x="14330" y="21470"/>
                  <a:pt x="14401" y="21481"/>
                </a:cubicBezTo>
                <a:lnTo>
                  <a:pt x="14644" y="21535"/>
                </a:lnTo>
                <a:cubicBezTo>
                  <a:pt x="14672" y="21540"/>
                  <a:pt x="14713" y="21540"/>
                  <a:pt x="14741" y="21535"/>
                </a:cubicBezTo>
                <a:cubicBezTo>
                  <a:pt x="14798" y="21519"/>
                  <a:pt x="14798" y="21492"/>
                  <a:pt x="14741" y="21476"/>
                </a:cubicBezTo>
                <a:lnTo>
                  <a:pt x="14529" y="21412"/>
                </a:lnTo>
                <a:cubicBezTo>
                  <a:pt x="14501" y="21401"/>
                  <a:pt x="14447" y="21401"/>
                  <a:pt x="14418" y="21412"/>
                </a:cubicBezTo>
                <a:close/>
                <a:moveTo>
                  <a:pt x="13852" y="21417"/>
                </a:moveTo>
                <a:lnTo>
                  <a:pt x="13764" y="21422"/>
                </a:lnTo>
                <a:cubicBezTo>
                  <a:pt x="13651" y="21427"/>
                  <a:pt x="13639" y="21486"/>
                  <a:pt x="13724" y="21508"/>
                </a:cubicBezTo>
                <a:lnTo>
                  <a:pt x="13994" y="21562"/>
                </a:lnTo>
                <a:cubicBezTo>
                  <a:pt x="14036" y="21573"/>
                  <a:pt x="14093" y="21579"/>
                  <a:pt x="14135" y="21574"/>
                </a:cubicBezTo>
                <a:cubicBezTo>
                  <a:pt x="14206" y="21568"/>
                  <a:pt x="14231" y="21536"/>
                  <a:pt x="14188" y="21515"/>
                </a:cubicBezTo>
                <a:lnTo>
                  <a:pt x="14078" y="21449"/>
                </a:lnTo>
                <a:cubicBezTo>
                  <a:pt x="14035" y="21427"/>
                  <a:pt x="13923" y="21411"/>
                  <a:pt x="13852" y="2141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Бактерия"/>
          <p:cNvSpPr/>
          <p:nvPr/>
        </p:nvSpPr>
        <p:spPr>
          <a:xfrm>
            <a:off x="21107908" y="4140451"/>
            <a:ext cx="764165" cy="1658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fill="norm" stroke="1" extrusionOk="0">
                <a:moveTo>
                  <a:pt x="13269" y="0"/>
                </a:moveTo>
                <a:cubicBezTo>
                  <a:pt x="13327" y="0"/>
                  <a:pt x="13385" y="11"/>
                  <a:pt x="13444" y="27"/>
                </a:cubicBezTo>
                <a:cubicBezTo>
                  <a:pt x="13490" y="43"/>
                  <a:pt x="13527" y="69"/>
                  <a:pt x="13538" y="91"/>
                </a:cubicBezTo>
                <a:cubicBezTo>
                  <a:pt x="13538" y="112"/>
                  <a:pt x="13526" y="134"/>
                  <a:pt x="13491" y="150"/>
                </a:cubicBezTo>
                <a:cubicBezTo>
                  <a:pt x="13258" y="274"/>
                  <a:pt x="13118" y="398"/>
                  <a:pt x="13083" y="522"/>
                </a:cubicBezTo>
                <a:cubicBezTo>
                  <a:pt x="13060" y="581"/>
                  <a:pt x="13059" y="646"/>
                  <a:pt x="13094" y="711"/>
                </a:cubicBezTo>
                <a:cubicBezTo>
                  <a:pt x="13105" y="754"/>
                  <a:pt x="13140" y="802"/>
                  <a:pt x="13163" y="845"/>
                </a:cubicBezTo>
                <a:cubicBezTo>
                  <a:pt x="13175" y="867"/>
                  <a:pt x="13188" y="894"/>
                  <a:pt x="13199" y="921"/>
                </a:cubicBezTo>
                <a:cubicBezTo>
                  <a:pt x="13234" y="996"/>
                  <a:pt x="13280" y="1083"/>
                  <a:pt x="13280" y="1180"/>
                </a:cubicBezTo>
                <a:cubicBezTo>
                  <a:pt x="13280" y="1272"/>
                  <a:pt x="13244" y="1373"/>
                  <a:pt x="13174" y="1470"/>
                </a:cubicBezTo>
                <a:cubicBezTo>
                  <a:pt x="13162" y="1486"/>
                  <a:pt x="13153" y="1503"/>
                  <a:pt x="13141" y="1514"/>
                </a:cubicBezTo>
                <a:cubicBezTo>
                  <a:pt x="13071" y="1605"/>
                  <a:pt x="13165" y="1708"/>
                  <a:pt x="13363" y="1751"/>
                </a:cubicBezTo>
                <a:cubicBezTo>
                  <a:pt x="13468" y="1773"/>
                  <a:pt x="13572" y="1800"/>
                  <a:pt x="13677" y="1827"/>
                </a:cubicBezTo>
                <a:cubicBezTo>
                  <a:pt x="13735" y="1843"/>
                  <a:pt x="13804" y="1847"/>
                  <a:pt x="13863" y="1847"/>
                </a:cubicBezTo>
                <a:cubicBezTo>
                  <a:pt x="14038" y="1847"/>
                  <a:pt x="14191" y="1800"/>
                  <a:pt x="14249" y="1719"/>
                </a:cubicBezTo>
                <a:cubicBezTo>
                  <a:pt x="14319" y="1627"/>
                  <a:pt x="14424" y="1547"/>
                  <a:pt x="14541" y="1477"/>
                </a:cubicBezTo>
                <a:cubicBezTo>
                  <a:pt x="14774" y="1347"/>
                  <a:pt x="15078" y="1260"/>
                  <a:pt x="15521" y="1195"/>
                </a:cubicBezTo>
                <a:cubicBezTo>
                  <a:pt x="15544" y="1195"/>
                  <a:pt x="15556" y="1190"/>
                  <a:pt x="15579" y="1190"/>
                </a:cubicBezTo>
                <a:cubicBezTo>
                  <a:pt x="15673" y="1190"/>
                  <a:pt x="15766" y="1217"/>
                  <a:pt x="15813" y="1254"/>
                </a:cubicBezTo>
                <a:cubicBezTo>
                  <a:pt x="15848" y="1281"/>
                  <a:pt x="15858" y="1309"/>
                  <a:pt x="15835" y="1330"/>
                </a:cubicBezTo>
                <a:cubicBezTo>
                  <a:pt x="15823" y="1352"/>
                  <a:pt x="15786" y="1368"/>
                  <a:pt x="15740" y="1379"/>
                </a:cubicBezTo>
                <a:cubicBezTo>
                  <a:pt x="15425" y="1454"/>
                  <a:pt x="15195" y="1541"/>
                  <a:pt x="15055" y="1648"/>
                </a:cubicBezTo>
                <a:cubicBezTo>
                  <a:pt x="14985" y="1702"/>
                  <a:pt x="14936" y="1757"/>
                  <a:pt x="14901" y="1827"/>
                </a:cubicBezTo>
                <a:cubicBezTo>
                  <a:pt x="14867" y="1891"/>
                  <a:pt x="14832" y="1960"/>
                  <a:pt x="14832" y="2036"/>
                </a:cubicBezTo>
                <a:lnTo>
                  <a:pt x="14832" y="2052"/>
                </a:lnTo>
                <a:cubicBezTo>
                  <a:pt x="14832" y="2101"/>
                  <a:pt x="14820" y="2134"/>
                  <a:pt x="14843" y="2177"/>
                </a:cubicBezTo>
                <a:cubicBezTo>
                  <a:pt x="14867" y="2209"/>
                  <a:pt x="14912" y="2246"/>
                  <a:pt x="14971" y="2273"/>
                </a:cubicBezTo>
                <a:cubicBezTo>
                  <a:pt x="15204" y="2381"/>
                  <a:pt x="15414" y="2494"/>
                  <a:pt x="15612" y="2618"/>
                </a:cubicBezTo>
                <a:cubicBezTo>
                  <a:pt x="15671" y="2656"/>
                  <a:pt x="15763" y="2677"/>
                  <a:pt x="15856" y="2677"/>
                </a:cubicBezTo>
                <a:cubicBezTo>
                  <a:pt x="15903" y="2677"/>
                  <a:pt x="15963" y="2673"/>
                  <a:pt x="16009" y="2662"/>
                </a:cubicBezTo>
                <a:cubicBezTo>
                  <a:pt x="16079" y="2646"/>
                  <a:pt x="16104" y="2635"/>
                  <a:pt x="16104" y="2635"/>
                </a:cubicBezTo>
                <a:cubicBezTo>
                  <a:pt x="16186" y="2597"/>
                  <a:pt x="16276" y="2548"/>
                  <a:pt x="16381" y="2478"/>
                </a:cubicBezTo>
                <a:lnTo>
                  <a:pt x="16440" y="2440"/>
                </a:lnTo>
                <a:cubicBezTo>
                  <a:pt x="16521" y="2386"/>
                  <a:pt x="16615" y="2327"/>
                  <a:pt x="16720" y="2273"/>
                </a:cubicBezTo>
                <a:cubicBezTo>
                  <a:pt x="16860" y="2198"/>
                  <a:pt x="17023" y="2139"/>
                  <a:pt x="17187" y="2096"/>
                </a:cubicBezTo>
                <a:cubicBezTo>
                  <a:pt x="17350" y="2053"/>
                  <a:pt x="17539" y="2025"/>
                  <a:pt x="17737" y="2009"/>
                </a:cubicBezTo>
                <a:cubicBezTo>
                  <a:pt x="17865" y="1998"/>
                  <a:pt x="18005" y="1993"/>
                  <a:pt x="18145" y="1993"/>
                </a:cubicBezTo>
                <a:cubicBezTo>
                  <a:pt x="18203" y="1993"/>
                  <a:pt x="18247" y="1993"/>
                  <a:pt x="18306" y="1993"/>
                </a:cubicBezTo>
                <a:cubicBezTo>
                  <a:pt x="18411" y="1993"/>
                  <a:pt x="18516" y="2042"/>
                  <a:pt x="18528" y="2096"/>
                </a:cubicBezTo>
                <a:cubicBezTo>
                  <a:pt x="18540" y="2123"/>
                  <a:pt x="18530" y="2149"/>
                  <a:pt x="18495" y="2170"/>
                </a:cubicBezTo>
                <a:cubicBezTo>
                  <a:pt x="18472" y="2186"/>
                  <a:pt x="18425" y="2199"/>
                  <a:pt x="18378" y="2204"/>
                </a:cubicBezTo>
                <a:cubicBezTo>
                  <a:pt x="18029" y="2225"/>
                  <a:pt x="17736" y="2274"/>
                  <a:pt x="17526" y="2344"/>
                </a:cubicBezTo>
                <a:cubicBezTo>
                  <a:pt x="17421" y="2381"/>
                  <a:pt x="17327" y="2424"/>
                  <a:pt x="17245" y="2483"/>
                </a:cubicBezTo>
                <a:cubicBezTo>
                  <a:pt x="17187" y="2527"/>
                  <a:pt x="17129" y="2575"/>
                  <a:pt x="17059" y="2623"/>
                </a:cubicBezTo>
                <a:lnTo>
                  <a:pt x="17001" y="2667"/>
                </a:lnTo>
                <a:cubicBezTo>
                  <a:pt x="16919" y="2737"/>
                  <a:pt x="16813" y="2812"/>
                  <a:pt x="16673" y="2882"/>
                </a:cubicBezTo>
                <a:cubicBezTo>
                  <a:pt x="16649" y="2893"/>
                  <a:pt x="16594" y="2926"/>
                  <a:pt x="16512" y="2963"/>
                </a:cubicBezTo>
                <a:cubicBezTo>
                  <a:pt x="16349" y="3039"/>
                  <a:pt x="16302" y="3152"/>
                  <a:pt x="16396" y="3255"/>
                </a:cubicBezTo>
                <a:cubicBezTo>
                  <a:pt x="16524" y="3389"/>
                  <a:pt x="16650" y="3528"/>
                  <a:pt x="16720" y="3620"/>
                </a:cubicBezTo>
                <a:cubicBezTo>
                  <a:pt x="16755" y="3658"/>
                  <a:pt x="16824" y="3686"/>
                  <a:pt x="16906" y="3686"/>
                </a:cubicBezTo>
                <a:cubicBezTo>
                  <a:pt x="16964" y="3686"/>
                  <a:pt x="17012" y="3680"/>
                  <a:pt x="17059" y="3664"/>
                </a:cubicBezTo>
                <a:cubicBezTo>
                  <a:pt x="17129" y="3637"/>
                  <a:pt x="17164" y="3620"/>
                  <a:pt x="17176" y="3615"/>
                </a:cubicBezTo>
                <a:lnTo>
                  <a:pt x="17198" y="3598"/>
                </a:lnTo>
                <a:cubicBezTo>
                  <a:pt x="17279" y="3550"/>
                  <a:pt x="17387" y="3497"/>
                  <a:pt x="17504" y="3448"/>
                </a:cubicBezTo>
                <a:cubicBezTo>
                  <a:pt x="17632" y="3394"/>
                  <a:pt x="17783" y="3351"/>
                  <a:pt x="17923" y="3324"/>
                </a:cubicBezTo>
                <a:cubicBezTo>
                  <a:pt x="18063" y="3297"/>
                  <a:pt x="18214" y="3287"/>
                  <a:pt x="18389" y="3287"/>
                </a:cubicBezTo>
                <a:cubicBezTo>
                  <a:pt x="18518" y="3287"/>
                  <a:pt x="18646" y="3292"/>
                  <a:pt x="18798" y="3308"/>
                </a:cubicBezTo>
                <a:cubicBezTo>
                  <a:pt x="18891" y="3319"/>
                  <a:pt x="18947" y="3362"/>
                  <a:pt x="18947" y="3416"/>
                </a:cubicBezTo>
                <a:cubicBezTo>
                  <a:pt x="18935" y="3465"/>
                  <a:pt x="18880" y="3502"/>
                  <a:pt x="18787" y="3502"/>
                </a:cubicBezTo>
                <a:cubicBezTo>
                  <a:pt x="18518" y="3502"/>
                  <a:pt x="18294" y="3529"/>
                  <a:pt x="18131" y="3578"/>
                </a:cubicBezTo>
                <a:cubicBezTo>
                  <a:pt x="18037" y="3605"/>
                  <a:pt x="17956" y="3637"/>
                  <a:pt x="17886" y="3686"/>
                </a:cubicBezTo>
                <a:cubicBezTo>
                  <a:pt x="17828" y="3723"/>
                  <a:pt x="17771" y="3765"/>
                  <a:pt x="17701" y="3808"/>
                </a:cubicBezTo>
                <a:lnTo>
                  <a:pt x="17653" y="3840"/>
                </a:lnTo>
                <a:cubicBezTo>
                  <a:pt x="17618" y="3867"/>
                  <a:pt x="17491" y="3948"/>
                  <a:pt x="17351" y="4029"/>
                </a:cubicBezTo>
                <a:cubicBezTo>
                  <a:pt x="17246" y="4088"/>
                  <a:pt x="17221" y="4169"/>
                  <a:pt x="17256" y="4245"/>
                </a:cubicBezTo>
                <a:cubicBezTo>
                  <a:pt x="17279" y="4282"/>
                  <a:pt x="17292" y="4309"/>
                  <a:pt x="17303" y="4325"/>
                </a:cubicBezTo>
                <a:cubicBezTo>
                  <a:pt x="17350" y="4385"/>
                  <a:pt x="17466" y="4428"/>
                  <a:pt x="17606" y="4428"/>
                </a:cubicBezTo>
                <a:cubicBezTo>
                  <a:pt x="17711" y="4428"/>
                  <a:pt x="17863" y="4428"/>
                  <a:pt x="17945" y="4433"/>
                </a:cubicBezTo>
                <a:cubicBezTo>
                  <a:pt x="18155" y="4449"/>
                  <a:pt x="18343" y="4477"/>
                  <a:pt x="18495" y="4499"/>
                </a:cubicBezTo>
                <a:lnTo>
                  <a:pt x="18517" y="4504"/>
                </a:lnTo>
                <a:cubicBezTo>
                  <a:pt x="18657" y="4525"/>
                  <a:pt x="18797" y="4547"/>
                  <a:pt x="18925" y="4558"/>
                </a:cubicBezTo>
                <a:cubicBezTo>
                  <a:pt x="19018" y="4569"/>
                  <a:pt x="19113" y="4568"/>
                  <a:pt x="19195" y="4568"/>
                </a:cubicBezTo>
                <a:cubicBezTo>
                  <a:pt x="19241" y="4568"/>
                  <a:pt x="19287" y="4568"/>
                  <a:pt x="19333" y="4563"/>
                </a:cubicBezTo>
                <a:cubicBezTo>
                  <a:pt x="19578" y="4552"/>
                  <a:pt x="19868" y="4499"/>
                  <a:pt x="20172" y="4413"/>
                </a:cubicBezTo>
                <a:cubicBezTo>
                  <a:pt x="20207" y="4402"/>
                  <a:pt x="20231" y="4401"/>
                  <a:pt x="20266" y="4401"/>
                </a:cubicBezTo>
                <a:cubicBezTo>
                  <a:pt x="20325" y="4401"/>
                  <a:pt x="20384" y="4418"/>
                  <a:pt x="20430" y="4440"/>
                </a:cubicBezTo>
                <a:cubicBezTo>
                  <a:pt x="20500" y="4483"/>
                  <a:pt x="20486" y="4542"/>
                  <a:pt x="20405" y="4575"/>
                </a:cubicBezTo>
                <a:cubicBezTo>
                  <a:pt x="20183" y="4666"/>
                  <a:pt x="19870" y="4778"/>
                  <a:pt x="19450" y="4832"/>
                </a:cubicBezTo>
                <a:cubicBezTo>
                  <a:pt x="19298" y="4854"/>
                  <a:pt x="19125" y="4864"/>
                  <a:pt x="18962" y="4864"/>
                </a:cubicBezTo>
                <a:cubicBezTo>
                  <a:pt x="18927" y="4864"/>
                  <a:pt x="18891" y="4864"/>
                  <a:pt x="18856" y="4864"/>
                </a:cubicBezTo>
                <a:cubicBezTo>
                  <a:pt x="18681" y="4859"/>
                  <a:pt x="18494" y="4843"/>
                  <a:pt x="18342" y="4832"/>
                </a:cubicBezTo>
                <a:lnTo>
                  <a:pt x="18306" y="4827"/>
                </a:lnTo>
                <a:cubicBezTo>
                  <a:pt x="18154" y="4816"/>
                  <a:pt x="18004" y="4805"/>
                  <a:pt x="17865" y="4805"/>
                </a:cubicBezTo>
                <a:cubicBezTo>
                  <a:pt x="17806" y="4805"/>
                  <a:pt x="17747" y="4822"/>
                  <a:pt x="17701" y="4844"/>
                </a:cubicBezTo>
                <a:cubicBezTo>
                  <a:pt x="17666" y="4866"/>
                  <a:pt x="17652" y="4892"/>
                  <a:pt x="17664" y="4925"/>
                </a:cubicBezTo>
                <a:cubicBezTo>
                  <a:pt x="17722" y="5033"/>
                  <a:pt x="17816" y="5225"/>
                  <a:pt x="17886" y="5398"/>
                </a:cubicBezTo>
                <a:cubicBezTo>
                  <a:pt x="17921" y="5479"/>
                  <a:pt x="18109" y="5523"/>
                  <a:pt x="18273" y="5490"/>
                </a:cubicBezTo>
                <a:cubicBezTo>
                  <a:pt x="18343" y="5474"/>
                  <a:pt x="18388" y="5469"/>
                  <a:pt x="18411" y="5464"/>
                </a:cubicBezTo>
                <a:cubicBezTo>
                  <a:pt x="18598" y="5426"/>
                  <a:pt x="18808" y="5403"/>
                  <a:pt x="18994" y="5398"/>
                </a:cubicBezTo>
                <a:cubicBezTo>
                  <a:pt x="19029" y="5398"/>
                  <a:pt x="19076" y="5398"/>
                  <a:pt x="19111" y="5398"/>
                </a:cubicBezTo>
                <a:cubicBezTo>
                  <a:pt x="19414" y="5398"/>
                  <a:pt x="19718" y="5431"/>
                  <a:pt x="20091" y="5501"/>
                </a:cubicBezTo>
                <a:cubicBezTo>
                  <a:pt x="20196" y="5522"/>
                  <a:pt x="20243" y="5577"/>
                  <a:pt x="20208" y="5625"/>
                </a:cubicBezTo>
                <a:cubicBezTo>
                  <a:pt x="20185" y="5663"/>
                  <a:pt x="20104" y="5689"/>
                  <a:pt x="20022" y="5689"/>
                </a:cubicBezTo>
                <a:cubicBezTo>
                  <a:pt x="20010" y="5689"/>
                  <a:pt x="19998" y="5689"/>
                  <a:pt x="19975" y="5689"/>
                </a:cubicBezTo>
                <a:cubicBezTo>
                  <a:pt x="19776" y="5668"/>
                  <a:pt x="19588" y="5657"/>
                  <a:pt x="19413" y="5657"/>
                </a:cubicBezTo>
                <a:cubicBezTo>
                  <a:pt x="19285" y="5657"/>
                  <a:pt x="19171" y="5662"/>
                  <a:pt x="19078" y="5672"/>
                </a:cubicBezTo>
                <a:cubicBezTo>
                  <a:pt x="18950" y="5688"/>
                  <a:pt x="18819" y="5711"/>
                  <a:pt x="18703" y="5743"/>
                </a:cubicBezTo>
                <a:cubicBezTo>
                  <a:pt x="18586" y="5775"/>
                  <a:pt x="18470" y="5812"/>
                  <a:pt x="18353" y="5861"/>
                </a:cubicBezTo>
                <a:lnTo>
                  <a:pt x="18295" y="5878"/>
                </a:lnTo>
                <a:cubicBezTo>
                  <a:pt x="18166" y="5926"/>
                  <a:pt x="18097" y="6001"/>
                  <a:pt x="18109" y="6076"/>
                </a:cubicBezTo>
                <a:cubicBezTo>
                  <a:pt x="18155" y="6265"/>
                  <a:pt x="18191" y="6454"/>
                  <a:pt x="18214" y="6642"/>
                </a:cubicBezTo>
                <a:cubicBezTo>
                  <a:pt x="18226" y="6707"/>
                  <a:pt x="18330" y="6756"/>
                  <a:pt x="18459" y="6762"/>
                </a:cubicBezTo>
                <a:cubicBezTo>
                  <a:pt x="18494" y="6762"/>
                  <a:pt x="18529" y="6762"/>
                  <a:pt x="18564" y="6762"/>
                </a:cubicBezTo>
                <a:cubicBezTo>
                  <a:pt x="18658" y="6762"/>
                  <a:pt x="18737" y="6756"/>
                  <a:pt x="18830" y="6745"/>
                </a:cubicBezTo>
                <a:cubicBezTo>
                  <a:pt x="18970" y="6729"/>
                  <a:pt x="19113" y="6703"/>
                  <a:pt x="19253" y="6676"/>
                </a:cubicBezTo>
                <a:lnTo>
                  <a:pt x="19297" y="6664"/>
                </a:lnTo>
                <a:cubicBezTo>
                  <a:pt x="19437" y="6637"/>
                  <a:pt x="19603" y="6605"/>
                  <a:pt x="19778" y="6583"/>
                </a:cubicBezTo>
                <a:cubicBezTo>
                  <a:pt x="19953" y="6562"/>
                  <a:pt x="20125" y="6551"/>
                  <a:pt x="20288" y="6551"/>
                </a:cubicBezTo>
                <a:cubicBezTo>
                  <a:pt x="20312" y="6551"/>
                  <a:pt x="20349" y="6551"/>
                  <a:pt x="20372" y="6551"/>
                </a:cubicBezTo>
                <a:cubicBezTo>
                  <a:pt x="20710" y="6557"/>
                  <a:pt x="21036" y="6606"/>
                  <a:pt x="21433" y="6703"/>
                </a:cubicBezTo>
                <a:cubicBezTo>
                  <a:pt x="21526" y="6724"/>
                  <a:pt x="21574" y="6782"/>
                  <a:pt x="21527" y="6831"/>
                </a:cubicBezTo>
                <a:cubicBezTo>
                  <a:pt x="21492" y="6863"/>
                  <a:pt x="21422" y="6885"/>
                  <a:pt x="21352" y="6885"/>
                </a:cubicBezTo>
                <a:cubicBezTo>
                  <a:pt x="21329" y="6885"/>
                  <a:pt x="21317" y="6885"/>
                  <a:pt x="21294" y="6880"/>
                </a:cubicBezTo>
                <a:cubicBezTo>
                  <a:pt x="21026" y="6836"/>
                  <a:pt x="20779" y="6816"/>
                  <a:pt x="20558" y="6816"/>
                </a:cubicBezTo>
                <a:cubicBezTo>
                  <a:pt x="20500" y="6816"/>
                  <a:pt x="20452" y="6815"/>
                  <a:pt x="20394" y="6821"/>
                </a:cubicBezTo>
                <a:cubicBezTo>
                  <a:pt x="20266" y="6826"/>
                  <a:pt x="20137" y="6842"/>
                  <a:pt x="19997" y="6874"/>
                </a:cubicBezTo>
                <a:cubicBezTo>
                  <a:pt x="19880" y="6901"/>
                  <a:pt x="19753" y="6934"/>
                  <a:pt x="19625" y="6972"/>
                </a:cubicBezTo>
                <a:lnTo>
                  <a:pt x="19603" y="6977"/>
                </a:lnTo>
                <a:cubicBezTo>
                  <a:pt x="19451" y="7020"/>
                  <a:pt x="19298" y="7063"/>
                  <a:pt x="19100" y="7095"/>
                </a:cubicBezTo>
                <a:cubicBezTo>
                  <a:pt x="18913" y="7127"/>
                  <a:pt x="18715" y="7149"/>
                  <a:pt x="18517" y="7154"/>
                </a:cubicBezTo>
                <a:cubicBezTo>
                  <a:pt x="18377" y="7159"/>
                  <a:pt x="18247" y="7219"/>
                  <a:pt x="18247" y="7289"/>
                </a:cubicBezTo>
                <a:cubicBezTo>
                  <a:pt x="18247" y="7337"/>
                  <a:pt x="18236" y="7434"/>
                  <a:pt x="18236" y="7531"/>
                </a:cubicBezTo>
                <a:cubicBezTo>
                  <a:pt x="18236" y="7607"/>
                  <a:pt x="18387" y="7656"/>
                  <a:pt x="18539" y="7629"/>
                </a:cubicBezTo>
                <a:lnTo>
                  <a:pt x="18553" y="7629"/>
                </a:lnTo>
                <a:cubicBezTo>
                  <a:pt x="18682" y="7607"/>
                  <a:pt x="18821" y="7586"/>
                  <a:pt x="18972" y="7570"/>
                </a:cubicBezTo>
                <a:cubicBezTo>
                  <a:pt x="19066" y="7559"/>
                  <a:pt x="19160" y="7558"/>
                  <a:pt x="19253" y="7558"/>
                </a:cubicBezTo>
                <a:cubicBezTo>
                  <a:pt x="19335" y="7558"/>
                  <a:pt x="19405" y="7564"/>
                  <a:pt x="19486" y="7570"/>
                </a:cubicBezTo>
                <a:cubicBezTo>
                  <a:pt x="19860" y="7602"/>
                  <a:pt x="20163" y="7698"/>
                  <a:pt x="20361" y="7774"/>
                </a:cubicBezTo>
                <a:cubicBezTo>
                  <a:pt x="20431" y="7801"/>
                  <a:pt x="20454" y="7855"/>
                  <a:pt x="20419" y="7898"/>
                </a:cubicBezTo>
                <a:cubicBezTo>
                  <a:pt x="20384" y="7930"/>
                  <a:pt x="20325" y="7947"/>
                  <a:pt x="20266" y="7947"/>
                </a:cubicBezTo>
                <a:cubicBezTo>
                  <a:pt x="20243" y="7947"/>
                  <a:pt x="20209" y="7941"/>
                  <a:pt x="20186" y="7935"/>
                </a:cubicBezTo>
                <a:cubicBezTo>
                  <a:pt x="19918" y="7871"/>
                  <a:pt x="19670" y="7834"/>
                  <a:pt x="19472" y="7834"/>
                </a:cubicBezTo>
                <a:lnTo>
                  <a:pt x="19461" y="7834"/>
                </a:lnTo>
                <a:cubicBezTo>
                  <a:pt x="19356" y="7834"/>
                  <a:pt x="19241" y="7845"/>
                  <a:pt x="19137" y="7866"/>
                </a:cubicBezTo>
                <a:cubicBezTo>
                  <a:pt x="19043" y="7882"/>
                  <a:pt x="18950" y="7908"/>
                  <a:pt x="18845" y="7935"/>
                </a:cubicBezTo>
                <a:lnTo>
                  <a:pt x="18787" y="7952"/>
                </a:lnTo>
                <a:cubicBezTo>
                  <a:pt x="18717" y="7968"/>
                  <a:pt x="18551" y="8006"/>
                  <a:pt x="18411" y="8028"/>
                </a:cubicBezTo>
                <a:cubicBezTo>
                  <a:pt x="18271" y="8055"/>
                  <a:pt x="18168" y="8119"/>
                  <a:pt x="18156" y="8189"/>
                </a:cubicBezTo>
                <a:cubicBezTo>
                  <a:pt x="18144" y="8233"/>
                  <a:pt x="18143" y="8276"/>
                  <a:pt x="18120" y="8319"/>
                </a:cubicBezTo>
                <a:cubicBezTo>
                  <a:pt x="18085" y="8416"/>
                  <a:pt x="18202" y="8508"/>
                  <a:pt x="18400" y="8535"/>
                </a:cubicBezTo>
                <a:cubicBezTo>
                  <a:pt x="18552" y="8556"/>
                  <a:pt x="18669" y="8582"/>
                  <a:pt x="18739" y="8599"/>
                </a:cubicBezTo>
                <a:cubicBezTo>
                  <a:pt x="18926" y="8642"/>
                  <a:pt x="19077" y="8690"/>
                  <a:pt x="19217" y="8738"/>
                </a:cubicBezTo>
                <a:lnTo>
                  <a:pt x="19239" y="8743"/>
                </a:lnTo>
                <a:cubicBezTo>
                  <a:pt x="19367" y="8786"/>
                  <a:pt x="19486" y="8826"/>
                  <a:pt x="19603" y="8858"/>
                </a:cubicBezTo>
                <a:cubicBezTo>
                  <a:pt x="19731" y="8890"/>
                  <a:pt x="19857" y="8911"/>
                  <a:pt x="19986" y="8922"/>
                </a:cubicBezTo>
                <a:cubicBezTo>
                  <a:pt x="20079" y="8933"/>
                  <a:pt x="20172" y="8932"/>
                  <a:pt x="20277" y="8932"/>
                </a:cubicBezTo>
                <a:cubicBezTo>
                  <a:pt x="20464" y="8932"/>
                  <a:pt x="20664" y="8922"/>
                  <a:pt x="20886" y="8895"/>
                </a:cubicBezTo>
                <a:cubicBezTo>
                  <a:pt x="20898" y="8895"/>
                  <a:pt x="20918" y="8895"/>
                  <a:pt x="20930" y="8895"/>
                </a:cubicBezTo>
                <a:cubicBezTo>
                  <a:pt x="21011" y="8895"/>
                  <a:pt x="21084" y="8921"/>
                  <a:pt x="21119" y="8959"/>
                </a:cubicBezTo>
                <a:cubicBezTo>
                  <a:pt x="21154" y="9007"/>
                  <a:pt x="21093" y="9062"/>
                  <a:pt x="20988" y="9083"/>
                </a:cubicBezTo>
                <a:cubicBezTo>
                  <a:pt x="20743" y="9132"/>
                  <a:pt x="20383" y="9191"/>
                  <a:pt x="19975" y="9191"/>
                </a:cubicBezTo>
                <a:cubicBezTo>
                  <a:pt x="19951" y="9191"/>
                  <a:pt x="19940" y="9191"/>
                  <a:pt x="19916" y="9191"/>
                </a:cubicBezTo>
                <a:cubicBezTo>
                  <a:pt x="19730" y="9191"/>
                  <a:pt x="19520" y="9170"/>
                  <a:pt x="19333" y="9137"/>
                </a:cubicBezTo>
                <a:cubicBezTo>
                  <a:pt x="19170" y="9110"/>
                  <a:pt x="19007" y="9072"/>
                  <a:pt x="18867" y="9035"/>
                </a:cubicBezTo>
                <a:lnTo>
                  <a:pt x="18761" y="9008"/>
                </a:lnTo>
                <a:cubicBezTo>
                  <a:pt x="18644" y="8981"/>
                  <a:pt x="18542" y="8955"/>
                  <a:pt x="18437" y="8944"/>
                </a:cubicBezTo>
                <a:cubicBezTo>
                  <a:pt x="18367" y="8938"/>
                  <a:pt x="18285" y="8932"/>
                  <a:pt x="18203" y="8932"/>
                </a:cubicBezTo>
                <a:lnTo>
                  <a:pt x="18189" y="8932"/>
                </a:lnTo>
                <a:cubicBezTo>
                  <a:pt x="18049" y="8932"/>
                  <a:pt x="17921" y="8982"/>
                  <a:pt x="17886" y="9046"/>
                </a:cubicBezTo>
                <a:cubicBezTo>
                  <a:pt x="17828" y="9181"/>
                  <a:pt x="17771" y="9327"/>
                  <a:pt x="17701" y="9477"/>
                </a:cubicBezTo>
                <a:cubicBezTo>
                  <a:pt x="17689" y="9510"/>
                  <a:pt x="17687" y="9546"/>
                  <a:pt x="17722" y="9578"/>
                </a:cubicBezTo>
                <a:cubicBezTo>
                  <a:pt x="17781" y="9627"/>
                  <a:pt x="17886" y="9654"/>
                  <a:pt x="18014" y="9654"/>
                </a:cubicBezTo>
                <a:cubicBezTo>
                  <a:pt x="18014" y="9654"/>
                  <a:pt x="18050" y="9654"/>
                  <a:pt x="18061" y="9654"/>
                </a:cubicBezTo>
                <a:lnTo>
                  <a:pt x="18098" y="9654"/>
                </a:lnTo>
                <a:cubicBezTo>
                  <a:pt x="18308" y="9654"/>
                  <a:pt x="18506" y="9671"/>
                  <a:pt x="18681" y="9703"/>
                </a:cubicBezTo>
                <a:cubicBezTo>
                  <a:pt x="18996" y="9757"/>
                  <a:pt x="19288" y="9844"/>
                  <a:pt x="19603" y="9989"/>
                </a:cubicBezTo>
                <a:cubicBezTo>
                  <a:pt x="19685" y="10022"/>
                  <a:pt x="19684" y="10086"/>
                  <a:pt x="19614" y="10124"/>
                </a:cubicBezTo>
                <a:cubicBezTo>
                  <a:pt x="19579" y="10146"/>
                  <a:pt x="19519" y="10156"/>
                  <a:pt x="19461" y="10156"/>
                </a:cubicBezTo>
                <a:cubicBezTo>
                  <a:pt x="19426" y="10156"/>
                  <a:pt x="19379" y="10150"/>
                  <a:pt x="19344" y="10139"/>
                </a:cubicBezTo>
                <a:cubicBezTo>
                  <a:pt x="19053" y="10042"/>
                  <a:pt x="18784" y="9984"/>
                  <a:pt x="18528" y="9962"/>
                </a:cubicBezTo>
                <a:cubicBezTo>
                  <a:pt x="18458" y="9957"/>
                  <a:pt x="18390" y="9951"/>
                  <a:pt x="18320" y="9951"/>
                </a:cubicBezTo>
                <a:cubicBezTo>
                  <a:pt x="18262" y="9951"/>
                  <a:pt x="18190" y="9950"/>
                  <a:pt x="18120" y="9956"/>
                </a:cubicBezTo>
                <a:cubicBezTo>
                  <a:pt x="17991" y="9966"/>
                  <a:pt x="17863" y="9983"/>
                  <a:pt x="17711" y="9999"/>
                </a:cubicBezTo>
                <a:lnTo>
                  <a:pt x="17664" y="10004"/>
                </a:lnTo>
                <a:cubicBezTo>
                  <a:pt x="17477" y="10026"/>
                  <a:pt x="17340" y="10090"/>
                  <a:pt x="17281" y="10171"/>
                </a:cubicBezTo>
                <a:cubicBezTo>
                  <a:pt x="17223" y="10247"/>
                  <a:pt x="17128" y="10388"/>
                  <a:pt x="17023" y="10528"/>
                </a:cubicBezTo>
                <a:cubicBezTo>
                  <a:pt x="16999" y="10560"/>
                  <a:pt x="16988" y="10598"/>
                  <a:pt x="17012" y="10636"/>
                </a:cubicBezTo>
                <a:cubicBezTo>
                  <a:pt x="17047" y="10706"/>
                  <a:pt x="17163" y="10754"/>
                  <a:pt x="17314" y="10771"/>
                </a:cubicBezTo>
                <a:cubicBezTo>
                  <a:pt x="17477" y="10787"/>
                  <a:pt x="17619" y="10792"/>
                  <a:pt x="17759" y="10797"/>
                </a:cubicBezTo>
                <a:lnTo>
                  <a:pt x="17806" y="10797"/>
                </a:lnTo>
                <a:cubicBezTo>
                  <a:pt x="17958" y="10803"/>
                  <a:pt x="18131" y="10808"/>
                  <a:pt x="18306" y="10824"/>
                </a:cubicBezTo>
                <a:cubicBezTo>
                  <a:pt x="18504" y="10841"/>
                  <a:pt x="18704" y="10877"/>
                  <a:pt x="18867" y="10920"/>
                </a:cubicBezTo>
                <a:cubicBezTo>
                  <a:pt x="19158" y="10996"/>
                  <a:pt x="19405" y="11109"/>
                  <a:pt x="19661" y="11276"/>
                </a:cubicBezTo>
                <a:cubicBezTo>
                  <a:pt x="19720" y="11319"/>
                  <a:pt x="19707" y="11378"/>
                  <a:pt x="19614" y="11410"/>
                </a:cubicBezTo>
                <a:cubicBezTo>
                  <a:pt x="19579" y="11421"/>
                  <a:pt x="19533" y="11432"/>
                  <a:pt x="19486" y="11432"/>
                </a:cubicBezTo>
                <a:cubicBezTo>
                  <a:pt x="19440" y="11432"/>
                  <a:pt x="19379" y="11421"/>
                  <a:pt x="19344" y="11405"/>
                </a:cubicBezTo>
                <a:cubicBezTo>
                  <a:pt x="19088" y="11287"/>
                  <a:pt x="18845" y="11206"/>
                  <a:pt x="18612" y="11168"/>
                </a:cubicBezTo>
                <a:cubicBezTo>
                  <a:pt x="18483" y="11146"/>
                  <a:pt x="18354" y="11136"/>
                  <a:pt x="18214" y="11131"/>
                </a:cubicBezTo>
                <a:cubicBezTo>
                  <a:pt x="18191" y="11131"/>
                  <a:pt x="18168" y="11131"/>
                  <a:pt x="18145" y="11131"/>
                </a:cubicBezTo>
                <a:cubicBezTo>
                  <a:pt x="18029" y="11131"/>
                  <a:pt x="17909" y="11136"/>
                  <a:pt x="17781" y="11141"/>
                </a:cubicBezTo>
                <a:lnTo>
                  <a:pt x="17759" y="11141"/>
                </a:lnTo>
                <a:cubicBezTo>
                  <a:pt x="17654" y="11146"/>
                  <a:pt x="17537" y="11153"/>
                  <a:pt x="17409" y="11153"/>
                </a:cubicBezTo>
                <a:cubicBezTo>
                  <a:pt x="17339" y="11153"/>
                  <a:pt x="17268" y="11153"/>
                  <a:pt x="17198" y="11148"/>
                </a:cubicBezTo>
                <a:cubicBezTo>
                  <a:pt x="17116" y="11142"/>
                  <a:pt x="16979" y="11130"/>
                  <a:pt x="16804" y="11114"/>
                </a:cubicBezTo>
                <a:cubicBezTo>
                  <a:pt x="16781" y="11114"/>
                  <a:pt x="16754" y="11109"/>
                  <a:pt x="16731" y="11109"/>
                </a:cubicBezTo>
                <a:cubicBezTo>
                  <a:pt x="16591" y="11109"/>
                  <a:pt x="16476" y="11147"/>
                  <a:pt x="16418" y="11207"/>
                </a:cubicBezTo>
                <a:cubicBezTo>
                  <a:pt x="16359" y="11271"/>
                  <a:pt x="16302" y="11331"/>
                  <a:pt x="16232" y="11395"/>
                </a:cubicBezTo>
                <a:cubicBezTo>
                  <a:pt x="16197" y="11433"/>
                  <a:pt x="16186" y="11480"/>
                  <a:pt x="16221" y="11518"/>
                </a:cubicBezTo>
                <a:cubicBezTo>
                  <a:pt x="16267" y="11572"/>
                  <a:pt x="16359" y="11610"/>
                  <a:pt x="16476" y="11621"/>
                </a:cubicBezTo>
                <a:cubicBezTo>
                  <a:pt x="16499" y="11621"/>
                  <a:pt x="16523" y="11626"/>
                  <a:pt x="16534" y="11626"/>
                </a:cubicBezTo>
                <a:cubicBezTo>
                  <a:pt x="16733" y="11647"/>
                  <a:pt x="16921" y="11680"/>
                  <a:pt x="17096" y="11723"/>
                </a:cubicBezTo>
                <a:cubicBezTo>
                  <a:pt x="17445" y="11815"/>
                  <a:pt x="17699" y="11945"/>
                  <a:pt x="17897" y="12064"/>
                </a:cubicBezTo>
                <a:cubicBezTo>
                  <a:pt x="17932" y="12085"/>
                  <a:pt x="17945" y="12106"/>
                  <a:pt x="17945" y="12128"/>
                </a:cubicBezTo>
                <a:cubicBezTo>
                  <a:pt x="17933" y="12149"/>
                  <a:pt x="17910" y="12170"/>
                  <a:pt x="17875" y="12187"/>
                </a:cubicBezTo>
                <a:cubicBezTo>
                  <a:pt x="17840" y="12197"/>
                  <a:pt x="17806" y="12203"/>
                  <a:pt x="17759" y="12203"/>
                </a:cubicBezTo>
                <a:cubicBezTo>
                  <a:pt x="17712" y="12203"/>
                  <a:pt x="17667" y="12192"/>
                  <a:pt x="17620" y="12181"/>
                </a:cubicBezTo>
                <a:cubicBezTo>
                  <a:pt x="17329" y="12063"/>
                  <a:pt x="17096" y="11994"/>
                  <a:pt x="16862" y="11956"/>
                </a:cubicBezTo>
                <a:cubicBezTo>
                  <a:pt x="16734" y="11934"/>
                  <a:pt x="16605" y="11923"/>
                  <a:pt x="16465" y="11917"/>
                </a:cubicBezTo>
                <a:cubicBezTo>
                  <a:pt x="16453" y="11917"/>
                  <a:pt x="16429" y="11917"/>
                  <a:pt x="16418" y="11917"/>
                </a:cubicBezTo>
                <a:cubicBezTo>
                  <a:pt x="16289" y="11917"/>
                  <a:pt x="16160" y="11923"/>
                  <a:pt x="16020" y="11934"/>
                </a:cubicBezTo>
                <a:cubicBezTo>
                  <a:pt x="15985" y="11934"/>
                  <a:pt x="15939" y="11939"/>
                  <a:pt x="15904" y="11939"/>
                </a:cubicBezTo>
                <a:cubicBezTo>
                  <a:pt x="15787" y="11944"/>
                  <a:pt x="15695" y="11976"/>
                  <a:pt x="15649" y="12025"/>
                </a:cubicBezTo>
                <a:cubicBezTo>
                  <a:pt x="15590" y="12090"/>
                  <a:pt x="15531" y="12154"/>
                  <a:pt x="15485" y="12219"/>
                </a:cubicBezTo>
                <a:cubicBezTo>
                  <a:pt x="15438" y="12278"/>
                  <a:pt x="15485" y="12349"/>
                  <a:pt x="15601" y="12387"/>
                </a:cubicBezTo>
                <a:cubicBezTo>
                  <a:pt x="15648" y="12403"/>
                  <a:pt x="15708" y="12413"/>
                  <a:pt x="15754" y="12424"/>
                </a:cubicBezTo>
                <a:cubicBezTo>
                  <a:pt x="15859" y="12445"/>
                  <a:pt x="15976" y="12462"/>
                  <a:pt x="16104" y="12468"/>
                </a:cubicBezTo>
                <a:cubicBezTo>
                  <a:pt x="16151" y="12468"/>
                  <a:pt x="16184" y="12468"/>
                  <a:pt x="16243" y="12468"/>
                </a:cubicBezTo>
                <a:cubicBezTo>
                  <a:pt x="16336" y="12468"/>
                  <a:pt x="16428" y="12466"/>
                  <a:pt x="16556" y="12461"/>
                </a:cubicBezTo>
                <a:cubicBezTo>
                  <a:pt x="16649" y="12461"/>
                  <a:pt x="16757" y="12456"/>
                  <a:pt x="16862" y="12456"/>
                </a:cubicBezTo>
                <a:cubicBezTo>
                  <a:pt x="16956" y="12456"/>
                  <a:pt x="17036" y="12456"/>
                  <a:pt x="17106" y="12461"/>
                </a:cubicBezTo>
                <a:cubicBezTo>
                  <a:pt x="17305" y="12472"/>
                  <a:pt x="17504" y="12494"/>
                  <a:pt x="17679" y="12532"/>
                </a:cubicBezTo>
                <a:cubicBezTo>
                  <a:pt x="18040" y="12602"/>
                  <a:pt x="18330" y="12704"/>
                  <a:pt x="18586" y="12796"/>
                </a:cubicBezTo>
                <a:cubicBezTo>
                  <a:pt x="18633" y="12812"/>
                  <a:pt x="18655" y="12833"/>
                  <a:pt x="18655" y="12860"/>
                </a:cubicBezTo>
                <a:cubicBezTo>
                  <a:pt x="18655" y="12882"/>
                  <a:pt x="18632" y="12903"/>
                  <a:pt x="18597" y="12914"/>
                </a:cubicBezTo>
                <a:cubicBezTo>
                  <a:pt x="18562" y="12925"/>
                  <a:pt x="18516" y="12936"/>
                  <a:pt x="18470" y="12936"/>
                </a:cubicBezTo>
                <a:cubicBezTo>
                  <a:pt x="18435" y="12936"/>
                  <a:pt x="18388" y="12930"/>
                  <a:pt x="18353" y="12919"/>
                </a:cubicBezTo>
                <a:cubicBezTo>
                  <a:pt x="18096" y="12854"/>
                  <a:pt x="17806" y="12784"/>
                  <a:pt x="17515" y="12757"/>
                </a:cubicBezTo>
                <a:cubicBezTo>
                  <a:pt x="17421" y="12747"/>
                  <a:pt x="17327" y="12747"/>
                  <a:pt x="17234" y="12747"/>
                </a:cubicBezTo>
                <a:cubicBezTo>
                  <a:pt x="17187" y="12747"/>
                  <a:pt x="17153" y="12747"/>
                  <a:pt x="17106" y="12752"/>
                </a:cubicBezTo>
                <a:cubicBezTo>
                  <a:pt x="16978" y="12758"/>
                  <a:pt x="16836" y="12774"/>
                  <a:pt x="16673" y="12796"/>
                </a:cubicBezTo>
                <a:lnTo>
                  <a:pt x="16582" y="12806"/>
                </a:lnTo>
                <a:cubicBezTo>
                  <a:pt x="16442" y="12822"/>
                  <a:pt x="16289" y="12844"/>
                  <a:pt x="16126" y="12855"/>
                </a:cubicBezTo>
                <a:cubicBezTo>
                  <a:pt x="16009" y="12866"/>
                  <a:pt x="15882" y="12872"/>
                  <a:pt x="15765" y="12872"/>
                </a:cubicBezTo>
                <a:cubicBezTo>
                  <a:pt x="15672" y="12872"/>
                  <a:pt x="15577" y="12865"/>
                  <a:pt x="15496" y="12860"/>
                </a:cubicBezTo>
                <a:cubicBezTo>
                  <a:pt x="15426" y="12855"/>
                  <a:pt x="15369" y="12850"/>
                  <a:pt x="15299" y="12845"/>
                </a:cubicBezTo>
                <a:cubicBezTo>
                  <a:pt x="15287" y="12845"/>
                  <a:pt x="15264" y="12838"/>
                  <a:pt x="15240" y="12838"/>
                </a:cubicBezTo>
                <a:cubicBezTo>
                  <a:pt x="15135" y="12838"/>
                  <a:pt x="15041" y="12877"/>
                  <a:pt x="15018" y="12926"/>
                </a:cubicBezTo>
                <a:cubicBezTo>
                  <a:pt x="14936" y="13103"/>
                  <a:pt x="14891" y="13275"/>
                  <a:pt x="14880" y="13448"/>
                </a:cubicBezTo>
                <a:cubicBezTo>
                  <a:pt x="14880" y="13475"/>
                  <a:pt x="14903" y="13507"/>
                  <a:pt x="14938" y="13528"/>
                </a:cubicBezTo>
                <a:cubicBezTo>
                  <a:pt x="14985" y="13550"/>
                  <a:pt x="15040" y="13560"/>
                  <a:pt x="15098" y="13565"/>
                </a:cubicBezTo>
                <a:cubicBezTo>
                  <a:pt x="15133" y="13565"/>
                  <a:pt x="15170" y="13565"/>
                  <a:pt x="15193" y="13565"/>
                </a:cubicBezTo>
                <a:cubicBezTo>
                  <a:pt x="15205" y="13565"/>
                  <a:pt x="15230" y="13565"/>
                  <a:pt x="15230" y="13565"/>
                </a:cubicBezTo>
                <a:cubicBezTo>
                  <a:pt x="15358" y="13555"/>
                  <a:pt x="15486" y="13528"/>
                  <a:pt x="15638" y="13507"/>
                </a:cubicBezTo>
                <a:lnTo>
                  <a:pt x="15649" y="13507"/>
                </a:lnTo>
                <a:cubicBezTo>
                  <a:pt x="15812" y="13480"/>
                  <a:pt x="15997" y="13454"/>
                  <a:pt x="16195" y="13437"/>
                </a:cubicBezTo>
                <a:cubicBezTo>
                  <a:pt x="16312" y="13427"/>
                  <a:pt x="16440" y="13421"/>
                  <a:pt x="16556" y="13421"/>
                </a:cubicBezTo>
                <a:cubicBezTo>
                  <a:pt x="16638" y="13421"/>
                  <a:pt x="16722" y="13420"/>
                  <a:pt x="16804" y="13426"/>
                </a:cubicBezTo>
                <a:cubicBezTo>
                  <a:pt x="17166" y="13447"/>
                  <a:pt x="17467" y="13490"/>
                  <a:pt x="17770" y="13539"/>
                </a:cubicBezTo>
                <a:lnTo>
                  <a:pt x="17839" y="13550"/>
                </a:lnTo>
                <a:cubicBezTo>
                  <a:pt x="17909" y="13561"/>
                  <a:pt x="17969" y="13587"/>
                  <a:pt x="17992" y="13619"/>
                </a:cubicBezTo>
                <a:cubicBezTo>
                  <a:pt x="18015" y="13646"/>
                  <a:pt x="18002" y="13680"/>
                  <a:pt x="17956" y="13707"/>
                </a:cubicBezTo>
                <a:cubicBezTo>
                  <a:pt x="17909" y="13739"/>
                  <a:pt x="17830" y="13754"/>
                  <a:pt x="17737" y="13754"/>
                </a:cubicBezTo>
                <a:cubicBezTo>
                  <a:pt x="17714" y="13754"/>
                  <a:pt x="17702" y="13754"/>
                  <a:pt x="17679" y="13754"/>
                </a:cubicBezTo>
                <a:cubicBezTo>
                  <a:pt x="17457" y="13732"/>
                  <a:pt x="17187" y="13717"/>
                  <a:pt x="16942" y="13717"/>
                </a:cubicBezTo>
                <a:cubicBezTo>
                  <a:pt x="16884" y="13717"/>
                  <a:pt x="16837" y="13717"/>
                  <a:pt x="16778" y="13722"/>
                </a:cubicBezTo>
                <a:cubicBezTo>
                  <a:pt x="16650" y="13727"/>
                  <a:pt x="16523" y="13744"/>
                  <a:pt x="16407" y="13766"/>
                </a:cubicBezTo>
                <a:cubicBezTo>
                  <a:pt x="16290" y="13787"/>
                  <a:pt x="16171" y="13819"/>
                  <a:pt x="16031" y="13862"/>
                </a:cubicBezTo>
                <a:lnTo>
                  <a:pt x="15973" y="13879"/>
                </a:lnTo>
                <a:cubicBezTo>
                  <a:pt x="15845" y="13916"/>
                  <a:pt x="15705" y="13959"/>
                  <a:pt x="15554" y="13996"/>
                </a:cubicBezTo>
                <a:cubicBezTo>
                  <a:pt x="15449" y="14023"/>
                  <a:pt x="15251" y="14051"/>
                  <a:pt x="15146" y="14067"/>
                </a:cubicBezTo>
                <a:cubicBezTo>
                  <a:pt x="15029" y="14083"/>
                  <a:pt x="14947" y="14143"/>
                  <a:pt x="14971" y="14197"/>
                </a:cubicBezTo>
                <a:cubicBezTo>
                  <a:pt x="14994" y="14256"/>
                  <a:pt x="15017" y="14309"/>
                  <a:pt x="15040" y="14369"/>
                </a:cubicBezTo>
                <a:cubicBezTo>
                  <a:pt x="15063" y="14422"/>
                  <a:pt x="15146" y="14467"/>
                  <a:pt x="15262" y="14488"/>
                </a:cubicBezTo>
                <a:lnTo>
                  <a:pt x="15346" y="14503"/>
                </a:lnTo>
                <a:cubicBezTo>
                  <a:pt x="15498" y="14530"/>
                  <a:pt x="15611" y="14551"/>
                  <a:pt x="15740" y="14562"/>
                </a:cubicBezTo>
                <a:cubicBezTo>
                  <a:pt x="15821" y="14568"/>
                  <a:pt x="15917" y="14574"/>
                  <a:pt x="15999" y="14574"/>
                </a:cubicBezTo>
                <a:cubicBezTo>
                  <a:pt x="16034" y="14574"/>
                  <a:pt x="16080" y="14574"/>
                  <a:pt x="16115" y="14574"/>
                </a:cubicBezTo>
                <a:cubicBezTo>
                  <a:pt x="16407" y="14563"/>
                  <a:pt x="16711" y="14515"/>
                  <a:pt x="16979" y="14466"/>
                </a:cubicBezTo>
                <a:cubicBezTo>
                  <a:pt x="17014" y="14461"/>
                  <a:pt x="17046" y="14454"/>
                  <a:pt x="17081" y="14454"/>
                </a:cubicBezTo>
                <a:cubicBezTo>
                  <a:pt x="17151" y="14454"/>
                  <a:pt x="17224" y="14466"/>
                  <a:pt x="17270" y="14493"/>
                </a:cubicBezTo>
                <a:cubicBezTo>
                  <a:pt x="17317" y="14515"/>
                  <a:pt x="17326" y="14542"/>
                  <a:pt x="17314" y="14574"/>
                </a:cubicBezTo>
                <a:cubicBezTo>
                  <a:pt x="17303" y="14606"/>
                  <a:pt x="17257" y="14633"/>
                  <a:pt x="17187" y="14655"/>
                </a:cubicBezTo>
                <a:cubicBezTo>
                  <a:pt x="16883" y="14730"/>
                  <a:pt x="16569" y="14805"/>
                  <a:pt x="16195" y="14848"/>
                </a:cubicBezTo>
                <a:cubicBezTo>
                  <a:pt x="16114" y="14859"/>
                  <a:pt x="15927" y="14875"/>
                  <a:pt x="15729" y="14885"/>
                </a:cubicBezTo>
                <a:cubicBezTo>
                  <a:pt x="15566" y="14896"/>
                  <a:pt x="15463" y="14972"/>
                  <a:pt x="15521" y="15047"/>
                </a:cubicBezTo>
                <a:cubicBezTo>
                  <a:pt x="15626" y="15176"/>
                  <a:pt x="15731" y="15307"/>
                  <a:pt x="15813" y="15377"/>
                </a:cubicBezTo>
                <a:cubicBezTo>
                  <a:pt x="15859" y="15420"/>
                  <a:pt x="15938" y="15446"/>
                  <a:pt x="16031" y="15451"/>
                </a:cubicBezTo>
                <a:cubicBezTo>
                  <a:pt x="16078" y="15451"/>
                  <a:pt x="16116" y="15446"/>
                  <a:pt x="16163" y="15441"/>
                </a:cubicBezTo>
                <a:cubicBezTo>
                  <a:pt x="16314" y="15403"/>
                  <a:pt x="16453" y="15376"/>
                  <a:pt x="16523" y="15360"/>
                </a:cubicBezTo>
                <a:cubicBezTo>
                  <a:pt x="16710" y="15328"/>
                  <a:pt x="16908" y="15307"/>
                  <a:pt x="17106" y="15296"/>
                </a:cubicBezTo>
                <a:cubicBezTo>
                  <a:pt x="17165" y="15296"/>
                  <a:pt x="17233" y="15290"/>
                  <a:pt x="17303" y="15290"/>
                </a:cubicBezTo>
                <a:cubicBezTo>
                  <a:pt x="17408" y="15290"/>
                  <a:pt x="17502" y="15291"/>
                  <a:pt x="17595" y="15296"/>
                </a:cubicBezTo>
                <a:lnTo>
                  <a:pt x="17606" y="15296"/>
                </a:lnTo>
                <a:cubicBezTo>
                  <a:pt x="17687" y="15296"/>
                  <a:pt x="17772" y="15301"/>
                  <a:pt x="17854" y="15301"/>
                </a:cubicBezTo>
                <a:cubicBezTo>
                  <a:pt x="17912" y="15301"/>
                  <a:pt x="17956" y="15302"/>
                  <a:pt x="18003" y="15296"/>
                </a:cubicBezTo>
                <a:cubicBezTo>
                  <a:pt x="18131" y="15291"/>
                  <a:pt x="18250" y="15274"/>
                  <a:pt x="18378" y="15253"/>
                </a:cubicBezTo>
                <a:cubicBezTo>
                  <a:pt x="18658" y="15199"/>
                  <a:pt x="18935" y="15096"/>
                  <a:pt x="19122" y="15020"/>
                </a:cubicBezTo>
                <a:cubicBezTo>
                  <a:pt x="19157" y="15004"/>
                  <a:pt x="19217" y="15000"/>
                  <a:pt x="19264" y="15000"/>
                </a:cubicBezTo>
                <a:cubicBezTo>
                  <a:pt x="19299" y="15000"/>
                  <a:pt x="19332" y="15004"/>
                  <a:pt x="19355" y="15015"/>
                </a:cubicBezTo>
                <a:cubicBezTo>
                  <a:pt x="19390" y="15026"/>
                  <a:pt x="19413" y="15042"/>
                  <a:pt x="19413" y="15064"/>
                </a:cubicBezTo>
                <a:cubicBezTo>
                  <a:pt x="19413" y="15085"/>
                  <a:pt x="19402" y="15113"/>
                  <a:pt x="19355" y="15135"/>
                </a:cubicBezTo>
                <a:cubicBezTo>
                  <a:pt x="19134" y="15248"/>
                  <a:pt x="18880" y="15366"/>
                  <a:pt x="18553" y="15463"/>
                </a:cubicBezTo>
                <a:cubicBezTo>
                  <a:pt x="18390" y="15511"/>
                  <a:pt x="18215" y="15549"/>
                  <a:pt x="18029" y="15571"/>
                </a:cubicBezTo>
                <a:cubicBezTo>
                  <a:pt x="17854" y="15592"/>
                  <a:pt x="17701" y="15603"/>
                  <a:pt x="17526" y="15620"/>
                </a:cubicBezTo>
                <a:cubicBezTo>
                  <a:pt x="17374" y="15630"/>
                  <a:pt x="17234" y="15640"/>
                  <a:pt x="17117" y="15657"/>
                </a:cubicBezTo>
                <a:cubicBezTo>
                  <a:pt x="17001" y="15673"/>
                  <a:pt x="16894" y="15695"/>
                  <a:pt x="16789" y="15727"/>
                </a:cubicBezTo>
                <a:cubicBezTo>
                  <a:pt x="16754" y="15738"/>
                  <a:pt x="16719" y="15748"/>
                  <a:pt x="16673" y="15764"/>
                </a:cubicBezTo>
                <a:cubicBezTo>
                  <a:pt x="16486" y="15834"/>
                  <a:pt x="16428" y="15959"/>
                  <a:pt x="16556" y="16056"/>
                </a:cubicBezTo>
                <a:cubicBezTo>
                  <a:pt x="16614" y="16104"/>
                  <a:pt x="16687" y="16152"/>
                  <a:pt x="16746" y="16200"/>
                </a:cubicBezTo>
                <a:cubicBezTo>
                  <a:pt x="16886" y="16308"/>
                  <a:pt x="17012" y="16422"/>
                  <a:pt x="17128" y="16535"/>
                </a:cubicBezTo>
                <a:cubicBezTo>
                  <a:pt x="17198" y="16606"/>
                  <a:pt x="17340" y="16648"/>
                  <a:pt x="17504" y="16653"/>
                </a:cubicBezTo>
                <a:cubicBezTo>
                  <a:pt x="17562" y="16653"/>
                  <a:pt x="17617" y="16653"/>
                  <a:pt x="17664" y="16653"/>
                </a:cubicBezTo>
                <a:cubicBezTo>
                  <a:pt x="17711" y="16653"/>
                  <a:pt x="17736" y="16653"/>
                  <a:pt x="17748" y="16653"/>
                </a:cubicBezTo>
                <a:cubicBezTo>
                  <a:pt x="17876" y="16643"/>
                  <a:pt x="17993" y="16626"/>
                  <a:pt x="18098" y="16605"/>
                </a:cubicBezTo>
                <a:cubicBezTo>
                  <a:pt x="18203" y="16583"/>
                  <a:pt x="18318" y="16546"/>
                  <a:pt x="18470" y="16492"/>
                </a:cubicBezTo>
                <a:cubicBezTo>
                  <a:pt x="18505" y="16481"/>
                  <a:pt x="18540" y="16471"/>
                  <a:pt x="18575" y="16455"/>
                </a:cubicBezTo>
                <a:cubicBezTo>
                  <a:pt x="18680" y="16417"/>
                  <a:pt x="18798" y="16372"/>
                  <a:pt x="18914" y="16340"/>
                </a:cubicBezTo>
                <a:cubicBezTo>
                  <a:pt x="19089" y="16286"/>
                  <a:pt x="19286" y="16249"/>
                  <a:pt x="19461" y="16232"/>
                </a:cubicBezTo>
                <a:cubicBezTo>
                  <a:pt x="19577" y="16222"/>
                  <a:pt x="19693" y="16217"/>
                  <a:pt x="19822" y="16217"/>
                </a:cubicBezTo>
                <a:cubicBezTo>
                  <a:pt x="19892" y="16217"/>
                  <a:pt x="19974" y="16217"/>
                  <a:pt x="20044" y="16222"/>
                </a:cubicBezTo>
                <a:cubicBezTo>
                  <a:pt x="20219" y="16233"/>
                  <a:pt x="20395" y="16254"/>
                  <a:pt x="20605" y="16286"/>
                </a:cubicBezTo>
                <a:cubicBezTo>
                  <a:pt x="20710" y="16302"/>
                  <a:pt x="20778" y="16362"/>
                  <a:pt x="20755" y="16416"/>
                </a:cubicBezTo>
                <a:cubicBezTo>
                  <a:pt x="20743" y="16464"/>
                  <a:pt x="20662" y="16497"/>
                  <a:pt x="20569" y="16497"/>
                </a:cubicBezTo>
                <a:cubicBezTo>
                  <a:pt x="20557" y="16497"/>
                  <a:pt x="20548" y="16497"/>
                  <a:pt x="20536" y="16497"/>
                </a:cubicBezTo>
                <a:cubicBezTo>
                  <a:pt x="20396" y="16486"/>
                  <a:pt x="20256" y="16475"/>
                  <a:pt x="20128" y="16475"/>
                </a:cubicBezTo>
                <a:cubicBezTo>
                  <a:pt x="19953" y="16475"/>
                  <a:pt x="19787" y="16487"/>
                  <a:pt x="19636" y="16514"/>
                </a:cubicBezTo>
                <a:cubicBezTo>
                  <a:pt x="19519" y="16535"/>
                  <a:pt x="19403" y="16566"/>
                  <a:pt x="19286" y="16610"/>
                </a:cubicBezTo>
                <a:cubicBezTo>
                  <a:pt x="19204" y="16642"/>
                  <a:pt x="19112" y="16680"/>
                  <a:pt x="19031" y="16717"/>
                </a:cubicBezTo>
                <a:lnTo>
                  <a:pt x="18947" y="16756"/>
                </a:lnTo>
                <a:cubicBezTo>
                  <a:pt x="18830" y="16805"/>
                  <a:pt x="18682" y="16869"/>
                  <a:pt x="18495" y="16918"/>
                </a:cubicBezTo>
                <a:cubicBezTo>
                  <a:pt x="18320" y="16966"/>
                  <a:pt x="18107" y="16997"/>
                  <a:pt x="17897" y="17014"/>
                </a:cubicBezTo>
                <a:cubicBezTo>
                  <a:pt x="17862" y="17014"/>
                  <a:pt x="17841" y="17020"/>
                  <a:pt x="17806" y="17020"/>
                </a:cubicBezTo>
                <a:cubicBezTo>
                  <a:pt x="17725" y="17026"/>
                  <a:pt x="17652" y="17047"/>
                  <a:pt x="17606" y="17074"/>
                </a:cubicBezTo>
                <a:cubicBezTo>
                  <a:pt x="17559" y="17107"/>
                  <a:pt x="17536" y="17144"/>
                  <a:pt x="17547" y="17182"/>
                </a:cubicBezTo>
                <a:cubicBezTo>
                  <a:pt x="17594" y="17317"/>
                  <a:pt x="17617" y="17451"/>
                  <a:pt x="17606" y="17586"/>
                </a:cubicBezTo>
                <a:cubicBezTo>
                  <a:pt x="17606" y="17624"/>
                  <a:pt x="17629" y="17656"/>
                  <a:pt x="17664" y="17672"/>
                </a:cubicBezTo>
                <a:cubicBezTo>
                  <a:pt x="17699" y="17688"/>
                  <a:pt x="17737" y="17694"/>
                  <a:pt x="17795" y="17694"/>
                </a:cubicBezTo>
                <a:cubicBezTo>
                  <a:pt x="17830" y="17694"/>
                  <a:pt x="17877" y="17687"/>
                  <a:pt x="17912" y="17682"/>
                </a:cubicBezTo>
                <a:lnTo>
                  <a:pt x="17923" y="17682"/>
                </a:lnTo>
                <a:cubicBezTo>
                  <a:pt x="17970" y="17677"/>
                  <a:pt x="18004" y="17666"/>
                  <a:pt x="18050" y="17660"/>
                </a:cubicBezTo>
                <a:cubicBezTo>
                  <a:pt x="18167" y="17639"/>
                  <a:pt x="18297" y="17612"/>
                  <a:pt x="18437" y="17596"/>
                </a:cubicBezTo>
                <a:cubicBezTo>
                  <a:pt x="18612" y="17575"/>
                  <a:pt x="18773" y="17559"/>
                  <a:pt x="18936" y="17559"/>
                </a:cubicBezTo>
                <a:cubicBezTo>
                  <a:pt x="18971" y="17559"/>
                  <a:pt x="18996" y="17559"/>
                  <a:pt x="19031" y="17559"/>
                </a:cubicBezTo>
                <a:cubicBezTo>
                  <a:pt x="19217" y="17565"/>
                  <a:pt x="19416" y="17585"/>
                  <a:pt x="19603" y="17623"/>
                </a:cubicBezTo>
                <a:cubicBezTo>
                  <a:pt x="19766" y="17655"/>
                  <a:pt x="19927" y="17704"/>
                  <a:pt x="20102" y="17763"/>
                </a:cubicBezTo>
                <a:cubicBezTo>
                  <a:pt x="20184" y="17795"/>
                  <a:pt x="20218" y="17855"/>
                  <a:pt x="20172" y="17909"/>
                </a:cubicBezTo>
                <a:cubicBezTo>
                  <a:pt x="20137" y="17947"/>
                  <a:pt x="20067" y="17968"/>
                  <a:pt x="19997" y="17968"/>
                </a:cubicBezTo>
                <a:cubicBezTo>
                  <a:pt x="19973" y="17968"/>
                  <a:pt x="19940" y="17962"/>
                  <a:pt x="19916" y="17957"/>
                </a:cubicBezTo>
                <a:cubicBezTo>
                  <a:pt x="19637" y="17886"/>
                  <a:pt x="19370" y="17849"/>
                  <a:pt x="19137" y="17849"/>
                </a:cubicBezTo>
                <a:cubicBezTo>
                  <a:pt x="19113" y="17849"/>
                  <a:pt x="19076" y="17849"/>
                  <a:pt x="19053" y="17849"/>
                </a:cubicBezTo>
                <a:cubicBezTo>
                  <a:pt x="18924" y="17854"/>
                  <a:pt x="18795" y="17871"/>
                  <a:pt x="18655" y="17898"/>
                </a:cubicBezTo>
                <a:cubicBezTo>
                  <a:pt x="18574" y="17914"/>
                  <a:pt x="18482" y="17935"/>
                  <a:pt x="18400" y="17957"/>
                </a:cubicBezTo>
                <a:cubicBezTo>
                  <a:pt x="18354" y="17967"/>
                  <a:pt x="18295" y="17984"/>
                  <a:pt x="18236" y="17995"/>
                </a:cubicBezTo>
                <a:cubicBezTo>
                  <a:pt x="18085" y="18028"/>
                  <a:pt x="17910" y="18065"/>
                  <a:pt x="17701" y="18086"/>
                </a:cubicBezTo>
                <a:cubicBezTo>
                  <a:pt x="17677" y="18086"/>
                  <a:pt x="17666" y="18091"/>
                  <a:pt x="17642" y="18091"/>
                </a:cubicBezTo>
                <a:cubicBezTo>
                  <a:pt x="17537" y="18102"/>
                  <a:pt x="17443" y="18140"/>
                  <a:pt x="17420" y="18189"/>
                </a:cubicBezTo>
                <a:cubicBezTo>
                  <a:pt x="17397" y="18221"/>
                  <a:pt x="17385" y="18253"/>
                  <a:pt x="17362" y="18280"/>
                </a:cubicBezTo>
                <a:cubicBezTo>
                  <a:pt x="17327" y="18328"/>
                  <a:pt x="17373" y="18383"/>
                  <a:pt x="17478" y="18404"/>
                </a:cubicBezTo>
                <a:lnTo>
                  <a:pt x="17489" y="18404"/>
                </a:lnTo>
                <a:cubicBezTo>
                  <a:pt x="17687" y="18447"/>
                  <a:pt x="17877" y="18501"/>
                  <a:pt x="18029" y="18566"/>
                </a:cubicBezTo>
                <a:cubicBezTo>
                  <a:pt x="18180" y="18631"/>
                  <a:pt x="18296" y="18707"/>
                  <a:pt x="18389" y="18771"/>
                </a:cubicBezTo>
                <a:cubicBezTo>
                  <a:pt x="18424" y="18793"/>
                  <a:pt x="18445" y="18814"/>
                  <a:pt x="18480" y="18835"/>
                </a:cubicBezTo>
                <a:cubicBezTo>
                  <a:pt x="18539" y="18878"/>
                  <a:pt x="18597" y="18916"/>
                  <a:pt x="18655" y="18948"/>
                </a:cubicBezTo>
                <a:cubicBezTo>
                  <a:pt x="18749" y="19002"/>
                  <a:pt x="18845" y="19046"/>
                  <a:pt x="18962" y="19078"/>
                </a:cubicBezTo>
                <a:cubicBezTo>
                  <a:pt x="19183" y="19148"/>
                  <a:pt x="19472" y="19185"/>
                  <a:pt x="19822" y="19191"/>
                </a:cubicBezTo>
                <a:cubicBezTo>
                  <a:pt x="19868" y="19191"/>
                  <a:pt x="19918" y="19201"/>
                  <a:pt x="19953" y="19218"/>
                </a:cubicBezTo>
                <a:cubicBezTo>
                  <a:pt x="19988" y="19239"/>
                  <a:pt x="20008" y="19266"/>
                  <a:pt x="19997" y="19293"/>
                </a:cubicBezTo>
                <a:cubicBezTo>
                  <a:pt x="19985" y="19347"/>
                  <a:pt x="19894" y="19401"/>
                  <a:pt x="19789" y="19406"/>
                </a:cubicBezTo>
                <a:cubicBezTo>
                  <a:pt x="19661" y="19417"/>
                  <a:pt x="19530" y="19418"/>
                  <a:pt x="19413" y="19418"/>
                </a:cubicBezTo>
                <a:cubicBezTo>
                  <a:pt x="19122" y="19418"/>
                  <a:pt x="18867" y="19391"/>
                  <a:pt x="18634" y="19342"/>
                </a:cubicBezTo>
                <a:cubicBezTo>
                  <a:pt x="18459" y="19304"/>
                  <a:pt x="18308" y="19251"/>
                  <a:pt x="18156" y="19175"/>
                </a:cubicBezTo>
                <a:cubicBezTo>
                  <a:pt x="18051" y="19127"/>
                  <a:pt x="17968" y="19077"/>
                  <a:pt x="17886" y="19029"/>
                </a:cubicBezTo>
                <a:cubicBezTo>
                  <a:pt x="17863" y="19013"/>
                  <a:pt x="17830" y="18996"/>
                  <a:pt x="17806" y="18980"/>
                </a:cubicBezTo>
                <a:cubicBezTo>
                  <a:pt x="17690" y="18910"/>
                  <a:pt x="17597" y="18868"/>
                  <a:pt x="17504" y="18835"/>
                </a:cubicBezTo>
                <a:cubicBezTo>
                  <a:pt x="17410" y="18798"/>
                  <a:pt x="17304" y="18771"/>
                  <a:pt x="17176" y="18750"/>
                </a:cubicBezTo>
                <a:cubicBezTo>
                  <a:pt x="17141" y="18744"/>
                  <a:pt x="17116" y="18738"/>
                  <a:pt x="17081" y="18738"/>
                </a:cubicBezTo>
                <a:cubicBezTo>
                  <a:pt x="16988" y="18738"/>
                  <a:pt x="16909" y="18761"/>
                  <a:pt x="16862" y="18798"/>
                </a:cubicBezTo>
                <a:cubicBezTo>
                  <a:pt x="16676" y="18944"/>
                  <a:pt x="16440" y="19078"/>
                  <a:pt x="16195" y="19207"/>
                </a:cubicBezTo>
                <a:cubicBezTo>
                  <a:pt x="16032" y="19288"/>
                  <a:pt x="16066" y="19438"/>
                  <a:pt x="16556" y="19541"/>
                </a:cubicBezTo>
                <a:cubicBezTo>
                  <a:pt x="16988" y="19632"/>
                  <a:pt x="17349" y="19714"/>
                  <a:pt x="17606" y="19859"/>
                </a:cubicBezTo>
                <a:cubicBezTo>
                  <a:pt x="17827" y="19988"/>
                  <a:pt x="17956" y="20149"/>
                  <a:pt x="18003" y="20354"/>
                </a:cubicBezTo>
                <a:cubicBezTo>
                  <a:pt x="18015" y="20403"/>
                  <a:pt x="17934" y="20457"/>
                  <a:pt x="17817" y="20474"/>
                </a:cubicBezTo>
                <a:cubicBezTo>
                  <a:pt x="17794" y="20479"/>
                  <a:pt x="17772" y="20479"/>
                  <a:pt x="17737" y="20479"/>
                </a:cubicBezTo>
                <a:cubicBezTo>
                  <a:pt x="17655" y="20479"/>
                  <a:pt x="17585" y="20457"/>
                  <a:pt x="17562" y="20420"/>
                </a:cubicBezTo>
                <a:cubicBezTo>
                  <a:pt x="17469" y="20263"/>
                  <a:pt x="17315" y="20139"/>
                  <a:pt x="17128" y="20053"/>
                </a:cubicBezTo>
                <a:cubicBezTo>
                  <a:pt x="16895" y="19950"/>
                  <a:pt x="16628" y="19918"/>
                  <a:pt x="16348" y="19869"/>
                </a:cubicBezTo>
                <a:cubicBezTo>
                  <a:pt x="16197" y="19842"/>
                  <a:pt x="16009" y="19810"/>
                  <a:pt x="15835" y="19756"/>
                </a:cubicBezTo>
                <a:cubicBezTo>
                  <a:pt x="15753" y="19735"/>
                  <a:pt x="15635" y="19687"/>
                  <a:pt x="15506" y="19639"/>
                </a:cubicBezTo>
                <a:cubicBezTo>
                  <a:pt x="15402" y="19595"/>
                  <a:pt x="15241" y="19590"/>
                  <a:pt x="15113" y="19633"/>
                </a:cubicBezTo>
                <a:cubicBezTo>
                  <a:pt x="14915" y="19698"/>
                  <a:pt x="14703" y="19752"/>
                  <a:pt x="14493" y="19800"/>
                </a:cubicBezTo>
                <a:cubicBezTo>
                  <a:pt x="14330" y="19838"/>
                  <a:pt x="14225" y="19913"/>
                  <a:pt x="14202" y="19994"/>
                </a:cubicBezTo>
                <a:cubicBezTo>
                  <a:pt x="14190" y="20015"/>
                  <a:pt x="14192" y="20031"/>
                  <a:pt x="14180" y="20053"/>
                </a:cubicBezTo>
                <a:cubicBezTo>
                  <a:pt x="14168" y="20107"/>
                  <a:pt x="14143" y="20156"/>
                  <a:pt x="14143" y="20204"/>
                </a:cubicBezTo>
                <a:cubicBezTo>
                  <a:pt x="14132" y="20274"/>
                  <a:pt x="14145" y="20334"/>
                  <a:pt x="14180" y="20393"/>
                </a:cubicBezTo>
                <a:cubicBezTo>
                  <a:pt x="14250" y="20511"/>
                  <a:pt x="14423" y="20630"/>
                  <a:pt x="14679" y="20743"/>
                </a:cubicBezTo>
                <a:cubicBezTo>
                  <a:pt x="14714" y="20759"/>
                  <a:pt x="14737" y="20780"/>
                  <a:pt x="14737" y="20802"/>
                </a:cubicBezTo>
                <a:cubicBezTo>
                  <a:pt x="14737" y="20829"/>
                  <a:pt x="14715" y="20851"/>
                  <a:pt x="14668" y="20873"/>
                </a:cubicBezTo>
                <a:cubicBezTo>
                  <a:pt x="14622" y="20894"/>
                  <a:pt x="14552" y="20910"/>
                  <a:pt x="14482" y="20910"/>
                </a:cubicBezTo>
                <a:cubicBezTo>
                  <a:pt x="14436" y="20910"/>
                  <a:pt x="14390" y="20904"/>
                  <a:pt x="14355" y="20893"/>
                </a:cubicBezTo>
                <a:cubicBezTo>
                  <a:pt x="13982" y="20780"/>
                  <a:pt x="13722" y="20646"/>
                  <a:pt x="13582" y="20501"/>
                </a:cubicBezTo>
                <a:cubicBezTo>
                  <a:pt x="13512" y="20420"/>
                  <a:pt x="13466" y="20328"/>
                  <a:pt x="13455" y="20231"/>
                </a:cubicBezTo>
                <a:cubicBezTo>
                  <a:pt x="13455" y="20220"/>
                  <a:pt x="13455" y="20198"/>
                  <a:pt x="13444" y="20160"/>
                </a:cubicBezTo>
                <a:cubicBezTo>
                  <a:pt x="13432" y="20090"/>
                  <a:pt x="13293" y="20037"/>
                  <a:pt x="13141" y="20048"/>
                </a:cubicBezTo>
                <a:cubicBezTo>
                  <a:pt x="12780" y="20075"/>
                  <a:pt x="12360" y="20101"/>
                  <a:pt x="12033" y="20107"/>
                </a:cubicBezTo>
                <a:cubicBezTo>
                  <a:pt x="11928" y="20107"/>
                  <a:pt x="11845" y="20144"/>
                  <a:pt x="11822" y="20192"/>
                </a:cubicBezTo>
                <a:cubicBezTo>
                  <a:pt x="11798" y="20252"/>
                  <a:pt x="11799" y="20307"/>
                  <a:pt x="11811" y="20366"/>
                </a:cubicBezTo>
                <a:cubicBezTo>
                  <a:pt x="11823" y="20420"/>
                  <a:pt x="11869" y="20484"/>
                  <a:pt x="11928" y="20559"/>
                </a:cubicBezTo>
                <a:cubicBezTo>
                  <a:pt x="11939" y="20576"/>
                  <a:pt x="11952" y="20592"/>
                  <a:pt x="11964" y="20608"/>
                </a:cubicBezTo>
                <a:cubicBezTo>
                  <a:pt x="12011" y="20668"/>
                  <a:pt x="12056" y="20732"/>
                  <a:pt x="12102" y="20802"/>
                </a:cubicBezTo>
                <a:cubicBezTo>
                  <a:pt x="12161" y="20899"/>
                  <a:pt x="12173" y="20990"/>
                  <a:pt x="12150" y="21076"/>
                </a:cubicBezTo>
                <a:cubicBezTo>
                  <a:pt x="12127" y="21163"/>
                  <a:pt x="12079" y="21249"/>
                  <a:pt x="11986" y="21336"/>
                </a:cubicBezTo>
                <a:cubicBezTo>
                  <a:pt x="11904" y="21411"/>
                  <a:pt x="11798" y="21486"/>
                  <a:pt x="11658" y="21561"/>
                </a:cubicBezTo>
                <a:cubicBezTo>
                  <a:pt x="11611" y="21583"/>
                  <a:pt x="11543" y="21600"/>
                  <a:pt x="11461" y="21600"/>
                </a:cubicBezTo>
                <a:cubicBezTo>
                  <a:pt x="11414" y="21600"/>
                  <a:pt x="11380" y="21594"/>
                  <a:pt x="11333" y="21588"/>
                </a:cubicBezTo>
                <a:cubicBezTo>
                  <a:pt x="11275" y="21577"/>
                  <a:pt x="11228" y="21556"/>
                  <a:pt x="11217" y="21529"/>
                </a:cubicBezTo>
                <a:cubicBezTo>
                  <a:pt x="11205" y="21508"/>
                  <a:pt x="11204" y="21487"/>
                  <a:pt x="11228" y="21465"/>
                </a:cubicBezTo>
                <a:cubicBezTo>
                  <a:pt x="11403" y="21325"/>
                  <a:pt x="11495" y="21190"/>
                  <a:pt x="11483" y="21066"/>
                </a:cubicBezTo>
                <a:cubicBezTo>
                  <a:pt x="11483" y="21007"/>
                  <a:pt x="11449" y="20947"/>
                  <a:pt x="11403" y="20883"/>
                </a:cubicBezTo>
                <a:cubicBezTo>
                  <a:pt x="11368" y="20834"/>
                  <a:pt x="11311" y="20786"/>
                  <a:pt x="11264" y="20738"/>
                </a:cubicBezTo>
                <a:cubicBezTo>
                  <a:pt x="11241" y="20722"/>
                  <a:pt x="11229" y="20706"/>
                  <a:pt x="11206" y="20684"/>
                </a:cubicBezTo>
                <a:cubicBezTo>
                  <a:pt x="11113" y="20592"/>
                  <a:pt x="11051" y="20510"/>
                  <a:pt x="11016" y="20435"/>
                </a:cubicBezTo>
                <a:cubicBezTo>
                  <a:pt x="11005" y="20403"/>
                  <a:pt x="10995" y="20334"/>
                  <a:pt x="10994" y="20253"/>
                </a:cubicBezTo>
                <a:cubicBezTo>
                  <a:pt x="10994" y="20156"/>
                  <a:pt x="10843" y="20070"/>
                  <a:pt x="10645" y="20043"/>
                </a:cubicBezTo>
                <a:cubicBezTo>
                  <a:pt x="10388" y="20010"/>
                  <a:pt x="10133" y="19972"/>
                  <a:pt x="9981" y="19945"/>
                </a:cubicBezTo>
                <a:cubicBezTo>
                  <a:pt x="9958" y="19940"/>
                  <a:pt x="9932" y="19940"/>
                  <a:pt x="9908" y="19940"/>
                </a:cubicBezTo>
                <a:cubicBezTo>
                  <a:pt x="9803" y="19940"/>
                  <a:pt x="9712" y="19977"/>
                  <a:pt x="9701" y="20026"/>
                </a:cubicBezTo>
                <a:cubicBezTo>
                  <a:pt x="9689" y="20069"/>
                  <a:pt x="9676" y="20107"/>
                  <a:pt x="9664" y="20128"/>
                </a:cubicBezTo>
                <a:cubicBezTo>
                  <a:pt x="9629" y="20225"/>
                  <a:pt x="9561" y="20317"/>
                  <a:pt x="9467" y="20393"/>
                </a:cubicBezTo>
                <a:cubicBezTo>
                  <a:pt x="9374" y="20468"/>
                  <a:pt x="9244" y="20539"/>
                  <a:pt x="9092" y="20603"/>
                </a:cubicBezTo>
                <a:cubicBezTo>
                  <a:pt x="8964" y="20657"/>
                  <a:pt x="8801" y="20705"/>
                  <a:pt x="8615" y="20748"/>
                </a:cubicBezTo>
                <a:cubicBezTo>
                  <a:pt x="8580" y="20753"/>
                  <a:pt x="8544" y="20758"/>
                  <a:pt x="8509" y="20758"/>
                </a:cubicBezTo>
                <a:cubicBezTo>
                  <a:pt x="8427" y="20758"/>
                  <a:pt x="8348" y="20743"/>
                  <a:pt x="8301" y="20716"/>
                </a:cubicBezTo>
                <a:cubicBezTo>
                  <a:pt x="8254" y="20695"/>
                  <a:pt x="8243" y="20667"/>
                  <a:pt x="8243" y="20640"/>
                </a:cubicBezTo>
                <a:cubicBezTo>
                  <a:pt x="8243" y="20619"/>
                  <a:pt x="8265" y="20597"/>
                  <a:pt x="8312" y="20586"/>
                </a:cubicBezTo>
                <a:cubicBezTo>
                  <a:pt x="8592" y="20489"/>
                  <a:pt x="8791" y="20376"/>
                  <a:pt x="8884" y="20268"/>
                </a:cubicBezTo>
                <a:cubicBezTo>
                  <a:pt x="8931" y="20214"/>
                  <a:pt x="8953" y="20149"/>
                  <a:pt x="8964" y="20085"/>
                </a:cubicBezTo>
                <a:cubicBezTo>
                  <a:pt x="8976" y="20031"/>
                  <a:pt x="8964" y="19977"/>
                  <a:pt x="8964" y="19923"/>
                </a:cubicBezTo>
                <a:lnTo>
                  <a:pt x="8964" y="19864"/>
                </a:lnTo>
                <a:cubicBezTo>
                  <a:pt x="8964" y="19853"/>
                  <a:pt x="8965" y="19843"/>
                  <a:pt x="8954" y="19832"/>
                </a:cubicBezTo>
                <a:cubicBezTo>
                  <a:pt x="8919" y="19757"/>
                  <a:pt x="8825" y="19687"/>
                  <a:pt x="8673" y="19639"/>
                </a:cubicBezTo>
                <a:cubicBezTo>
                  <a:pt x="8510" y="19590"/>
                  <a:pt x="8358" y="19531"/>
                  <a:pt x="8206" y="19477"/>
                </a:cubicBezTo>
                <a:cubicBezTo>
                  <a:pt x="8160" y="19461"/>
                  <a:pt x="8101" y="19450"/>
                  <a:pt x="8042" y="19450"/>
                </a:cubicBezTo>
                <a:cubicBezTo>
                  <a:pt x="7961" y="19450"/>
                  <a:pt x="7882" y="19471"/>
                  <a:pt x="7824" y="19504"/>
                </a:cubicBezTo>
                <a:cubicBezTo>
                  <a:pt x="7777" y="19536"/>
                  <a:pt x="7729" y="19563"/>
                  <a:pt x="7671" y="19590"/>
                </a:cubicBezTo>
                <a:cubicBezTo>
                  <a:pt x="7519" y="19670"/>
                  <a:pt x="7344" y="19734"/>
                  <a:pt x="7146" y="19788"/>
                </a:cubicBezTo>
                <a:cubicBezTo>
                  <a:pt x="6948" y="19842"/>
                  <a:pt x="6749" y="19876"/>
                  <a:pt x="6574" y="19903"/>
                </a:cubicBezTo>
                <a:lnTo>
                  <a:pt x="6483" y="19913"/>
                </a:lnTo>
                <a:cubicBezTo>
                  <a:pt x="6343" y="19934"/>
                  <a:pt x="6214" y="19955"/>
                  <a:pt x="6085" y="19977"/>
                </a:cubicBezTo>
                <a:cubicBezTo>
                  <a:pt x="5934" y="20009"/>
                  <a:pt x="5816" y="20042"/>
                  <a:pt x="5699" y="20085"/>
                </a:cubicBezTo>
                <a:cubicBezTo>
                  <a:pt x="5489" y="20171"/>
                  <a:pt x="5327" y="20290"/>
                  <a:pt x="5211" y="20452"/>
                </a:cubicBezTo>
                <a:cubicBezTo>
                  <a:pt x="5187" y="20489"/>
                  <a:pt x="5106" y="20511"/>
                  <a:pt x="5025" y="20511"/>
                </a:cubicBezTo>
                <a:cubicBezTo>
                  <a:pt x="5001" y="20511"/>
                  <a:pt x="4975" y="20511"/>
                  <a:pt x="4952" y="20506"/>
                </a:cubicBezTo>
                <a:cubicBezTo>
                  <a:pt x="4823" y="20489"/>
                  <a:pt x="4743" y="20436"/>
                  <a:pt x="4766" y="20388"/>
                </a:cubicBezTo>
                <a:cubicBezTo>
                  <a:pt x="4824" y="20178"/>
                  <a:pt x="4966" y="20020"/>
                  <a:pt x="5211" y="19891"/>
                </a:cubicBezTo>
                <a:cubicBezTo>
                  <a:pt x="5339" y="19821"/>
                  <a:pt x="5501" y="19756"/>
                  <a:pt x="5699" y="19702"/>
                </a:cubicBezTo>
                <a:cubicBezTo>
                  <a:pt x="5851" y="19659"/>
                  <a:pt x="6015" y="19627"/>
                  <a:pt x="6154" y="19595"/>
                </a:cubicBezTo>
                <a:lnTo>
                  <a:pt x="6235" y="19580"/>
                </a:lnTo>
                <a:cubicBezTo>
                  <a:pt x="6421" y="19536"/>
                  <a:pt x="6552" y="19504"/>
                  <a:pt x="6657" y="19472"/>
                </a:cubicBezTo>
                <a:cubicBezTo>
                  <a:pt x="6762" y="19434"/>
                  <a:pt x="6853" y="19396"/>
                  <a:pt x="6934" y="19347"/>
                </a:cubicBezTo>
                <a:cubicBezTo>
                  <a:pt x="7028" y="19293"/>
                  <a:pt x="7111" y="19228"/>
                  <a:pt x="7204" y="19137"/>
                </a:cubicBezTo>
                <a:cubicBezTo>
                  <a:pt x="7251" y="19088"/>
                  <a:pt x="7238" y="19030"/>
                  <a:pt x="7157" y="18992"/>
                </a:cubicBezTo>
                <a:cubicBezTo>
                  <a:pt x="7028" y="18917"/>
                  <a:pt x="6794" y="18776"/>
                  <a:pt x="6585" y="18647"/>
                </a:cubicBezTo>
                <a:cubicBezTo>
                  <a:pt x="6491" y="18588"/>
                  <a:pt x="6307" y="18582"/>
                  <a:pt x="6202" y="18642"/>
                </a:cubicBezTo>
                <a:cubicBezTo>
                  <a:pt x="6144" y="18674"/>
                  <a:pt x="6097" y="18695"/>
                  <a:pt x="6085" y="18701"/>
                </a:cubicBezTo>
                <a:cubicBezTo>
                  <a:pt x="5945" y="18771"/>
                  <a:pt x="5771" y="18824"/>
                  <a:pt x="5608" y="18867"/>
                </a:cubicBezTo>
                <a:cubicBezTo>
                  <a:pt x="5305" y="18937"/>
                  <a:pt x="4954" y="18975"/>
                  <a:pt x="4511" y="18975"/>
                </a:cubicBezTo>
                <a:cubicBezTo>
                  <a:pt x="4406" y="18975"/>
                  <a:pt x="4311" y="18933"/>
                  <a:pt x="4299" y="18884"/>
                </a:cubicBezTo>
                <a:cubicBezTo>
                  <a:pt x="4288" y="18836"/>
                  <a:pt x="4359" y="18792"/>
                  <a:pt x="4452" y="18787"/>
                </a:cubicBezTo>
                <a:cubicBezTo>
                  <a:pt x="4802" y="18760"/>
                  <a:pt x="5092" y="18712"/>
                  <a:pt x="5291" y="18642"/>
                </a:cubicBezTo>
                <a:cubicBezTo>
                  <a:pt x="5396" y="18604"/>
                  <a:pt x="5489" y="18561"/>
                  <a:pt x="5582" y="18507"/>
                </a:cubicBezTo>
                <a:cubicBezTo>
                  <a:pt x="5664" y="18453"/>
                  <a:pt x="5746" y="18388"/>
                  <a:pt x="5816" y="18324"/>
                </a:cubicBezTo>
                <a:cubicBezTo>
                  <a:pt x="5897" y="18237"/>
                  <a:pt x="5898" y="18135"/>
                  <a:pt x="5805" y="18054"/>
                </a:cubicBezTo>
                <a:cubicBezTo>
                  <a:pt x="5700" y="17963"/>
                  <a:pt x="5594" y="17866"/>
                  <a:pt x="5524" y="17807"/>
                </a:cubicBezTo>
                <a:cubicBezTo>
                  <a:pt x="5442" y="17726"/>
                  <a:pt x="5220" y="17704"/>
                  <a:pt x="5068" y="17763"/>
                </a:cubicBezTo>
                <a:cubicBezTo>
                  <a:pt x="5033" y="17779"/>
                  <a:pt x="5000" y="17789"/>
                  <a:pt x="4988" y="17795"/>
                </a:cubicBezTo>
                <a:cubicBezTo>
                  <a:pt x="4825" y="17854"/>
                  <a:pt x="4649" y="17904"/>
                  <a:pt x="4474" y="17936"/>
                </a:cubicBezTo>
                <a:cubicBezTo>
                  <a:pt x="4229" y="17979"/>
                  <a:pt x="3972" y="18000"/>
                  <a:pt x="3669" y="18000"/>
                </a:cubicBezTo>
                <a:cubicBezTo>
                  <a:pt x="3576" y="18000"/>
                  <a:pt x="3471" y="18001"/>
                  <a:pt x="3366" y="17995"/>
                </a:cubicBezTo>
                <a:cubicBezTo>
                  <a:pt x="3261" y="17990"/>
                  <a:pt x="3170" y="17946"/>
                  <a:pt x="3170" y="17893"/>
                </a:cubicBezTo>
                <a:cubicBezTo>
                  <a:pt x="3170" y="17844"/>
                  <a:pt x="3240" y="17807"/>
                  <a:pt x="3345" y="17802"/>
                </a:cubicBezTo>
                <a:cubicBezTo>
                  <a:pt x="3706" y="17785"/>
                  <a:pt x="3998" y="17746"/>
                  <a:pt x="4219" y="17687"/>
                </a:cubicBezTo>
                <a:cubicBezTo>
                  <a:pt x="4336" y="17655"/>
                  <a:pt x="4439" y="17618"/>
                  <a:pt x="4533" y="17569"/>
                </a:cubicBezTo>
                <a:cubicBezTo>
                  <a:pt x="4614" y="17521"/>
                  <a:pt x="4698" y="17467"/>
                  <a:pt x="4791" y="17413"/>
                </a:cubicBezTo>
                <a:cubicBezTo>
                  <a:pt x="4791" y="17413"/>
                  <a:pt x="4838" y="17381"/>
                  <a:pt x="4850" y="17371"/>
                </a:cubicBezTo>
                <a:cubicBezTo>
                  <a:pt x="4943" y="17311"/>
                  <a:pt x="4952" y="17235"/>
                  <a:pt x="4893" y="17165"/>
                </a:cubicBezTo>
                <a:cubicBezTo>
                  <a:pt x="4765" y="17020"/>
                  <a:pt x="4649" y="16868"/>
                  <a:pt x="4533" y="16717"/>
                </a:cubicBezTo>
                <a:cubicBezTo>
                  <a:pt x="4498" y="16680"/>
                  <a:pt x="4429" y="16648"/>
                  <a:pt x="4336" y="16648"/>
                </a:cubicBezTo>
                <a:cubicBezTo>
                  <a:pt x="4324" y="16648"/>
                  <a:pt x="4300" y="16648"/>
                  <a:pt x="4288" y="16648"/>
                </a:cubicBezTo>
                <a:cubicBezTo>
                  <a:pt x="4160" y="16659"/>
                  <a:pt x="4055" y="16675"/>
                  <a:pt x="3939" y="16707"/>
                </a:cubicBezTo>
                <a:cubicBezTo>
                  <a:pt x="3822" y="16740"/>
                  <a:pt x="3694" y="16782"/>
                  <a:pt x="3578" y="16825"/>
                </a:cubicBezTo>
                <a:lnTo>
                  <a:pt x="3541" y="16837"/>
                </a:lnTo>
                <a:cubicBezTo>
                  <a:pt x="3425" y="16880"/>
                  <a:pt x="3285" y="16933"/>
                  <a:pt x="3133" y="16977"/>
                </a:cubicBezTo>
                <a:cubicBezTo>
                  <a:pt x="2958" y="17025"/>
                  <a:pt x="2773" y="17063"/>
                  <a:pt x="2586" y="17079"/>
                </a:cubicBezTo>
                <a:cubicBezTo>
                  <a:pt x="2446" y="17095"/>
                  <a:pt x="2293" y="17101"/>
                  <a:pt x="2142" y="17101"/>
                </a:cubicBezTo>
                <a:cubicBezTo>
                  <a:pt x="1944" y="17101"/>
                  <a:pt x="1735" y="17089"/>
                  <a:pt x="1478" y="17062"/>
                </a:cubicBezTo>
                <a:cubicBezTo>
                  <a:pt x="1374" y="17052"/>
                  <a:pt x="1303" y="17004"/>
                  <a:pt x="1314" y="16950"/>
                </a:cubicBezTo>
                <a:cubicBezTo>
                  <a:pt x="1326" y="16907"/>
                  <a:pt x="1407" y="16874"/>
                  <a:pt x="1500" y="16874"/>
                </a:cubicBezTo>
                <a:lnTo>
                  <a:pt x="1511" y="16874"/>
                </a:lnTo>
                <a:cubicBezTo>
                  <a:pt x="1570" y="16874"/>
                  <a:pt x="1628" y="16874"/>
                  <a:pt x="1686" y="16874"/>
                </a:cubicBezTo>
                <a:cubicBezTo>
                  <a:pt x="1966" y="16874"/>
                  <a:pt x="2213" y="16858"/>
                  <a:pt x="2411" y="16820"/>
                </a:cubicBezTo>
                <a:cubicBezTo>
                  <a:pt x="2540" y="16798"/>
                  <a:pt x="2656" y="16767"/>
                  <a:pt x="2761" y="16724"/>
                </a:cubicBezTo>
                <a:cubicBezTo>
                  <a:pt x="2866" y="16686"/>
                  <a:pt x="2959" y="16631"/>
                  <a:pt x="3064" y="16583"/>
                </a:cubicBezTo>
                <a:lnTo>
                  <a:pt x="3086" y="16573"/>
                </a:lnTo>
                <a:cubicBezTo>
                  <a:pt x="3202" y="16513"/>
                  <a:pt x="3331" y="16448"/>
                  <a:pt x="3494" y="16394"/>
                </a:cubicBezTo>
                <a:cubicBezTo>
                  <a:pt x="3634" y="16346"/>
                  <a:pt x="3786" y="16309"/>
                  <a:pt x="3950" y="16276"/>
                </a:cubicBezTo>
                <a:cubicBezTo>
                  <a:pt x="4089" y="16249"/>
                  <a:pt x="4171" y="16174"/>
                  <a:pt x="4124" y="16109"/>
                </a:cubicBezTo>
                <a:cubicBezTo>
                  <a:pt x="4066" y="16007"/>
                  <a:pt x="3996" y="15899"/>
                  <a:pt x="3950" y="15791"/>
                </a:cubicBezTo>
                <a:cubicBezTo>
                  <a:pt x="3915" y="15727"/>
                  <a:pt x="3809" y="15684"/>
                  <a:pt x="3669" y="15673"/>
                </a:cubicBezTo>
                <a:lnTo>
                  <a:pt x="3658" y="15673"/>
                </a:lnTo>
                <a:cubicBezTo>
                  <a:pt x="3495" y="15663"/>
                  <a:pt x="3342" y="15652"/>
                  <a:pt x="3202" y="15652"/>
                </a:cubicBezTo>
                <a:lnTo>
                  <a:pt x="3181" y="15652"/>
                </a:lnTo>
                <a:cubicBezTo>
                  <a:pt x="3041" y="15652"/>
                  <a:pt x="2922" y="15662"/>
                  <a:pt x="2794" y="15678"/>
                </a:cubicBezTo>
                <a:cubicBezTo>
                  <a:pt x="2549" y="15711"/>
                  <a:pt x="2293" y="15786"/>
                  <a:pt x="2025" y="15899"/>
                </a:cubicBezTo>
                <a:cubicBezTo>
                  <a:pt x="1990" y="15915"/>
                  <a:pt x="1944" y="15921"/>
                  <a:pt x="1898" y="15921"/>
                </a:cubicBezTo>
                <a:cubicBezTo>
                  <a:pt x="1851" y="15921"/>
                  <a:pt x="1806" y="15910"/>
                  <a:pt x="1759" y="15894"/>
                </a:cubicBezTo>
                <a:cubicBezTo>
                  <a:pt x="1677" y="15856"/>
                  <a:pt x="1664" y="15802"/>
                  <a:pt x="1734" y="15759"/>
                </a:cubicBezTo>
                <a:cubicBezTo>
                  <a:pt x="2014" y="15598"/>
                  <a:pt x="2272" y="15494"/>
                  <a:pt x="2576" y="15424"/>
                </a:cubicBezTo>
                <a:cubicBezTo>
                  <a:pt x="2750" y="15387"/>
                  <a:pt x="2946" y="15354"/>
                  <a:pt x="3144" y="15343"/>
                </a:cubicBezTo>
                <a:cubicBezTo>
                  <a:pt x="3202" y="15338"/>
                  <a:pt x="3320" y="15333"/>
                  <a:pt x="3472" y="15333"/>
                </a:cubicBezTo>
                <a:cubicBezTo>
                  <a:pt x="3530" y="15333"/>
                  <a:pt x="3590" y="15318"/>
                  <a:pt x="3625" y="15296"/>
                </a:cubicBezTo>
                <a:cubicBezTo>
                  <a:pt x="3660" y="15275"/>
                  <a:pt x="3669" y="15247"/>
                  <a:pt x="3669" y="15221"/>
                </a:cubicBezTo>
                <a:cubicBezTo>
                  <a:pt x="3634" y="15134"/>
                  <a:pt x="3578" y="14988"/>
                  <a:pt x="3519" y="14848"/>
                </a:cubicBezTo>
                <a:cubicBezTo>
                  <a:pt x="3484" y="14762"/>
                  <a:pt x="3275" y="14708"/>
                  <a:pt x="3100" y="14746"/>
                </a:cubicBezTo>
                <a:cubicBezTo>
                  <a:pt x="3054" y="14756"/>
                  <a:pt x="3028" y="14763"/>
                  <a:pt x="3016" y="14763"/>
                </a:cubicBezTo>
                <a:cubicBezTo>
                  <a:pt x="2830" y="14795"/>
                  <a:pt x="2620" y="14811"/>
                  <a:pt x="2433" y="14816"/>
                </a:cubicBezTo>
                <a:cubicBezTo>
                  <a:pt x="2422" y="14816"/>
                  <a:pt x="2398" y="14816"/>
                  <a:pt x="2386" y="14816"/>
                </a:cubicBezTo>
                <a:cubicBezTo>
                  <a:pt x="2059" y="14816"/>
                  <a:pt x="1735" y="14778"/>
                  <a:pt x="1362" y="14697"/>
                </a:cubicBezTo>
                <a:cubicBezTo>
                  <a:pt x="1257" y="14675"/>
                  <a:pt x="1210" y="14622"/>
                  <a:pt x="1256" y="14574"/>
                </a:cubicBezTo>
                <a:cubicBezTo>
                  <a:pt x="1279" y="14536"/>
                  <a:pt x="1360" y="14515"/>
                  <a:pt x="1442" y="14515"/>
                </a:cubicBezTo>
                <a:cubicBezTo>
                  <a:pt x="1454" y="14515"/>
                  <a:pt x="1478" y="14515"/>
                  <a:pt x="1489" y="14520"/>
                </a:cubicBezTo>
                <a:cubicBezTo>
                  <a:pt x="1723" y="14547"/>
                  <a:pt x="1922" y="14562"/>
                  <a:pt x="2109" y="14562"/>
                </a:cubicBezTo>
                <a:cubicBezTo>
                  <a:pt x="2214" y="14562"/>
                  <a:pt x="2304" y="14557"/>
                  <a:pt x="2386" y="14552"/>
                </a:cubicBezTo>
                <a:cubicBezTo>
                  <a:pt x="2514" y="14541"/>
                  <a:pt x="2644" y="14520"/>
                  <a:pt x="2772" y="14488"/>
                </a:cubicBezTo>
                <a:cubicBezTo>
                  <a:pt x="2889" y="14456"/>
                  <a:pt x="3006" y="14418"/>
                  <a:pt x="3122" y="14380"/>
                </a:cubicBezTo>
                <a:lnTo>
                  <a:pt x="3144" y="14374"/>
                </a:lnTo>
                <a:cubicBezTo>
                  <a:pt x="3179" y="14363"/>
                  <a:pt x="3215" y="14352"/>
                  <a:pt x="3250" y="14342"/>
                </a:cubicBezTo>
                <a:cubicBezTo>
                  <a:pt x="3343" y="14309"/>
                  <a:pt x="3404" y="14261"/>
                  <a:pt x="3392" y="14207"/>
                </a:cubicBezTo>
                <a:cubicBezTo>
                  <a:pt x="3380" y="14148"/>
                  <a:pt x="3366" y="14089"/>
                  <a:pt x="3366" y="14035"/>
                </a:cubicBezTo>
                <a:cubicBezTo>
                  <a:pt x="3355" y="13987"/>
                  <a:pt x="3275" y="13943"/>
                  <a:pt x="3159" y="13943"/>
                </a:cubicBezTo>
                <a:cubicBezTo>
                  <a:pt x="3159" y="13943"/>
                  <a:pt x="3086" y="13943"/>
                  <a:pt x="3086" y="13943"/>
                </a:cubicBezTo>
                <a:cubicBezTo>
                  <a:pt x="2876" y="13943"/>
                  <a:pt x="2657" y="13928"/>
                  <a:pt x="2459" y="13895"/>
                </a:cubicBezTo>
                <a:cubicBezTo>
                  <a:pt x="2249" y="13863"/>
                  <a:pt x="2073" y="13813"/>
                  <a:pt x="1945" y="13781"/>
                </a:cubicBezTo>
                <a:lnTo>
                  <a:pt x="1919" y="13776"/>
                </a:lnTo>
                <a:cubicBezTo>
                  <a:pt x="1791" y="13744"/>
                  <a:pt x="1664" y="13712"/>
                  <a:pt x="1548" y="13685"/>
                </a:cubicBezTo>
                <a:cubicBezTo>
                  <a:pt x="1419" y="13658"/>
                  <a:pt x="1279" y="13641"/>
                  <a:pt x="1150" y="13641"/>
                </a:cubicBezTo>
                <a:cubicBezTo>
                  <a:pt x="1115" y="13641"/>
                  <a:pt x="1080" y="13641"/>
                  <a:pt x="1045" y="13641"/>
                </a:cubicBezTo>
                <a:cubicBezTo>
                  <a:pt x="823" y="13641"/>
                  <a:pt x="556" y="13668"/>
                  <a:pt x="265" y="13717"/>
                </a:cubicBezTo>
                <a:cubicBezTo>
                  <a:pt x="242" y="13722"/>
                  <a:pt x="219" y="13722"/>
                  <a:pt x="196" y="13722"/>
                </a:cubicBezTo>
                <a:cubicBezTo>
                  <a:pt x="126" y="13722"/>
                  <a:pt x="56" y="13700"/>
                  <a:pt x="21" y="13668"/>
                </a:cubicBezTo>
                <a:cubicBezTo>
                  <a:pt x="-26" y="13620"/>
                  <a:pt x="8" y="13560"/>
                  <a:pt x="101" y="13533"/>
                </a:cubicBezTo>
                <a:cubicBezTo>
                  <a:pt x="486" y="13431"/>
                  <a:pt x="812" y="13378"/>
                  <a:pt x="1150" y="13362"/>
                </a:cubicBezTo>
                <a:cubicBezTo>
                  <a:pt x="1197" y="13362"/>
                  <a:pt x="1246" y="13357"/>
                  <a:pt x="1293" y="13357"/>
                </a:cubicBezTo>
                <a:cubicBezTo>
                  <a:pt x="1444" y="13357"/>
                  <a:pt x="1593" y="13367"/>
                  <a:pt x="1745" y="13384"/>
                </a:cubicBezTo>
                <a:cubicBezTo>
                  <a:pt x="1919" y="13405"/>
                  <a:pt x="2086" y="13431"/>
                  <a:pt x="2226" y="13458"/>
                </a:cubicBezTo>
                <a:lnTo>
                  <a:pt x="2269" y="13464"/>
                </a:lnTo>
                <a:cubicBezTo>
                  <a:pt x="2409" y="13491"/>
                  <a:pt x="2552" y="13513"/>
                  <a:pt x="2692" y="13523"/>
                </a:cubicBezTo>
                <a:cubicBezTo>
                  <a:pt x="2774" y="13529"/>
                  <a:pt x="2841" y="13533"/>
                  <a:pt x="2911" y="13533"/>
                </a:cubicBezTo>
                <a:cubicBezTo>
                  <a:pt x="2957" y="13533"/>
                  <a:pt x="3006" y="13534"/>
                  <a:pt x="3053" y="13528"/>
                </a:cubicBezTo>
                <a:lnTo>
                  <a:pt x="3064" y="13528"/>
                </a:lnTo>
                <a:cubicBezTo>
                  <a:pt x="3215" y="13518"/>
                  <a:pt x="3322" y="13459"/>
                  <a:pt x="3334" y="13384"/>
                </a:cubicBezTo>
                <a:cubicBezTo>
                  <a:pt x="3334" y="13211"/>
                  <a:pt x="3342" y="13044"/>
                  <a:pt x="3377" y="12877"/>
                </a:cubicBezTo>
                <a:cubicBezTo>
                  <a:pt x="3377" y="12839"/>
                  <a:pt x="3355" y="12806"/>
                  <a:pt x="3308" y="12779"/>
                </a:cubicBezTo>
                <a:cubicBezTo>
                  <a:pt x="3145" y="12704"/>
                  <a:pt x="3006" y="12769"/>
                  <a:pt x="2528" y="12796"/>
                </a:cubicBezTo>
                <a:cubicBezTo>
                  <a:pt x="2330" y="12807"/>
                  <a:pt x="2121" y="12800"/>
                  <a:pt x="1934" y="12784"/>
                </a:cubicBezTo>
                <a:cubicBezTo>
                  <a:pt x="1608" y="12752"/>
                  <a:pt x="1293" y="12678"/>
                  <a:pt x="943" y="12549"/>
                </a:cubicBezTo>
                <a:cubicBezTo>
                  <a:pt x="861" y="12516"/>
                  <a:pt x="837" y="12457"/>
                  <a:pt x="895" y="12414"/>
                </a:cubicBezTo>
                <a:cubicBezTo>
                  <a:pt x="930" y="12387"/>
                  <a:pt x="1001" y="12370"/>
                  <a:pt x="1059" y="12370"/>
                </a:cubicBezTo>
                <a:cubicBezTo>
                  <a:pt x="1094" y="12370"/>
                  <a:pt x="1115" y="12375"/>
                  <a:pt x="1150" y="12380"/>
                </a:cubicBezTo>
                <a:cubicBezTo>
                  <a:pt x="2083" y="12623"/>
                  <a:pt x="2456" y="12478"/>
                  <a:pt x="3202" y="12360"/>
                </a:cubicBezTo>
                <a:cubicBezTo>
                  <a:pt x="3389" y="12333"/>
                  <a:pt x="3517" y="12258"/>
                  <a:pt x="3552" y="12171"/>
                </a:cubicBezTo>
                <a:cubicBezTo>
                  <a:pt x="3599" y="12037"/>
                  <a:pt x="3657" y="11907"/>
                  <a:pt x="3727" y="11777"/>
                </a:cubicBezTo>
                <a:cubicBezTo>
                  <a:pt x="3762" y="11702"/>
                  <a:pt x="3693" y="11622"/>
                  <a:pt x="3541" y="11579"/>
                </a:cubicBezTo>
                <a:cubicBezTo>
                  <a:pt x="3506" y="11568"/>
                  <a:pt x="3471" y="11563"/>
                  <a:pt x="3425" y="11552"/>
                </a:cubicBezTo>
                <a:cubicBezTo>
                  <a:pt x="3308" y="11530"/>
                  <a:pt x="3191" y="11514"/>
                  <a:pt x="3075" y="11503"/>
                </a:cubicBezTo>
                <a:cubicBezTo>
                  <a:pt x="3016" y="11498"/>
                  <a:pt x="2959" y="11498"/>
                  <a:pt x="2889" y="11498"/>
                </a:cubicBezTo>
                <a:cubicBezTo>
                  <a:pt x="2819" y="11498"/>
                  <a:pt x="2739" y="11498"/>
                  <a:pt x="2634" y="11503"/>
                </a:cubicBezTo>
                <a:lnTo>
                  <a:pt x="2561" y="11503"/>
                </a:lnTo>
                <a:cubicBezTo>
                  <a:pt x="2444" y="11508"/>
                  <a:pt x="2317" y="11508"/>
                  <a:pt x="2189" y="11508"/>
                </a:cubicBezTo>
                <a:cubicBezTo>
                  <a:pt x="2154" y="11508"/>
                  <a:pt x="2108" y="11508"/>
                  <a:pt x="2073" y="11508"/>
                </a:cubicBezTo>
                <a:cubicBezTo>
                  <a:pt x="1863" y="11503"/>
                  <a:pt x="1664" y="11487"/>
                  <a:pt x="1489" y="11449"/>
                </a:cubicBezTo>
                <a:cubicBezTo>
                  <a:pt x="1175" y="11390"/>
                  <a:pt x="884" y="11292"/>
                  <a:pt x="604" y="11131"/>
                </a:cubicBezTo>
                <a:cubicBezTo>
                  <a:pt x="534" y="11093"/>
                  <a:pt x="533" y="11029"/>
                  <a:pt x="615" y="10991"/>
                </a:cubicBezTo>
                <a:cubicBezTo>
                  <a:pt x="661" y="10970"/>
                  <a:pt x="709" y="10959"/>
                  <a:pt x="768" y="10959"/>
                </a:cubicBezTo>
                <a:cubicBezTo>
                  <a:pt x="814" y="10959"/>
                  <a:pt x="849" y="10963"/>
                  <a:pt x="884" y="10979"/>
                </a:cubicBezTo>
                <a:cubicBezTo>
                  <a:pt x="1153" y="11087"/>
                  <a:pt x="1419" y="11153"/>
                  <a:pt x="1675" y="11180"/>
                </a:cubicBezTo>
                <a:cubicBezTo>
                  <a:pt x="1769" y="11190"/>
                  <a:pt x="1851" y="11195"/>
                  <a:pt x="1956" y="11195"/>
                </a:cubicBezTo>
                <a:cubicBezTo>
                  <a:pt x="2003" y="11195"/>
                  <a:pt x="2048" y="11195"/>
                  <a:pt x="2094" y="11190"/>
                </a:cubicBezTo>
                <a:cubicBezTo>
                  <a:pt x="2223" y="11184"/>
                  <a:pt x="2352" y="11174"/>
                  <a:pt x="2492" y="11158"/>
                </a:cubicBezTo>
                <a:lnTo>
                  <a:pt x="2550" y="11153"/>
                </a:lnTo>
                <a:cubicBezTo>
                  <a:pt x="2713" y="11137"/>
                  <a:pt x="2901" y="11121"/>
                  <a:pt x="3111" y="11121"/>
                </a:cubicBezTo>
                <a:cubicBezTo>
                  <a:pt x="3321" y="11121"/>
                  <a:pt x="3532" y="11136"/>
                  <a:pt x="3742" y="11168"/>
                </a:cubicBezTo>
                <a:cubicBezTo>
                  <a:pt x="3777" y="11173"/>
                  <a:pt x="3798" y="11179"/>
                  <a:pt x="3833" y="11185"/>
                </a:cubicBezTo>
                <a:cubicBezTo>
                  <a:pt x="3880" y="11190"/>
                  <a:pt x="3928" y="11195"/>
                  <a:pt x="3975" y="11190"/>
                </a:cubicBezTo>
                <a:cubicBezTo>
                  <a:pt x="4068" y="11184"/>
                  <a:pt x="4148" y="11147"/>
                  <a:pt x="4183" y="11104"/>
                </a:cubicBezTo>
                <a:cubicBezTo>
                  <a:pt x="4229" y="11050"/>
                  <a:pt x="4278" y="11001"/>
                  <a:pt x="4325" y="10947"/>
                </a:cubicBezTo>
                <a:cubicBezTo>
                  <a:pt x="4407" y="10856"/>
                  <a:pt x="4487" y="10769"/>
                  <a:pt x="4569" y="10683"/>
                </a:cubicBezTo>
                <a:cubicBezTo>
                  <a:pt x="4592" y="10661"/>
                  <a:pt x="4581" y="10635"/>
                  <a:pt x="4558" y="10619"/>
                </a:cubicBezTo>
                <a:cubicBezTo>
                  <a:pt x="4535" y="10597"/>
                  <a:pt x="4485" y="10587"/>
                  <a:pt x="4427" y="10582"/>
                </a:cubicBezTo>
                <a:cubicBezTo>
                  <a:pt x="4322" y="10577"/>
                  <a:pt x="4232" y="10571"/>
                  <a:pt x="4150" y="10565"/>
                </a:cubicBezTo>
                <a:cubicBezTo>
                  <a:pt x="3952" y="10549"/>
                  <a:pt x="3752" y="10517"/>
                  <a:pt x="3589" y="10474"/>
                </a:cubicBezTo>
                <a:cubicBezTo>
                  <a:pt x="3227" y="10383"/>
                  <a:pt x="2971" y="10252"/>
                  <a:pt x="2761" y="10139"/>
                </a:cubicBezTo>
                <a:cubicBezTo>
                  <a:pt x="2726" y="10118"/>
                  <a:pt x="2714" y="10097"/>
                  <a:pt x="2714" y="10075"/>
                </a:cubicBezTo>
                <a:cubicBezTo>
                  <a:pt x="2714" y="10054"/>
                  <a:pt x="2748" y="10032"/>
                  <a:pt x="2783" y="10016"/>
                </a:cubicBezTo>
                <a:cubicBezTo>
                  <a:pt x="2818" y="10005"/>
                  <a:pt x="2865" y="9994"/>
                  <a:pt x="2900" y="9994"/>
                </a:cubicBezTo>
                <a:cubicBezTo>
                  <a:pt x="2947" y="9994"/>
                  <a:pt x="2992" y="10000"/>
                  <a:pt x="3027" y="10016"/>
                </a:cubicBezTo>
                <a:cubicBezTo>
                  <a:pt x="3319" y="10129"/>
                  <a:pt x="3567" y="10199"/>
                  <a:pt x="3800" y="10237"/>
                </a:cubicBezTo>
                <a:cubicBezTo>
                  <a:pt x="3928" y="10258"/>
                  <a:pt x="4054" y="10269"/>
                  <a:pt x="4194" y="10269"/>
                </a:cubicBezTo>
                <a:lnTo>
                  <a:pt x="4208" y="10269"/>
                </a:lnTo>
                <a:cubicBezTo>
                  <a:pt x="4337" y="10269"/>
                  <a:pt x="4474" y="10263"/>
                  <a:pt x="4649" y="10252"/>
                </a:cubicBezTo>
                <a:cubicBezTo>
                  <a:pt x="4684" y="10252"/>
                  <a:pt x="4721" y="10247"/>
                  <a:pt x="4744" y="10247"/>
                </a:cubicBezTo>
                <a:cubicBezTo>
                  <a:pt x="4872" y="10242"/>
                  <a:pt x="4989" y="10198"/>
                  <a:pt x="5036" y="10144"/>
                </a:cubicBezTo>
                <a:cubicBezTo>
                  <a:pt x="5094" y="10080"/>
                  <a:pt x="5176" y="9972"/>
                  <a:pt x="5258" y="9865"/>
                </a:cubicBezTo>
                <a:cubicBezTo>
                  <a:pt x="5328" y="9773"/>
                  <a:pt x="5278" y="9675"/>
                  <a:pt x="5127" y="9605"/>
                </a:cubicBezTo>
                <a:cubicBezTo>
                  <a:pt x="5010" y="9552"/>
                  <a:pt x="4907" y="9509"/>
                  <a:pt x="4861" y="9488"/>
                </a:cubicBezTo>
                <a:cubicBezTo>
                  <a:pt x="4744" y="9434"/>
                  <a:pt x="4638" y="9380"/>
                  <a:pt x="4533" y="9343"/>
                </a:cubicBezTo>
                <a:cubicBezTo>
                  <a:pt x="4428" y="9305"/>
                  <a:pt x="4312" y="9272"/>
                  <a:pt x="4172" y="9250"/>
                </a:cubicBezTo>
                <a:cubicBezTo>
                  <a:pt x="3974" y="9218"/>
                  <a:pt x="3728" y="9201"/>
                  <a:pt x="3425" y="9201"/>
                </a:cubicBezTo>
                <a:cubicBezTo>
                  <a:pt x="3366" y="9201"/>
                  <a:pt x="3319" y="9201"/>
                  <a:pt x="3261" y="9201"/>
                </a:cubicBezTo>
                <a:lnTo>
                  <a:pt x="3250" y="9201"/>
                </a:lnTo>
                <a:cubicBezTo>
                  <a:pt x="3156" y="9201"/>
                  <a:pt x="3076" y="9175"/>
                  <a:pt x="3053" y="9132"/>
                </a:cubicBezTo>
                <a:cubicBezTo>
                  <a:pt x="3041" y="9111"/>
                  <a:pt x="3051" y="9083"/>
                  <a:pt x="3075" y="9067"/>
                </a:cubicBezTo>
                <a:cubicBezTo>
                  <a:pt x="3098" y="9045"/>
                  <a:pt x="3144" y="9035"/>
                  <a:pt x="3202" y="9030"/>
                </a:cubicBezTo>
                <a:cubicBezTo>
                  <a:pt x="3471" y="9003"/>
                  <a:pt x="3705" y="8986"/>
                  <a:pt x="3950" y="8986"/>
                </a:cubicBezTo>
                <a:cubicBezTo>
                  <a:pt x="4066" y="8986"/>
                  <a:pt x="4183" y="8992"/>
                  <a:pt x="4299" y="8998"/>
                </a:cubicBezTo>
                <a:cubicBezTo>
                  <a:pt x="4498" y="9014"/>
                  <a:pt x="4685" y="9040"/>
                  <a:pt x="4872" y="9083"/>
                </a:cubicBezTo>
                <a:cubicBezTo>
                  <a:pt x="5047" y="9127"/>
                  <a:pt x="5198" y="9175"/>
                  <a:pt x="5338" y="9223"/>
                </a:cubicBezTo>
                <a:cubicBezTo>
                  <a:pt x="5350" y="9229"/>
                  <a:pt x="5361" y="9235"/>
                  <a:pt x="5396" y="9240"/>
                </a:cubicBezTo>
                <a:cubicBezTo>
                  <a:pt x="5536" y="9278"/>
                  <a:pt x="5710" y="9250"/>
                  <a:pt x="5768" y="9174"/>
                </a:cubicBezTo>
                <a:cubicBezTo>
                  <a:pt x="5861" y="9040"/>
                  <a:pt x="5969" y="8901"/>
                  <a:pt x="6016" y="8809"/>
                </a:cubicBezTo>
                <a:cubicBezTo>
                  <a:pt x="6039" y="8777"/>
                  <a:pt x="6026" y="8743"/>
                  <a:pt x="5980" y="8716"/>
                </a:cubicBezTo>
                <a:cubicBezTo>
                  <a:pt x="5945" y="8689"/>
                  <a:pt x="5875" y="8675"/>
                  <a:pt x="5805" y="8669"/>
                </a:cubicBezTo>
                <a:cubicBezTo>
                  <a:pt x="5700" y="8664"/>
                  <a:pt x="5629" y="8658"/>
                  <a:pt x="5582" y="8658"/>
                </a:cubicBezTo>
                <a:cubicBezTo>
                  <a:pt x="5384" y="8652"/>
                  <a:pt x="5186" y="8631"/>
                  <a:pt x="4999" y="8599"/>
                </a:cubicBezTo>
                <a:cubicBezTo>
                  <a:pt x="4626" y="8534"/>
                  <a:pt x="4334" y="8431"/>
                  <a:pt x="4077" y="8334"/>
                </a:cubicBezTo>
                <a:cubicBezTo>
                  <a:pt x="4030" y="8318"/>
                  <a:pt x="4008" y="8297"/>
                  <a:pt x="4008" y="8270"/>
                </a:cubicBezTo>
                <a:cubicBezTo>
                  <a:pt x="4008" y="8249"/>
                  <a:pt x="4019" y="8227"/>
                  <a:pt x="4066" y="8211"/>
                </a:cubicBezTo>
                <a:cubicBezTo>
                  <a:pt x="4101" y="8195"/>
                  <a:pt x="4150" y="8184"/>
                  <a:pt x="4208" y="8184"/>
                </a:cubicBezTo>
                <a:cubicBezTo>
                  <a:pt x="4243" y="8184"/>
                  <a:pt x="4275" y="8189"/>
                  <a:pt x="4310" y="8200"/>
                </a:cubicBezTo>
                <a:cubicBezTo>
                  <a:pt x="4520" y="8259"/>
                  <a:pt x="4838" y="8334"/>
                  <a:pt x="5141" y="8361"/>
                </a:cubicBezTo>
                <a:cubicBezTo>
                  <a:pt x="5223" y="8367"/>
                  <a:pt x="5305" y="8373"/>
                  <a:pt x="5375" y="8373"/>
                </a:cubicBezTo>
                <a:cubicBezTo>
                  <a:pt x="5433" y="8373"/>
                  <a:pt x="5491" y="8372"/>
                  <a:pt x="5549" y="8366"/>
                </a:cubicBezTo>
                <a:cubicBezTo>
                  <a:pt x="5701" y="8355"/>
                  <a:pt x="5862" y="8335"/>
                  <a:pt x="5990" y="8319"/>
                </a:cubicBezTo>
                <a:lnTo>
                  <a:pt x="6085" y="8307"/>
                </a:lnTo>
                <a:cubicBezTo>
                  <a:pt x="6214" y="8291"/>
                  <a:pt x="6306" y="8244"/>
                  <a:pt x="6329" y="8184"/>
                </a:cubicBezTo>
                <a:cubicBezTo>
                  <a:pt x="6399" y="8039"/>
                  <a:pt x="6447" y="7893"/>
                  <a:pt x="6493" y="7753"/>
                </a:cubicBezTo>
                <a:cubicBezTo>
                  <a:pt x="6517" y="7683"/>
                  <a:pt x="6436" y="7617"/>
                  <a:pt x="6308" y="7585"/>
                </a:cubicBezTo>
                <a:cubicBezTo>
                  <a:pt x="6203" y="7563"/>
                  <a:pt x="6109" y="7549"/>
                  <a:pt x="6016" y="7538"/>
                </a:cubicBezTo>
                <a:cubicBezTo>
                  <a:pt x="5934" y="7527"/>
                  <a:pt x="5851" y="7521"/>
                  <a:pt x="5757" y="7521"/>
                </a:cubicBezTo>
                <a:cubicBezTo>
                  <a:pt x="5722" y="7521"/>
                  <a:pt x="5687" y="7521"/>
                  <a:pt x="5641" y="7521"/>
                </a:cubicBezTo>
                <a:cubicBezTo>
                  <a:pt x="5512" y="7526"/>
                  <a:pt x="5374" y="7543"/>
                  <a:pt x="5211" y="7565"/>
                </a:cubicBezTo>
                <a:cubicBezTo>
                  <a:pt x="5036" y="7586"/>
                  <a:pt x="4861" y="7601"/>
                  <a:pt x="4675" y="7612"/>
                </a:cubicBezTo>
                <a:cubicBezTo>
                  <a:pt x="4616" y="7612"/>
                  <a:pt x="4569" y="7619"/>
                  <a:pt x="4511" y="7619"/>
                </a:cubicBezTo>
                <a:cubicBezTo>
                  <a:pt x="4371" y="7619"/>
                  <a:pt x="4217" y="7613"/>
                  <a:pt x="4077" y="7597"/>
                </a:cubicBezTo>
                <a:cubicBezTo>
                  <a:pt x="3692" y="7559"/>
                  <a:pt x="3366" y="7478"/>
                  <a:pt x="3086" y="7408"/>
                </a:cubicBezTo>
                <a:cubicBezTo>
                  <a:pt x="3039" y="7397"/>
                  <a:pt x="3006" y="7376"/>
                  <a:pt x="2995" y="7354"/>
                </a:cubicBezTo>
                <a:cubicBezTo>
                  <a:pt x="2983" y="7333"/>
                  <a:pt x="2992" y="7312"/>
                  <a:pt x="3027" y="7295"/>
                </a:cubicBezTo>
                <a:cubicBezTo>
                  <a:pt x="3062" y="7274"/>
                  <a:pt x="3121" y="7262"/>
                  <a:pt x="3191" y="7262"/>
                </a:cubicBezTo>
                <a:cubicBezTo>
                  <a:pt x="3215" y="7262"/>
                  <a:pt x="3240" y="7263"/>
                  <a:pt x="3275" y="7268"/>
                </a:cubicBezTo>
                <a:cubicBezTo>
                  <a:pt x="3532" y="7312"/>
                  <a:pt x="3858" y="7359"/>
                  <a:pt x="4161" y="7359"/>
                </a:cubicBezTo>
                <a:lnTo>
                  <a:pt x="4172" y="7359"/>
                </a:lnTo>
                <a:cubicBezTo>
                  <a:pt x="4265" y="7359"/>
                  <a:pt x="4370" y="7360"/>
                  <a:pt x="4463" y="7349"/>
                </a:cubicBezTo>
                <a:cubicBezTo>
                  <a:pt x="4615" y="7333"/>
                  <a:pt x="4767" y="7305"/>
                  <a:pt x="4988" y="7257"/>
                </a:cubicBezTo>
                <a:lnTo>
                  <a:pt x="5025" y="7247"/>
                </a:lnTo>
                <a:cubicBezTo>
                  <a:pt x="5165" y="7214"/>
                  <a:pt x="5316" y="7181"/>
                  <a:pt x="5491" y="7154"/>
                </a:cubicBezTo>
                <a:cubicBezTo>
                  <a:pt x="5701" y="7122"/>
                  <a:pt x="5908" y="7105"/>
                  <a:pt x="6118" y="7100"/>
                </a:cubicBezTo>
                <a:cubicBezTo>
                  <a:pt x="6130" y="7100"/>
                  <a:pt x="6154" y="7100"/>
                  <a:pt x="6165" y="7100"/>
                </a:cubicBezTo>
                <a:cubicBezTo>
                  <a:pt x="6189" y="7100"/>
                  <a:pt x="6211" y="7100"/>
                  <a:pt x="6235" y="7100"/>
                </a:cubicBezTo>
                <a:lnTo>
                  <a:pt x="6249" y="7100"/>
                </a:lnTo>
                <a:cubicBezTo>
                  <a:pt x="6366" y="7100"/>
                  <a:pt x="6482" y="7075"/>
                  <a:pt x="6552" y="7026"/>
                </a:cubicBezTo>
                <a:cubicBezTo>
                  <a:pt x="6598" y="6999"/>
                  <a:pt x="6610" y="6961"/>
                  <a:pt x="6610" y="6923"/>
                </a:cubicBezTo>
                <a:cubicBezTo>
                  <a:pt x="6598" y="6821"/>
                  <a:pt x="6586" y="6719"/>
                  <a:pt x="6563" y="6622"/>
                </a:cubicBezTo>
                <a:cubicBezTo>
                  <a:pt x="6539" y="6541"/>
                  <a:pt x="6399" y="6481"/>
                  <a:pt x="6213" y="6481"/>
                </a:cubicBezTo>
                <a:cubicBezTo>
                  <a:pt x="6143" y="6481"/>
                  <a:pt x="6071" y="6475"/>
                  <a:pt x="6001" y="6475"/>
                </a:cubicBezTo>
                <a:cubicBezTo>
                  <a:pt x="5815" y="6465"/>
                  <a:pt x="5654" y="6443"/>
                  <a:pt x="5502" y="6427"/>
                </a:cubicBezTo>
                <a:lnTo>
                  <a:pt x="5455" y="6422"/>
                </a:lnTo>
                <a:cubicBezTo>
                  <a:pt x="5291" y="6400"/>
                  <a:pt x="5150" y="6390"/>
                  <a:pt x="5010" y="6385"/>
                </a:cubicBezTo>
                <a:cubicBezTo>
                  <a:pt x="4987" y="6385"/>
                  <a:pt x="4953" y="6385"/>
                  <a:pt x="4930" y="6385"/>
                </a:cubicBezTo>
                <a:cubicBezTo>
                  <a:pt x="4825" y="6385"/>
                  <a:pt x="4721" y="6389"/>
                  <a:pt x="4616" y="6400"/>
                </a:cubicBezTo>
                <a:cubicBezTo>
                  <a:pt x="4337" y="6432"/>
                  <a:pt x="4054" y="6508"/>
                  <a:pt x="3786" y="6583"/>
                </a:cubicBezTo>
                <a:cubicBezTo>
                  <a:pt x="3751" y="6594"/>
                  <a:pt x="3704" y="6600"/>
                  <a:pt x="3669" y="6600"/>
                </a:cubicBezTo>
                <a:cubicBezTo>
                  <a:pt x="3622" y="6600"/>
                  <a:pt x="3576" y="6594"/>
                  <a:pt x="3552" y="6583"/>
                </a:cubicBezTo>
                <a:cubicBezTo>
                  <a:pt x="3517" y="6567"/>
                  <a:pt x="3494" y="6551"/>
                  <a:pt x="3494" y="6529"/>
                </a:cubicBezTo>
                <a:cubicBezTo>
                  <a:pt x="3494" y="6508"/>
                  <a:pt x="3517" y="6482"/>
                  <a:pt x="3552" y="6465"/>
                </a:cubicBezTo>
                <a:cubicBezTo>
                  <a:pt x="3820" y="6358"/>
                  <a:pt x="4077" y="6255"/>
                  <a:pt x="4427" y="6179"/>
                </a:cubicBezTo>
                <a:cubicBezTo>
                  <a:pt x="4602" y="6141"/>
                  <a:pt x="4801" y="6109"/>
                  <a:pt x="4999" y="6098"/>
                </a:cubicBezTo>
                <a:cubicBezTo>
                  <a:pt x="5116" y="6093"/>
                  <a:pt x="5245" y="6088"/>
                  <a:pt x="5396" y="6088"/>
                </a:cubicBezTo>
                <a:cubicBezTo>
                  <a:pt x="5455" y="6088"/>
                  <a:pt x="5503" y="6088"/>
                  <a:pt x="5549" y="6088"/>
                </a:cubicBezTo>
                <a:cubicBezTo>
                  <a:pt x="5619" y="6088"/>
                  <a:pt x="5676" y="6088"/>
                  <a:pt x="5746" y="6088"/>
                </a:cubicBezTo>
                <a:cubicBezTo>
                  <a:pt x="5851" y="6088"/>
                  <a:pt x="5931" y="6089"/>
                  <a:pt x="6001" y="6083"/>
                </a:cubicBezTo>
                <a:cubicBezTo>
                  <a:pt x="6013" y="6083"/>
                  <a:pt x="6015" y="6083"/>
                  <a:pt x="6027" y="6083"/>
                </a:cubicBezTo>
                <a:cubicBezTo>
                  <a:pt x="6132" y="6072"/>
                  <a:pt x="6214" y="6034"/>
                  <a:pt x="6249" y="5986"/>
                </a:cubicBezTo>
                <a:cubicBezTo>
                  <a:pt x="6273" y="5953"/>
                  <a:pt x="6273" y="5920"/>
                  <a:pt x="6249" y="5888"/>
                </a:cubicBezTo>
                <a:cubicBezTo>
                  <a:pt x="6133" y="5710"/>
                  <a:pt x="5990" y="5522"/>
                  <a:pt x="5816" y="5339"/>
                </a:cubicBezTo>
                <a:cubicBezTo>
                  <a:pt x="5734" y="5247"/>
                  <a:pt x="5548" y="5188"/>
                  <a:pt x="5338" y="5177"/>
                </a:cubicBezTo>
                <a:cubicBezTo>
                  <a:pt x="5256" y="5172"/>
                  <a:pt x="5175" y="5172"/>
                  <a:pt x="5105" y="5172"/>
                </a:cubicBezTo>
                <a:cubicBezTo>
                  <a:pt x="5070" y="5172"/>
                  <a:pt x="5035" y="5172"/>
                  <a:pt x="4988" y="5172"/>
                </a:cubicBezTo>
                <a:cubicBezTo>
                  <a:pt x="4848" y="5178"/>
                  <a:pt x="4719" y="5188"/>
                  <a:pt x="4591" y="5209"/>
                </a:cubicBezTo>
                <a:cubicBezTo>
                  <a:pt x="4474" y="5231"/>
                  <a:pt x="4348" y="5263"/>
                  <a:pt x="4161" y="5317"/>
                </a:cubicBezTo>
                <a:lnTo>
                  <a:pt x="4077" y="5344"/>
                </a:lnTo>
                <a:cubicBezTo>
                  <a:pt x="3949" y="5382"/>
                  <a:pt x="3799" y="5431"/>
                  <a:pt x="3647" y="5469"/>
                </a:cubicBezTo>
                <a:cubicBezTo>
                  <a:pt x="3437" y="5517"/>
                  <a:pt x="3226" y="5549"/>
                  <a:pt x="3016" y="5560"/>
                </a:cubicBezTo>
                <a:cubicBezTo>
                  <a:pt x="2947" y="5565"/>
                  <a:pt x="2890" y="5565"/>
                  <a:pt x="2820" y="5565"/>
                </a:cubicBezTo>
                <a:cubicBezTo>
                  <a:pt x="2505" y="5565"/>
                  <a:pt x="2176" y="5528"/>
                  <a:pt x="1803" y="5442"/>
                </a:cubicBezTo>
                <a:cubicBezTo>
                  <a:pt x="1698" y="5420"/>
                  <a:pt x="1640" y="5354"/>
                  <a:pt x="1675" y="5295"/>
                </a:cubicBezTo>
                <a:cubicBezTo>
                  <a:pt x="1699" y="5247"/>
                  <a:pt x="1780" y="5214"/>
                  <a:pt x="1861" y="5214"/>
                </a:cubicBezTo>
                <a:cubicBezTo>
                  <a:pt x="1873" y="5214"/>
                  <a:pt x="1896" y="5216"/>
                  <a:pt x="1919" y="5221"/>
                </a:cubicBezTo>
                <a:cubicBezTo>
                  <a:pt x="2141" y="5253"/>
                  <a:pt x="2352" y="5268"/>
                  <a:pt x="2539" y="5268"/>
                </a:cubicBezTo>
                <a:cubicBezTo>
                  <a:pt x="2667" y="5268"/>
                  <a:pt x="2795" y="5264"/>
                  <a:pt x="2900" y="5248"/>
                </a:cubicBezTo>
                <a:cubicBezTo>
                  <a:pt x="3040" y="5232"/>
                  <a:pt x="3168" y="5199"/>
                  <a:pt x="3308" y="5155"/>
                </a:cubicBezTo>
                <a:cubicBezTo>
                  <a:pt x="3413" y="5123"/>
                  <a:pt x="3520" y="5081"/>
                  <a:pt x="3625" y="5038"/>
                </a:cubicBezTo>
                <a:lnTo>
                  <a:pt x="3716" y="4999"/>
                </a:lnTo>
                <a:cubicBezTo>
                  <a:pt x="3856" y="4945"/>
                  <a:pt x="4031" y="4881"/>
                  <a:pt x="4241" y="4832"/>
                </a:cubicBezTo>
                <a:cubicBezTo>
                  <a:pt x="4439" y="4784"/>
                  <a:pt x="4675" y="4757"/>
                  <a:pt x="4908" y="4746"/>
                </a:cubicBezTo>
                <a:cubicBezTo>
                  <a:pt x="4920" y="4746"/>
                  <a:pt x="4952" y="4747"/>
                  <a:pt x="4999" y="4741"/>
                </a:cubicBezTo>
                <a:cubicBezTo>
                  <a:pt x="5197" y="4736"/>
                  <a:pt x="5340" y="4654"/>
                  <a:pt x="5316" y="4563"/>
                </a:cubicBezTo>
                <a:cubicBezTo>
                  <a:pt x="5270" y="4423"/>
                  <a:pt x="5234" y="4197"/>
                  <a:pt x="5211" y="4009"/>
                </a:cubicBezTo>
                <a:cubicBezTo>
                  <a:pt x="5199" y="3923"/>
                  <a:pt x="5022" y="3858"/>
                  <a:pt x="4835" y="3874"/>
                </a:cubicBezTo>
                <a:cubicBezTo>
                  <a:pt x="4800" y="3880"/>
                  <a:pt x="4765" y="3879"/>
                  <a:pt x="4719" y="3884"/>
                </a:cubicBezTo>
                <a:cubicBezTo>
                  <a:pt x="4579" y="3895"/>
                  <a:pt x="4440" y="3911"/>
                  <a:pt x="4288" y="3916"/>
                </a:cubicBezTo>
                <a:cubicBezTo>
                  <a:pt x="4230" y="3916"/>
                  <a:pt x="4172" y="3921"/>
                  <a:pt x="4114" y="3921"/>
                </a:cubicBezTo>
                <a:cubicBezTo>
                  <a:pt x="3962" y="3921"/>
                  <a:pt x="3823" y="3911"/>
                  <a:pt x="3694" y="3894"/>
                </a:cubicBezTo>
                <a:cubicBezTo>
                  <a:pt x="3345" y="3851"/>
                  <a:pt x="3027" y="3749"/>
                  <a:pt x="2736" y="3593"/>
                </a:cubicBezTo>
                <a:cubicBezTo>
                  <a:pt x="2666" y="3555"/>
                  <a:pt x="2666" y="3492"/>
                  <a:pt x="2736" y="3443"/>
                </a:cubicBezTo>
                <a:cubicBezTo>
                  <a:pt x="2783" y="3416"/>
                  <a:pt x="2842" y="3399"/>
                  <a:pt x="2900" y="3399"/>
                </a:cubicBezTo>
                <a:cubicBezTo>
                  <a:pt x="2935" y="3399"/>
                  <a:pt x="2982" y="3405"/>
                  <a:pt x="3006" y="3416"/>
                </a:cubicBezTo>
                <a:cubicBezTo>
                  <a:pt x="3274" y="3519"/>
                  <a:pt x="3554" y="3582"/>
                  <a:pt x="3822" y="3598"/>
                </a:cubicBezTo>
                <a:cubicBezTo>
                  <a:pt x="3869" y="3603"/>
                  <a:pt x="3914" y="3605"/>
                  <a:pt x="3960" y="3605"/>
                </a:cubicBezTo>
                <a:cubicBezTo>
                  <a:pt x="4042" y="3605"/>
                  <a:pt x="4137" y="3598"/>
                  <a:pt x="4230" y="3593"/>
                </a:cubicBezTo>
                <a:cubicBezTo>
                  <a:pt x="4335" y="3582"/>
                  <a:pt x="4442" y="3567"/>
                  <a:pt x="4558" y="3556"/>
                </a:cubicBezTo>
                <a:cubicBezTo>
                  <a:pt x="4605" y="3551"/>
                  <a:pt x="4639" y="3544"/>
                  <a:pt x="4686" y="3539"/>
                </a:cubicBezTo>
                <a:cubicBezTo>
                  <a:pt x="4697" y="3539"/>
                  <a:pt x="4778" y="3528"/>
                  <a:pt x="4883" y="3517"/>
                </a:cubicBezTo>
                <a:cubicBezTo>
                  <a:pt x="5116" y="3490"/>
                  <a:pt x="5304" y="3416"/>
                  <a:pt x="5385" y="3313"/>
                </a:cubicBezTo>
                <a:cubicBezTo>
                  <a:pt x="5514" y="3163"/>
                  <a:pt x="5665" y="2995"/>
                  <a:pt x="5805" y="2888"/>
                </a:cubicBezTo>
                <a:cubicBezTo>
                  <a:pt x="5840" y="2855"/>
                  <a:pt x="5850" y="2822"/>
                  <a:pt x="5826" y="2790"/>
                </a:cubicBezTo>
                <a:cubicBezTo>
                  <a:pt x="5803" y="2758"/>
                  <a:pt x="5757" y="2732"/>
                  <a:pt x="5699" y="2716"/>
                </a:cubicBezTo>
                <a:cubicBezTo>
                  <a:pt x="5582" y="2689"/>
                  <a:pt x="5525" y="2677"/>
                  <a:pt x="5502" y="2672"/>
                </a:cubicBezTo>
                <a:cubicBezTo>
                  <a:pt x="5467" y="2667"/>
                  <a:pt x="5432" y="2661"/>
                  <a:pt x="5385" y="2655"/>
                </a:cubicBezTo>
                <a:cubicBezTo>
                  <a:pt x="5246" y="2639"/>
                  <a:pt x="5118" y="2623"/>
                  <a:pt x="4966" y="2601"/>
                </a:cubicBezTo>
                <a:cubicBezTo>
                  <a:pt x="4756" y="2569"/>
                  <a:pt x="4581" y="2520"/>
                  <a:pt x="4442" y="2467"/>
                </a:cubicBezTo>
                <a:cubicBezTo>
                  <a:pt x="4162" y="2359"/>
                  <a:pt x="3960" y="2203"/>
                  <a:pt x="3844" y="2009"/>
                </a:cubicBezTo>
                <a:cubicBezTo>
                  <a:pt x="3809" y="1960"/>
                  <a:pt x="3881" y="1901"/>
                  <a:pt x="3986" y="1874"/>
                </a:cubicBezTo>
                <a:cubicBezTo>
                  <a:pt x="4021" y="1863"/>
                  <a:pt x="4068" y="1859"/>
                  <a:pt x="4103" y="1859"/>
                </a:cubicBezTo>
                <a:cubicBezTo>
                  <a:pt x="4173" y="1859"/>
                  <a:pt x="4232" y="1875"/>
                  <a:pt x="4267" y="1908"/>
                </a:cubicBezTo>
                <a:cubicBezTo>
                  <a:pt x="4418" y="2053"/>
                  <a:pt x="4602" y="2166"/>
                  <a:pt x="4835" y="2231"/>
                </a:cubicBezTo>
                <a:cubicBezTo>
                  <a:pt x="4940" y="2263"/>
                  <a:pt x="5071" y="2284"/>
                  <a:pt x="5211" y="2300"/>
                </a:cubicBezTo>
                <a:cubicBezTo>
                  <a:pt x="5316" y="2311"/>
                  <a:pt x="5433" y="2321"/>
                  <a:pt x="5549" y="2327"/>
                </a:cubicBezTo>
                <a:cubicBezTo>
                  <a:pt x="5584" y="2332"/>
                  <a:pt x="5630" y="2333"/>
                  <a:pt x="5677" y="2339"/>
                </a:cubicBezTo>
                <a:cubicBezTo>
                  <a:pt x="5724" y="2344"/>
                  <a:pt x="5886" y="2359"/>
                  <a:pt x="6096" y="2381"/>
                </a:cubicBezTo>
                <a:cubicBezTo>
                  <a:pt x="6306" y="2402"/>
                  <a:pt x="6527" y="2381"/>
                  <a:pt x="6690" y="2317"/>
                </a:cubicBezTo>
                <a:cubicBezTo>
                  <a:pt x="6889" y="2241"/>
                  <a:pt x="7077" y="2166"/>
                  <a:pt x="7182" y="2128"/>
                </a:cubicBezTo>
                <a:cubicBezTo>
                  <a:pt x="7299" y="2085"/>
                  <a:pt x="7333" y="2009"/>
                  <a:pt x="7252" y="1945"/>
                </a:cubicBezTo>
                <a:cubicBezTo>
                  <a:pt x="7123" y="1848"/>
                  <a:pt x="7028" y="1741"/>
                  <a:pt x="6982" y="1638"/>
                </a:cubicBezTo>
                <a:cubicBezTo>
                  <a:pt x="6935" y="1530"/>
                  <a:pt x="6934" y="1428"/>
                  <a:pt x="6934" y="1342"/>
                </a:cubicBezTo>
                <a:cubicBezTo>
                  <a:pt x="6934" y="1315"/>
                  <a:pt x="6934" y="1293"/>
                  <a:pt x="6934" y="1266"/>
                </a:cubicBezTo>
                <a:cubicBezTo>
                  <a:pt x="6934" y="1207"/>
                  <a:pt x="6946" y="1147"/>
                  <a:pt x="6934" y="1093"/>
                </a:cubicBezTo>
                <a:cubicBezTo>
                  <a:pt x="6923" y="1012"/>
                  <a:pt x="6890" y="949"/>
                  <a:pt x="6843" y="884"/>
                </a:cubicBezTo>
                <a:cubicBezTo>
                  <a:pt x="6738" y="755"/>
                  <a:pt x="6517" y="630"/>
                  <a:pt x="6191" y="517"/>
                </a:cubicBezTo>
                <a:cubicBezTo>
                  <a:pt x="6144" y="501"/>
                  <a:pt x="6118" y="480"/>
                  <a:pt x="6118" y="458"/>
                </a:cubicBezTo>
                <a:cubicBezTo>
                  <a:pt x="6118" y="431"/>
                  <a:pt x="6130" y="404"/>
                  <a:pt x="6176" y="382"/>
                </a:cubicBezTo>
                <a:cubicBezTo>
                  <a:pt x="6235" y="355"/>
                  <a:pt x="6316" y="333"/>
                  <a:pt x="6410" y="333"/>
                </a:cubicBezTo>
                <a:cubicBezTo>
                  <a:pt x="6445" y="333"/>
                  <a:pt x="6492" y="340"/>
                  <a:pt x="6515" y="345"/>
                </a:cubicBezTo>
                <a:cubicBezTo>
                  <a:pt x="6970" y="453"/>
                  <a:pt x="7287" y="586"/>
                  <a:pt x="7474" y="743"/>
                </a:cubicBezTo>
                <a:cubicBezTo>
                  <a:pt x="7579" y="829"/>
                  <a:pt x="7646" y="926"/>
                  <a:pt x="7693" y="1039"/>
                </a:cubicBezTo>
                <a:cubicBezTo>
                  <a:pt x="7716" y="1120"/>
                  <a:pt x="7728" y="1201"/>
                  <a:pt x="7740" y="1271"/>
                </a:cubicBezTo>
                <a:lnTo>
                  <a:pt x="7751" y="1325"/>
                </a:lnTo>
                <a:cubicBezTo>
                  <a:pt x="7762" y="1422"/>
                  <a:pt x="7789" y="1491"/>
                  <a:pt x="7824" y="1551"/>
                </a:cubicBezTo>
                <a:cubicBezTo>
                  <a:pt x="7859" y="1610"/>
                  <a:pt x="7903" y="1658"/>
                  <a:pt x="7973" y="1712"/>
                </a:cubicBezTo>
                <a:cubicBezTo>
                  <a:pt x="8031" y="1755"/>
                  <a:pt x="8127" y="1788"/>
                  <a:pt x="8232" y="1788"/>
                </a:cubicBezTo>
                <a:cubicBezTo>
                  <a:pt x="8279" y="1788"/>
                  <a:pt x="8324" y="1783"/>
                  <a:pt x="8359" y="1778"/>
                </a:cubicBezTo>
                <a:cubicBezTo>
                  <a:pt x="8674" y="1713"/>
                  <a:pt x="9002" y="1654"/>
                  <a:pt x="9340" y="1611"/>
                </a:cubicBezTo>
                <a:cubicBezTo>
                  <a:pt x="9445" y="1601"/>
                  <a:pt x="9526" y="1562"/>
                  <a:pt x="9573" y="1519"/>
                </a:cubicBezTo>
                <a:cubicBezTo>
                  <a:pt x="9620" y="1476"/>
                  <a:pt x="9620" y="1427"/>
                  <a:pt x="9573" y="1384"/>
                </a:cubicBezTo>
                <a:cubicBezTo>
                  <a:pt x="9561" y="1373"/>
                  <a:pt x="9548" y="1362"/>
                  <a:pt x="9548" y="1357"/>
                </a:cubicBezTo>
                <a:cubicBezTo>
                  <a:pt x="9454" y="1265"/>
                  <a:pt x="9407" y="1174"/>
                  <a:pt x="9384" y="1088"/>
                </a:cubicBezTo>
                <a:cubicBezTo>
                  <a:pt x="9349" y="926"/>
                  <a:pt x="9443" y="754"/>
                  <a:pt x="9653" y="571"/>
                </a:cubicBezTo>
                <a:cubicBezTo>
                  <a:pt x="9688" y="538"/>
                  <a:pt x="9782" y="512"/>
                  <a:pt x="9876" y="512"/>
                </a:cubicBezTo>
                <a:cubicBezTo>
                  <a:pt x="9899" y="512"/>
                  <a:pt x="9922" y="512"/>
                  <a:pt x="9945" y="517"/>
                </a:cubicBezTo>
                <a:cubicBezTo>
                  <a:pt x="10003" y="522"/>
                  <a:pt x="10049" y="539"/>
                  <a:pt x="10072" y="566"/>
                </a:cubicBezTo>
                <a:cubicBezTo>
                  <a:pt x="10096" y="587"/>
                  <a:pt x="10095" y="608"/>
                  <a:pt x="10083" y="630"/>
                </a:cubicBezTo>
                <a:cubicBezTo>
                  <a:pt x="9978" y="781"/>
                  <a:pt x="9945" y="927"/>
                  <a:pt x="10003" y="1046"/>
                </a:cubicBezTo>
                <a:cubicBezTo>
                  <a:pt x="10026" y="1105"/>
                  <a:pt x="10086" y="1158"/>
                  <a:pt x="10167" y="1217"/>
                </a:cubicBezTo>
                <a:cubicBezTo>
                  <a:pt x="10225" y="1260"/>
                  <a:pt x="10293" y="1304"/>
                  <a:pt x="10375" y="1352"/>
                </a:cubicBezTo>
                <a:lnTo>
                  <a:pt x="10448" y="1396"/>
                </a:lnTo>
                <a:cubicBezTo>
                  <a:pt x="10564" y="1466"/>
                  <a:pt x="10738" y="1509"/>
                  <a:pt x="10936" y="1509"/>
                </a:cubicBezTo>
                <a:cubicBezTo>
                  <a:pt x="11216" y="1509"/>
                  <a:pt x="11506" y="1519"/>
                  <a:pt x="11774" y="1536"/>
                </a:cubicBezTo>
                <a:cubicBezTo>
                  <a:pt x="11798" y="1536"/>
                  <a:pt x="11835" y="1541"/>
                  <a:pt x="11858" y="1541"/>
                </a:cubicBezTo>
                <a:cubicBezTo>
                  <a:pt x="12103" y="1541"/>
                  <a:pt x="12312" y="1477"/>
                  <a:pt x="12394" y="1369"/>
                </a:cubicBezTo>
                <a:cubicBezTo>
                  <a:pt x="12394" y="1363"/>
                  <a:pt x="12405" y="1357"/>
                  <a:pt x="12405" y="1352"/>
                </a:cubicBezTo>
                <a:cubicBezTo>
                  <a:pt x="12452" y="1298"/>
                  <a:pt x="12477" y="1239"/>
                  <a:pt x="12489" y="1185"/>
                </a:cubicBezTo>
                <a:cubicBezTo>
                  <a:pt x="12500" y="1131"/>
                  <a:pt x="12487" y="1066"/>
                  <a:pt x="12452" y="980"/>
                </a:cubicBezTo>
                <a:cubicBezTo>
                  <a:pt x="12452" y="964"/>
                  <a:pt x="12441" y="948"/>
                  <a:pt x="12441" y="926"/>
                </a:cubicBezTo>
                <a:cubicBezTo>
                  <a:pt x="12418" y="861"/>
                  <a:pt x="12395" y="797"/>
                  <a:pt x="12383" y="727"/>
                </a:cubicBezTo>
                <a:cubicBezTo>
                  <a:pt x="12371" y="630"/>
                  <a:pt x="12394" y="534"/>
                  <a:pt x="12452" y="453"/>
                </a:cubicBezTo>
                <a:cubicBezTo>
                  <a:pt x="12557" y="297"/>
                  <a:pt x="12766" y="157"/>
                  <a:pt x="13116" y="22"/>
                </a:cubicBezTo>
                <a:cubicBezTo>
                  <a:pt x="13151" y="6"/>
                  <a:pt x="13210" y="0"/>
                  <a:pt x="1326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Сердце"/>
          <p:cNvSpPr/>
          <p:nvPr/>
        </p:nvSpPr>
        <p:spPr>
          <a:xfrm>
            <a:off x="5032557" y="4991884"/>
            <a:ext cx="986308" cy="1461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095" fill="norm" stroke="1" extrusionOk="0">
                <a:moveTo>
                  <a:pt x="11722" y="0"/>
                </a:moveTo>
                <a:cubicBezTo>
                  <a:pt x="11533" y="1"/>
                  <a:pt x="11335" y="18"/>
                  <a:pt x="11113" y="49"/>
                </a:cubicBezTo>
                <a:cubicBezTo>
                  <a:pt x="11034" y="61"/>
                  <a:pt x="10968" y="97"/>
                  <a:pt x="10940" y="147"/>
                </a:cubicBezTo>
                <a:cubicBezTo>
                  <a:pt x="10700" y="567"/>
                  <a:pt x="10586" y="981"/>
                  <a:pt x="10539" y="1363"/>
                </a:cubicBezTo>
                <a:cubicBezTo>
                  <a:pt x="10534" y="1400"/>
                  <a:pt x="10496" y="1432"/>
                  <a:pt x="10443" y="1444"/>
                </a:cubicBezTo>
                <a:cubicBezTo>
                  <a:pt x="10384" y="1459"/>
                  <a:pt x="10326" y="1475"/>
                  <a:pt x="10268" y="1491"/>
                </a:cubicBezTo>
                <a:cubicBezTo>
                  <a:pt x="10195" y="1510"/>
                  <a:pt x="10113" y="1491"/>
                  <a:pt x="10080" y="1444"/>
                </a:cubicBezTo>
                <a:cubicBezTo>
                  <a:pt x="9861" y="1142"/>
                  <a:pt x="9597" y="826"/>
                  <a:pt x="9360" y="557"/>
                </a:cubicBezTo>
                <a:cubicBezTo>
                  <a:pt x="9308" y="497"/>
                  <a:pt x="9190" y="479"/>
                  <a:pt x="9102" y="516"/>
                </a:cubicBezTo>
                <a:cubicBezTo>
                  <a:pt x="8755" y="660"/>
                  <a:pt x="8450" y="818"/>
                  <a:pt x="8197" y="967"/>
                </a:cubicBezTo>
                <a:cubicBezTo>
                  <a:pt x="8123" y="1010"/>
                  <a:pt x="8097" y="1078"/>
                  <a:pt x="8131" y="1139"/>
                </a:cubicBezTo>
                <a:cubicBezTo>
                  <a:pt x="8318" y="1465"/>
                  <a:pt x="8471" y="1824"/>
                  <a:pt x="8580" y="2112"/>
                </a:cubicBezTo>
                <a:cubicBezTo>
                  <a:pt x="8613" y="2199"/>
                  <a:pt x="8582" y="2290"/>
                  <a:pt x="8495" y="2358"/>
                </a:cubicBezTo>
                <a:cubicBezTo>
                  <a:pt x="8154" y="2628"/>
                  <a:pt x="7865" y="2946"/>
                  <a:pt x="7645" y="3310"/>
                </a:cubicBezTo>
                <a:cubicBezTo>
                  <a:pt x="5923" y="6167"/>
                  <a:pt x="7084" y="7798"/>
                  <a:pt x="7545" y="8283"/>
                </a:cubicBezTo>
                <a:cubicBezTo>
                  <a:pt x="7620" y="8362"/>
                  <a:pt x="7793" y="8366"/>
                  <a:pt x="7878" y="8292"/>
                </a:cubicBezTo>
                <a:cubicBezTo>
                  <a:pt x="8362" y="7865"/>
                  <a:pt x="9816" y="6564"/>
                  <a:pt x="11213" y="5125"/>
                </a:cubicBezTo>
                <a:cubicBezTo>
                  <a:pt x="12493" y="3806"/>
                  <a:pt x="14455" y="2936"/>
                  <a:pt x="15077" y="2681"/>
                </a:cubicBezTo>
                <a:cubicBezTo>
                  <a:pt x="15186" y="2636"/>
                  <a:pt x="15216" y="2540"/>
                  <a:pt x="15145" y="2469"/>
                </a:cubicBezTo>
                <a:cubicBezTo>
                  <a:pt x="14897" y="2223"/>
                  <a:pt x="14613" y="2016"/>
                  <a:pt x="14300" y="1848"/>
                </a:cubicBezTo>
                <a:cubicBezTo>
                  <a:pt x="14236" y="1813"/>
                  <a:pt x="14215" y="1755"/>
                  <a:pt x="14247" y="1705"/>
                </a:cubicBezTo>
                <a:cubicBezTo>
                  <a:pt x="14413" y="1449"/>
                  <a:pt x="14590" y="1188"/>
                  <a:pt x="14746" y="965"/>
                </a:cubicBezTo>
                <a:cubicBezTo>
                  <a:pt x="14786" y="907"/>
                  <a:pt x="14763" y="839"/>
                  <a:pt x="14688" y="798"/>
                </a:cubicBezTo>
                <a:cubicBezTo>
                  <a:pt x="14465" y="678"/>
                  <a:pt x="14197" y="558"/>
                  <a:pt x="13881" y="448"/>
                </a:cubicBezTo>
                <a:cubicBezTo>
                  <a:pt x="13788" y="416"/>
                  <a:pt x="13675" y="426"/>
                  <a:pt x="13600" y="474"/>
                </a:cubicBezTo>
                <a:cubicBezTo>
                  <a:pt x="13155" y="761"/>
                  <a:pt x="12868" y="1035"/>
                  <a:pt x="12682" y="1266"/>
                </a:cubicBezTo>
                <a:cubicBezTo>
                  <a:pt x="12652" y="1303"/>
                  <a:pt x="12588" y="1321"/>
                  <a:pt x="12524" y="1314"/>
                </a:cubicBezTo>
                <a:cubicBezTo>
                  <a:pt x="12433" y="1303"/>
                  <a:pt x="12341" y="1297"/>
                  <a:pt x="12249" y="1291"/>
                </a:cubicBezTo>
                <a:cubicBezTo>
                  <a:pt x="12167" y="1285"/>
                  <a:pt x="12109" y="1235"/>
                  <a:pt x="12121" y="1182"/>
                </a:cubicBezTo>
                <a:cubicBezTo>
                  <a:pt x="12204" y="803"/>
                  <a:pt x="12308" y="435"/>
                  <a:pt x="12397" y="172"/>
                </a:cubicBezTo>
                <a:cubicBezTo>
                  <a:pt x="12416" y="115"/>
                  <a:pt x="12361" y="59"/>
                  <a:pt x="12276" y="45"/>
                </a:cubicBezTo>
                <a:cubicBezTo>
                  <a:pt x="12090" y="14"/>
                  <a:pt x="11911" y="-1"/>
                  <a:pt x="11722" y="0"/>
                </a:cubicBezTo>
                <a:close/>
                <a:moveTo>
                  <a:pt x="5960" y="1687"/>
                </a:moveTo>
                <a:cubicBezTo>
                  <a:pt x="5924" y="1687"/>
                  <a:pt x="5887" y="1691"/>
                  <a:pt x="5852" y="1701"/>
                </a:cubicBezTo>
                <a:lnTo>
                  <a:pt x="4125" y="2175"/>
                </a:lnTo>
                <a:cubicBezTo>
                  <a:pt x="3985" y="2213"/>
                  <a:pt x="3918" y="2321"/>
                  <a:pt x="3977" y="2413"/>
                </a:cubicBezTo>
                <a:cubicBezTo>
                  <a:pt x="4284" y="2896"/>
                  <a:pt x="5040" y="4329"/>
                  <a:pt x="3864" y="5259"/>
                </a:cubicBezTo>
                <a:cubicBezTo>
                  <a:pt x="2644" y="6223"/>
                  <a:pt x="1858" y="6915"/>
                  <a:pt x="1795" y="7789"/>
                </a:cubicBezTo>
                <a:cubicBezTo>
                  <a:pt x="1786" y="7916"/>
                  <a:pt x="2018" y="7986"/>
                  <a:pt x="2156" y="7898"/>
                </a:cubicBezTo>
                <a:cubicBezTo>
                  <a:pt x="3586" y="6985"/>
                  <a:pt x="5173" y="6418"/>
                  <a:pt x="5672" y="6252"/>
                </a:cubicBezTo>
                <a:cubicBezTo>
                  <a:pt x="5770" y="6219"/>
                  <a:pt x="5835" y="6156"/>
                  <a:pt x="5845" y="6084"/>
                </a:cubicBezTo>
                <a:cubicBezTo>
                  <a:pt x="5896" y="5710"/>
                  <a:pt x="6110" y="4503"/>
                  <a:pt x="6843" y="3414"/>
                </a:cubicBezTo>
                <a:cubicBezTo>
                  <a:pt x="6936" y="3275"/>
                  <a:pt x="6949" y="3117"/>
                  <a:pt x="6875" y="2973"/>
                </a:cubicBezTo>
                <a:cubicBezTo>
                  <a:pt x="6561" y="2361"/>
                  <a:pt x="6334" y="1990"/>
                  <a:pt x="6211" y="1798"/>
                </a:cubicBezTo>
                <a:cubicBezTo>
                  <a:pt x="6166" y="1729"/>
                  <a:pt x="6067" y="1688"/>
                  <a:pt x="5960" y="1687"/>
                </a:cubicBezTo>
                <a:close/>
                <a:moveTo>
                  <a:pt x="17710" y="2796"/>
                </a:moveTo>
                <a:cubicBezTo>
                  <a:pt x="14128" y="3251"/>
                  <a:pt x="12899" y="4571"/>
                  <a:pt x="10446" y="6897"/>
                </a:cubicBezTo>
                <a:cubicBezTo>
                  <a:pt x="8658" y="8591"/>
                  <a:pt x="6919" y="9692"/>
                  <a:pt x="4739" y="10468"/>
                </a:cubicBezTo>
                <a:cubicBezTo>
                  <a:pt x="4525" y="10544"/>
                  <a:pt x="4337" y="10342"/>
                  <a:pt x="4538" y="10252"/>
                </a:cubicBezTo>
                <a:cubicBezTo>
                  <a:pt x="5703" y="9730"/>
                  <a:pt x="6496" y="9269"/>
                  <a:pt x="6838" y="9060"/>
                </a:cubicBezTo>
                <a:cubicBezTo>
                  <a:pt x="6943" y="8996"/>
                  <a:pt x="6959" y="8891"/>
                  <a:pt x="6875" y="8814"/>
                </a:cubicBezTo>
                <a:cubicBezTo>
                  <a:pt x="6581" y="8543"/>
                  <a:pt x="5949" y="7853"/>
                  <a:pt x="5842" y="6845"/>
                </a:cubicBezTo>
                <a:cubicBezTo>
                  <a:pt x="5834" y="6772"/>
                  <a:pt x="5713" y="6729"/>
                  <a:pt x="5617" y="6766"/>
                </a:cubicBezTo>
                <a:cubicBezTo>
                  <a:pt x="2431" y="7985"/>
                  <a:pt x="0" y="9475"/>
                  <a:pt x="0" y="12423"/>
                </a:cubicBezTo>
                <a:cubicBezTo>
                  <a:pt x="0" y="17020"/>
                  <a:pt x="7570" y="17905"/>
                  <a:pt x="11316" y="20019"/>
                </a:cubicBezTo>
                <a:cubicBezTo>
                  <a:pt x="14094" y="21588"/>
                  <a:pt x="17510" y="21599"/>
                  <a:pt x="18384" y="18991"/>
                </a:cubicBezTo>
                <a:cubicBezTo>
                  <a:pt x="19484" y="15711"/>
                  <a:pt x="21598" y="14918"/>
                  <a:pt x="21599" y="12159"/>
                </a:cubicBezTo>
                <a:cubicBezTo>
                  <a:pt x="21600" y="8407"/>
                  <a:pt x="16913" y="7232"/>
                  <a:pt x="15378" y="6948"/>
                </a:cubicBezTo>
                <a:cubicBezTo>
                  <a:pt x="15111" y="6898"/>
                  <a:pt x="14833" y="6992"/>
                  <a:pt x="14736" y="7163"/>
                </a:cubicBezTo>
                <a:cubicBezTo>
                  <a:pt x="14229" y="8058"/>
                  <a:pt x="13569" y="8963"/>
                  <a:pt x="12931" y="9739"/>
                </a:cubicBezTo>
                <a:cubicBezTo>
                  <a:pt x="12906" y="9770"/>
                  <a:pt x="12897" y="9804"/>
                  <a:pt x="12903" y="9838"/>
                </a:cubicBezTo>
                <a:cubicBezTo>
                  <a:pt x="13041" y="10635"/>
                  <a:pt x="13856" y="12480"/>
                  <a:pt x="18442" y="12514"/>
                </a:cubicBezTo>
                <a:cubicBezTo>
                  <a:pt x="18615" y="12516"/>
                  <a:pt x="18627" y="12684"/>
                  <a:pt x="18454" y="12698"/>
                </a:cubicBezTo>
                <a:cubicBezTo>
                  <a:pt x="15394" y="12942"/>
                  <a:pt x="13494" y="12360"/>
                  <a:pt x="12226" y="10797"/>
                </a:cubicBezTo>
                <a:cubicBezTo>
                  <a:pt x="12180" y="10741"/>
                  <a:pt x="12059" y="10739"/>
                  <a:pt x="12008" y="10794"/>
                </a:cubicBezTo>
                <a:cubicBezTo>
                  <a:pt x="11820" y="10994"/>
                  <a:pt x="11644" y="11173"/>
                  <a:pt x="11486" y="11324"/>
                </a:cubicBezTo>
                <a:cubicBezTo>
                  <a:pt x="11331" y="11473"/>
                  <a:pt x="11233" y="11645"/>
                  <a:pt x="11206" y="11825"/>
                </a:cubicBezTo>
                <a:cubicBezTo>
                  <a:pt x="11076" y="12662"/>
                  <a:pt x="11110" y="13401"/>
                  <a:pt x="11261" y="14060"/>
                </a:cubicBezTo>
                <a:cubicBezTo>
                  <a:pt x="11282" y="14151"/>
                  <a:pt x="11375" y="14228"/>
                  <a:pt x="11506" y="14259"/>
                </a:cubicBezTo>
                <a:cubicBezTo>
                  <a:pt x="12699" y="14545"/>
                  <a:pt x="13970" y="14947"/>
                  <a:pt x="15157" y="15732"/>
                </a:cubicBezTo>
                <a:cubicBezTo>
                  <a:pt x="15273" y="15809"/>
                  <a:pt x="15120" y="15929"/>
                  <a:pt x="14987" y="15866"/>
                </a:cubicBezTo>
                <a:cubicBezTo>
                  <a:pt x="13324" y="15077"/>
                  <a:pt x="12167" y="14894"/>
                  <a:pt x="11629" y="14854"/>
                </a:cubicBezTo>
                <a:cubicBezTo>
                  <a:pt x="11570" y="14850"/>
                  <a:pt x="11526" y="14886"/>
                  <a:pt x="11542" y="14924"/>
                </a:cubicBezTo>
                <a:cubicBezTo>
                  <a:pt x="12090" y="16223"/>
                  <a:pt x="13092" y="17158"/>
                  <a:pt x="14016" y="17895"/>
                </a:cubicBezTo>
                <a:cubicBezTo>
                  <a:pt x="14154" y="18006"/>
                  <a:pt x="13922" y="18148"/>
                  <a:pt x="13766" y="18049"/>
                </a:cubicBezTo>
                <a:cubicBezTo>
                  <a:pt x="12788" y="17436"/>
                  <a:pt x="12083" y="16766"/>
                  <a:pt x="11577" y="16104"/>
                </a:cubicBezTo>
                <a:cubicBezTo>
                  <a:pt x="11543" y="16060"/>
                  <a:pt x="11450" y="16057"/>
                  <a:pt x="11411" y="16099"/>
                </a:cubicBezTo>
                <a:cubicBezTo>
                  <a:pt x="11214" y="16309"/>
                  <a:pt x="10950" y="16720"/>
                  <a:pt x="10875" y="17462"/>
                </a:cubicBezTo>
                <a:cubicBezTo>
                  <a:pt x="10861" y="17592"/>
                  <a:pt x="10571" y="17595"/>
                  <a:pt x="10554" y="17466"/>
                </a:cubicBezTo>
                <a:cubicBezTo>
                  <a:pt x="10475" y="16870"/>
                  <a:pt x="10586" y="16307"/>
                  <a:pt x="11103" y="15573"/>
                </a:cubicBezTo>
                <a:cubicBezTo>
                  <a:pt x="11139" y="15522"/>
                  <a:pt x="11141" y="15463"/>
                  <a:pt x="11110" y="15410"/>
                </a:cubicBezTo>
                <a:cubicBezTo>
                  <a:pt x="10285" y="13990"/>
                  <a:pt x="10284" y="12723"/>
                  <a:pt x="10310" y="12309"/>
                </a:cubicBezTo>
                <a:cubicBezTo>
                  <a:pt x="10313" y="12261"/>
                  <a:pt x="10225" y="12236"/>
                  <a:pt x="10175" y="12271"/>
                </a:cubicBezTo>
                <a:cubicBezTo>
                  <a:pt x="9950" y="12429"/>
                  <a:pt x="9490" y="12748"/>
                  <a:pt x="8939" y="13116"/>
                </a:cubicBezTo>
                <a:cubicBezTo>
                  <a:pt x="8869" y="13162"/>
                  <a:pt x="8838" y="13228"/>
                  <a:pt x="8856" y="13293"/>
                </a:cubicBezTo>
                <a:cubicBezTo>
                  <a:pt x="9208" y="14564"/>
                  <a:pt x="8909" y="15327"/>
                  <a:pt x="8495" y="15826"/>
                </a:cubicBezTo>
                <a:cubicBezTo>
                  <a:pt x="8405" y="15935"/>
                  <a:pt x="8151" y="15863"/>
                  <a:pt x="8207" y="15745"/>
                </a:cubicBezTo>
                <a:cubicBezTo>
                  <a:pt x="8602" y="14908"/>
                  <a:pt x="8457" y="14354"/>
                  <a:pt x="8184" y="13683"/>
                </a:cubicBezTo>
                <a:cubicBezTo>
                  <a:pt x="8172" y="13652"/>
                  <a:pt x="8115" y="13638"/>
                  <a:pt x="8076" y="13658"/>
                </a:cubicBezTo>
                <a:cubicBezTo>
                  <a:pt x="6944" y="14228"/>
                  <a:pt x="6378" y="14971"/>
                  <a:pt x="6095" y="15552"/>
                </a:cubicBezTo>
                <a:cubicBezTo>
                  <a:pt x="6046" y="15654"/>
                  <a:pt x="5815" y="15621"/>
                  <a:pt x="5832" y="15514"/>
                </a:cubicBezTo>
                <a:cubicBezTo>
                  <a:pt x="5922" y="14948"/>
                  <a:pt x="6427" y="14160"/>
                  <a:pt x="7953" y="13152"/>
                </a:cubicBezTo>
                <a:cubicBezTo>
                  <a:pt x="11621" y="10730"/>
                  <a:pt x="12557" y="9223"/>
                  <a:pt x="14011" y="6902"/>
                </a:cubicBezTo>
                <a:cubicBezTo>
                  <a:pt x="15326" y="4803"/>
                  <a:pt x="18598" y="4049"/>
                  <a:pt x="19214" y="3923"/>
                </a:cubicBezTo>
                <a:cubicBezTo>
                  <a:pt x="19263" y="3914"/>
                  <a:pt x="19281" y="3875"/>
                  <a:pt x="19249" y="3849"/>
                </a:cubicBezTo>
                <a:cubicBezTo>
                  <a:pt x="19041" y="3675"/>
                  <a:pt x="18378" y="3131"/>
                  <a:pt x="17868" y="2824"/>
                </a:cubicBezTo>
                <a:cubicBezTo>
                  <a:pt x="17826" y="2799"/>
                  <a:pt x="17765" y="2789"/>
                  <a:pt x="17710" y="279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Тихоокеанское побережье"/>
          <p:cNvSpPr/>
          <p:nvPr/>
        </p:nvSpPr>
        <p:spPr>
          <a:xfrm>
            <a:off x="1480051" y="164091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7720" y="0"/>
                  <a:pt x="4944" y="1303"/>
                  <a:pt x="2974" y="3378"/>
                </a:cubicBezTo>
                <a:cubicBezTo>
                  <a:pt x="2840" y="3517"/>
                  <a:pt x="2709" y="3662"/>
                  <a:pt x="2580" y="3813"/>
                </a:cubicBezTo>
                <a:cubicBezTo>
                  <a:pt x="2532" y="3869"/>
                  <a:pt x="2481" y="3923"/>
                  <a:pt x="2434" y="3981"/>
                </a:cubicBezTo>
                <a:cubicBezTo>
                  <a:pt x="2271" y="4181"/>
                  <a:pt x="2114" y="4391"/>
                  <a:pt x="1963" y="4611"/>
                </a:cubicBezTo>
                <a:cubicBezTo>
                  <a:pt x="1837" y="4789"/>
                  <a:pt x="1722" y="4975"/>
                  <a:pt x="1608" y="5161"/>
                </a:cubicBezTo>
                <a:cubicBezTo>
                  <a:pt x="595" y="6805"/>
                  <a:pt x="0" y="8732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0800" y="54"/>
                </a:moveTo>
                <a:cubicBezTo>
                  <a:pt x="10840" y="54"/>
                  <a:pt x="10879" y="57"/>
                  <a:pt x="10918" y="57"/>
                </a:cubicBezTo>
                <a:cubicBezTo>
                  <a:pt x="10921" y="57"/>
                  <a:pt x="10924" y="57"/>
                  <a:pt x="10928" y="57"/>
                </a:cubicBezTo>
                <a:cubicBezTo>
                  <a:pt x="11109" y="59"/>
                  <a:pt x="11289" y="65"/>
                  <a:pt x="11468" y="76"/>
                </a:cubicBezTo>
                <a:cubicBezTo>
                  <a:pt x="11469" y="76"/>
                  <a:pt x="11470" y="76"/>
                  <a:pt x="11470" y="76"/>
                </a:cubicBezTo>
                <a:lnTo>
                  <a:pt x="11497" y="86"/>
                </a:lnTo>
                <a:lnTo>
                  <a:pt x="11371" y="88"/>
                </a:lnTo>
                <a:lnTo>
                  <a:pt x="11475" y="99"/>
                </a:lnTo>
                <a:lnTo>
                  <a:pt x="11658" y="111"/>
                </a:lnTo>
                <a:lnTo>
                  <a:pt x="11933" y="126"/>
                </a:lnTo>
                <a:lnTo>
                  <a:pt x="12108" y="136"/>
                </a:lnTo>
                <a:cubicBezTo>
                  <a:pt x="12132" y="139"/>
                  <a:pt x="12155" y="142"/>
                  <a:pt x="12179" y="145"/>
                </a:cubicBezTo>
                <a:lnTo>
                  <a:pt x="12106" y="140"/>
                </a:lnTo>
                <a:lnTo>
                  <a:pt x="11899" y="133"/>
                </a:lnTo>
                <a:lnTo>
                  <a:pt x="11736" y="123"/>
                </a:lnTo>
                <a:lnTo>
                  <a:pt x="11623" y="126"/>
                </a:lnTo>
                <a:lnTo>
                  <a:pt x="11497" y="118"/>
                </a:lnTo>
                <a:lnTo>
                  <a:pt x="11318" y="108"/>
                </a:lnTo>
                <a:lnTo>
                  <a:pt x="11063" y="96"/>
                </a:lnTo>
                <a:lnTo>
                  <a:pt x="10857" y="96"/>
                </a:lnTo>
                <a:lnTo>
                  <a:pt x="10709" y="113"/>
                </a:lnTo>
                <a:lnTo>
                  <a:pt x="10517" y="125"/>
                </a:lnTo>
                <a:lnTo>
                  <a:pt x="10436" y="135"/>
                </a:lnTo>
                <a:lnTo>
                  <a:pt x="10356" y="148"/>
                </a:lnTo>
                <a:lnTo>
                  <a:pt x="10376" y="175"/>
                </a:lnTo>
                <a:lnTo>
                  <a:pt x="10425" y="183"/>
                </a:lnTo>
                <a:lnTo>
                  <a:pt x="10514" y="183"/>
                </a:lnTo>
                <a:lnTo>
                  <a:pt x="10563" y="207"/>
                </a:lnTo>
                <a:lnTo>
                  <a:pt x="10635" y="215"/>
                </a:lnTo>
                <a:lnTo>
                  <a:pt x="10807" y="221"/>
                </a:lnTo>
                <a:lnTo>
                  <a:pt x="10903" y="241"/>
                </a:lnTo>
                <a:lnTo>
                  <a:pt x="11041" y="263"/>
                </a:lnTo>
                <a:lnTo>
                  <a:pt x="10997" y="286"/>
                </a:lnTo>
                <a:lnTo>
                  <a:pt x="11103" y="337"/>
                </a:lnTo>
                <a:lnTo>
                  <a:pt x="11217" y="399"/>
                </a:lnTo>
                <a:lnTo>
                  <a:pt x="11280" y="446"/>
                </a:lnTo>
                <a:lnTo>
                  <a:pt x="11349" y="428"/>
                </a:lnTo>
                <a:lnTo>
                  <a:pt x="11458" y="384"/>
                </a:lnTo>
                <a:lnTo>
                  <a:pt x="11610" y="372"/>
                </a:lnTo>
                <a:lnTo>
                  <a:pt x="11667" y="404"/>
                </a:lnTo>
                <a:lnTo>
                  <a:pt x="11751" y="421"/>
                </a:lnTo>
                <a:lnTo>
                  <a:pt x="11749" y="481"/>
                </a:lnTo>
                <a:lnTo>
                  <a:pt x="11724" y="522"/>
                </a:lnTo>
                <a:lnTo>
                  <a:pt x="11881" y="547"/>
                </a:lnTo>
                <a:lnTo>
                  <a:pt x="11896" y="571"/>
                </a:lnTo>
                <a:lnTo>
                  <a:pt x="11982" y="618"/>
                </a:lnTo>
                <a:lnTo>
                  <a:pt x="12047" y="648"/>
                </a:lnTo>
                <a:lnTo>
                  <a:pt x="12128" y="646"/>
                </a:lnTo>
                <a:lnTo>
                  <a:pt x="12212" y="668"/>
                </a:lnTo>
                <a:lnTo>
                  <a:pt x="12342" y="714"/>
                </a:lnTo>
                <a:lnTo>
                  <a:pt x="12411" y="714"/>
                </a:lnTo>
                <a:lnTo>
                  <a:pt x="12463" y="633"/>
                </a:lnTo>
                <a:lnTo>
                  <a:pt x="12468" y="584"/>
                </a:lnTo>
                <a:lnTo>
                  <a:pt x="12628" y="566"/>
                </a:lnTo>
                <a:lnTo>
                  <a:pt x="12552" y="512"/>
                </a:lnTo>
                <a:lnTo>
                  <a:pt x="12525" y="466"/>
                </a:lnTo>
                <a:lnTo>
                  <a:pt x="12547" y="443"/>
                </a:lnTo>
                <a:lnTo>
                  <a:pt x="12635" y="433"/>
                </a:lnTo>
                <a:lnTo>
                  <a:pt x="12783" y="438"/>
                </a:lnTo>
                <a:lnTo>
                  <a:pt x="12970" y="465"/>
                </a:lnTo>
                <a:lnTo>
                  <a:pt x="12924" y="434"/>
                </a:lnTo>
                <a:lnTo>
                  <a:pt x="12945" y="387"/>
                </a:lnTo>
                <a:lnTo>
                  <a:pt x="13054" y="382"/>
                </a:lnTo>
                <a:lnTo>
                  <a:pt x="13155" y="399"/>
                </a:lnTo>
                <a:lnTo>
                  <a:pt x="13268" y="458"/>
                </a:lnTo>
                <a:lnTo>
                  <a:pt x="13283" y="498"/>
                </a:lnTo>
                <a:lnTo>
                  <a:pt x="13258" y="529"/>
                </a:lnTo>
                <a:lnTo>
                  <a:pt x="13190" y="544"/>
                </a:lnTo>
                <a:lnTo>
                  <a:pt x="13293" y="579"/>
                </a:lnTo>
                <a:lnTo>
                  <a:pt x="13450" y="631"/>
                </a:lnTo>
                <a:lnTo>
                  <a:pt x="13524" y="675"/>
                </a:lnTo>
                <a:lnTo>
                  <a:pt x="13623" y="724"/>
                </a:lnTo>
                <a:lnTo>
                  <a:pt x="13655" y="761"/>
                </a:lnTo>
                <a:lnTo>
                  <a:pt x="13717" y="805"/>
                </a:lnTo>
                <a:lnTo>
                  <a:pt x="13848" y="882"/>
                </a:lnTo>
                <a:lnTo>
                  <a:pt x="13986" y="931"/>
                </a:lnTo>
                <a:lnTo>
                  <a:pt x="13970" y="954"/>
                </a:lnTo>
                <a:lnTo>
                  <a:pt x="13904" y="934"/>
                </a:lnTo>
                <a:lnTo>
                  <a:pt x="13800" y="912"/>
                </a:lnTo>
                <a:lnTo>
                  <a:pt x="13801" y="927"/>
                </a:lnTo>
                <a:lnTo>
                  <a:pt x="13956" y="971"/>
                </a:lnTo>
                <a:lnTo>
                  <a:pt x="13917" y="1007"/>
                </a:lnTo>
                <a:lnTo>
                  <a:pt x="14020" y="1067"/>
                </a:lnTo>
                <a:lnTo>
                  <a:pt x="13909" y="1096"/>
                </a:lnTo>
                <a:lnTo>
                  <a:pt x="13880" y="1099"/>
                </a:lnTo>
                <a:lnTo>
                  <a:pt x="13892" y="1084"/>
                </a:lnTo>
                <a:lnTo>
                  <a:pt x="13946" y="1079"/>
                </a:lnTo>
                <a:lnTo>
                  <a:pt x="13896" y="1028"/>
                </a:lnTo>
                <a:lnTo>
                  <a:pt x="13848" y="1020"/>
                </a:lnTo>
                <a:lnTo>
                  <a:pt x="13811" y="1062"/>
                </a:lnTo>
                <a:lnTo>
                  <a:pt x="13823" y="1103"/>
                </a:lnTo>
                <a:lnTo>
                  <a:pt x="13827" y="1104"/>
                </a:lnTo>
                <a:lnTo>
                  <a:pt x="13806" y="1106"/>
                </a:lnTo>
                <a:lnTo>
                  <a:pt x="13623" y="1106"/>
                </a:lnTo>
                <a:lnTo>
                  <a:pt x="13460" y="1096"/>
                </a:lnTo>
                <a:lnTo>
                  <a:pt x="13364" y="1064"/>
                </a:lnTo>
                <a:lnTo>
                  <a:pt x="13303" y="1089"/>
                </a:lnTo>
                <a:lnTo>
                  <a:pt x="13210" y="1084"/>
                </a:lnTo>
                <a:lnTo>
                  <a:pt x="13103" y="1047"/>
                </a:lnTo>
                <a:lnTo>
                  <a:pt x="12965" y="1049"/>
                </a:lnTo>
                <a:lnTo>
                  <a:pt x="12911" y="1064"/>
                </a:lnTo>
                <a:lnTo>
                  <a:pt x="12778" y="1084"/>
                </a:lnTo>
                <a:lnTo>
                  <a:pt x="12721" y="1106"/>
                </a:lnTo>
                <a:lnTo>
                  <a:pt x="12672" y="1066"/>
                </a:lnTo>
                <a:lnTo>
                  <a:pt x="12566" y="1044"/>
                </a:lnTo>
                <a:lnTo>
                  <a:pt x="12384" y="1047"/>
                </a:lnTo>
                <a:lnTo>
                  <a:pt x="12345" y="1076"/>
                </a:lnTo>
                <a:lnTo>
                  <a:pt x="12357" y="1123"/>
                </a:lnTo>
                <a:lnTo>
                  <a:pt x="12275" y="1145"/>
                </a:lnTo>
                <a:lnTo>
                  <a:pt x="12248" y="1180"/>
                </a:lnTo>
                <a:lnTo>
                  <a:pt x="12296" y="1237"/>
                </a:lnTo>
                <a:lnTo>
                  <a:pt x="12376" y="1274"/>
                </a:lnTo>
                <a:lnTo>
                  <a:pt x="12453" y="1306"/>
                </a:lnTo>
                <a:lnTo>
                  <a:pt x="12541" y="1236"/>
                </a:lnTo>
                <a:lnTo>
                  <a:pt x="12652" y="1199"/>
                </a:lnTo>
                <a:lnTo>
                  <a:pt x="12776" y="1180"/>
                </a:lnTo>
                <a:lnTo>
                  <a:pt x="12783" y="1242"/>
                </a:lnTo>
                <a:lnTo>
                  <a:pt x="12702" y="1279"/>
                </a:lnTo>
                <a:lnTo>
                  <a:pt x="12719" y="1345"/>
                </a:lnTo>
                <a:lnTo>
                  <a:pt x="12867" y="1331"/>
                </a:lnTo>
                <a:lnTo>
                  <a:pt x="12776" y="1392"/>
                </a:lnTo>
                <a:lnTo>
                  <a:pt x="12860" y="1449"/>
                </a:lnTo>
                <a:lnTo>
                  <a:pt x="12766" y="1458"/>
                </a:lnTo>
                <a:lnTo>
                  <a:pt x="12731" y="1559"/>
                </a:lnTo>
                <a:lnTo>
                  <a:pt x="12737" y="1611"/>
                </a:lnTo>
                <a:lnTo>
                  <a:pt x="12785" y="1651"/>
                </a:lnTo>
                <a:lnTo>
                  <a:pt x="12919" y="1638"/>
                </a:lnTo>
                <a:lnTo>
                  <a:pt x="13039" y="1576"/>
                </a:lnTo>
                <a:lnTo>
                  <a:pt x="13020" y="1523"/>
                </a:lnTo>
                <a:lnTo>
                  <a:pt x="13024" y="1459"/>
                </a:lnTo>
                <a:lnTo>
                  <a:pt x="13148" y="1419"/>
                </a:lnTo>
                <a:lnTo>
                  <a:pt x="13192" y="1443"/>
                </a:lnTo>
                <a:lnTo>
                  <a:pt x="13310" y="1422"/>
                </a:lnTo>
                <a:lnTo>
                  <a:pt x="13212" y="1468"/>
                </a:lnTo>
                <a:lnTo>
                  <a:pt x="13263" y="1532"/>
                </a:lnTo>
                <a:lnTo>
                  <a:pt x="13330" y="1549"/>
                </a:lnTo>
                <a:lnTo>
                  <a:pt x="13392" y="1517"/>
                </a:lnTo>
                <a:lnTo>
                  <a:pt x="13470" y="1564"/>
                </a:lnTo>
                <a:lnTo>
                  <a:pt x="13572" y="1608"/>
                </a:lnTo>
                <a:lnTo>
                  <a:pt x="13611" y="1687"/>
                </a:lnTo>
                <a:lnTo>
                  <a:pt x="13678" y="1722"/>
                </a:lnTo>
                <a:lnTo>
                  <a:pt x="13660" y="1778"/>
                </a:lnTo>
                <a:lnTo>
                  <a:pt x="13668" y="1815"/>
                </a:lnTo>
                <a:lnTo>
                  <a:pt x="13719" y="1840"/>
                </a:lnTo>
                <a:lnTo>
                  <a:pt x="13781" y="1880"/>
                </a:lnTo>
                <a:lnTo>
                  <a:pt x="13855" y="1894"/>
                </a:lnTo>
                <a:lnTo>
                  <a:pt x="13864" y="1842"/>
                </a:lnTo>
                <a:lnTo>
                  <a:pt x="13981" y="1867"/>
                </a:lnTo>
                <a:lnTo>
                  <a:pt x="13951" y="1926"/>
                </a:lnTo>
                <a:lnTo>
                  <a:pt x="14013" y="1954"/>
                </a:lnTo>
                <a:lnTo>
                  <a:pt x="14148" y="2059"/>
                </a:lnTo>
                <a:lnTo>
                  <a:pt x="14192" y="2136"/>
                </a:lnTo>
                <a:lnTo>
                  <a:pt x="14064" y="2091"/>
                </a:lnTo>
                <a:lnTo>
                  <a:pt x="14045" y="2156"/>
                </a:lnTo>
                <a:lnTo>
                  <a:pt x="14093" y="2193"/>
                </a:lnTo>
                <a:lnTo>
                  <a:pt x="14118" y="2252"/>
                </a:lnTo>
                <a:lnTo>
                  <a:pt x="14145" y="2353"/>
                </a:lnTo>
                <a:lnTo>
                  <a:pt x="14130" y="2421"/>
                </a:lnTo>
                <a:lnTo>
                  <a:pt x="14156" y="2471"/>
                </a:lnTo>
                <a:lnTo>
                  <a:pt x="14214" y="2483"/>
                </a:lnTo>
                <a:lnTo>
                  <a:pt x="14276" y="2533"/>
                </a:lnTo>
                <a:lnTo>
                  <a:pt x="14158" y="2545"/>
                </a:lnTo>
                <a:lnTo>
                  <a:pt x="14305" y="2596"/>
                </a:lnTo>
                <a:lnTo>
                  <a:pt x="14202" y="2671"/>
                </a:lnTo>
                <a:lnTo>
                  <a:pt x="14200" y="2700"/>
                </a:lnTo>
                <a:lnTo>
                  <a:pt x="14283" y="2708"/>
                </a:lnTo>
                <a:lnTo>
                  <a:pt x="14340" y="2740"/>
                </a:lnTo>
                <a:lnTo>
                  <a:pt x="14286" y="2769"/>
                </a:lnTo>
                <a:lnTo>
                  <a:pt x="14364" y="2840"/>
                </a:lnTo>
                <a:lnTo>
                  <a:pt x="14466" y="2909"/>
                </a:lnTo>
                <a:lnTo>
                  <a:pt x="14473" y="2974"/>
                </a:lnTo>
                <a:lnTo>
                  <a:pt x="14547" y="3033"/>
                </a:lnTo>
                <a:lnTo>
                  <a:pt x="14633" y="3080"/>
                </a:lnTo>
                <a:lnTo>
                  <a:pt x="14633" y="3128"/>
                </a:lnTo>
                <a:lnTo>
                  <a:pt x="14571" y="3190"/>
                </a:lnTo>
                <a:lnTo>
                  <a:pt x="14550" y="3269"/>
                </a:lnTo>
                <a:lnTo>
                  <a:pt x="14537" y="3314"/>
                </a:lnTo>
                <a:lnTo>
                  <a:pt x="14497" y="3375"/>
                </a:lnTo>
                <a:lnTo>
                  <a:pt x="14534" y="3441"/>
                </a:lnTo>
                <a:lnTo>
                  <a:pt x="14515" y="3471"/>
                </a:lnTo>
                <a:lnTo>
                  <a:pt x="14505" y="3553"/>
                </a:lnTo>
                <a:lnTo>
                  <a:pt x="14453" y="3634"/>
                </a:lnTo>
                <a:lnTo>
                  <a:pt x="14470" y="3685"/>
                </a:lnTo>
                <a:lnTo>
                  <a:pt x="14438" y="3744"/>
                </a:lnTo>
                <a:lnTo>
                  <a:pt x="14396" y="3730"/>
                </a:lnTo>
                <a:lnTo>
                  <a:pt x="14380" y="3801"/>
                </a:lnTo>
                <a:lnTo>
                  <a:pt x="14412" y="3831"/>
                </a:lnTo>
                <a:lnTo>
                  <a:pt x="14328" y="3838"/>
                </a:lnTo>
                <a:lnTo>
                  <a:pt x="14283" y="3890"/>
                </a:lnTo>
                <a:lnTo>
                  <a:pt x="14364" y="3988"/>
                </a:lnTo>
                <a:lnTo>
                  <a:pt x="14343" y="4023"/>
                </a:lnTo>
                <a:lnTo>
                  <a:pt x="14401" y="4136"/>
                </a:lnTo>
                <a:lnTo>
                  <a:pt x="14409" y="4186"/>
                </a:lnTo>
                <a:lnTo>
                  <a:pt x="14476" y="4265"/>
                </a:lnTo>
                <a:lnTo>
                  <a:pt x="14557" y="4313"/>
                </a:lnTo>
                <a:lnTo>
                  <a:pt x="14614" y="4405"/>
                </a:lnTo>
                <a:lnTo>
                  <a:pt x="14589" y="4491"/>
                </a:lnTo>
                <a:lnTo>
                  <a:pt x="14665" y="4560"/>
                </a:lnTo>
                <a:lnTo>
                  <a:pt x="14746" y="4521"/>
                </a:lnTo>
                <a:lnTo>
                  <a:pt x="14835" y="4510"/>
                </a:lnTo>
                <a:lnTo>
                  <a:pt x="14931" y="4515"/>
                </a:lnTo>
                <a:lnTo>
                  <a:pt x="15017" y="4483"/>
                </a:lnTo>
                <a:lnTo>
                  <a:pt x="15133" y="4489"/>
                </a:lnTo>
                <a:lnTo>
                  <a:pt x="15104" y="4604"/>
                </a:lnTo>
                <a:lnTo>
                  <a:pt x="15023" y="4555"/>
                </a:lnTo>
                <a:lnTo>
                  <a:pt x="15008" y="4597"/>
                </a:lnTo>
                <a:lnTo>
                  <a:pt x="15044" y="4755"/>
                </a:lnTo>
                <a:lnTo>
                  <a:pt x="15081" y="4865"/>
                </a:lnTo>
                <a:lnTo>
                  <a:pt x="15205" y="4851"/>
                </a:lnTo>
                <a:lnTo>
                  <a:pt x="15281" y="4866"/>
                </a:lnTo>
                <a:lnTo>
                  <a:pt x="15352" y="4806"/>
                </a:lnTo>
                <a:lnTo>
                  <a:pt x="15362" y="4718"/>
                </a:lnTo>
                <a:lnTo>
                  <a:pt x="15412" y="4693"/>
                </a:lnTo>
                <a:lnTo>
                  <a:pt x="15380" y="4658"/>
                </a:lnTo>
                <a:lnTo>
                  <a:pt x="15362" y="4580"/>
                </a:lnTo>
                <a:lnTo>
                  <a:pt x="15370" y="4545"/>
                </a:lnTo>
                <a:lnTo>
                  <a:pt x="15422" y="4617"/>
                </a:lnTo>
                <a:lnTo>
                  <a:pt x="15461" y="4600"/>
                </a:lnTo>
                <a:lnTo>
                  <a:pt x="15540" y="4627"/>
                </a:lnTo>
                <a:lnTo>
                  <a:pt x="15579" y="4696"/>
                </a:lnTo>
                <a:lnTo>
                  <a:pt x="15552" y="4732"/>
                </a:lnTo>
                <a:lnTo>
                  <a:pt x="15616" y="4819"/>
                </a:lnTo>
                <a:lnTo>
                  <a:pt x="15577" y="4846"/>
                </a:lnTo>
                <a:lnTo>
                  <a:pt x="15572" y="4900"/>
                </a:lnTo>
                <a:lnTo>
                  <a:pt x="15648" y="4967"/>
                </a:lnTo>
                <a:lnTo>
                  <a:pt x="15719" y="5068"/>
                </a:lnTo>
                <a:lnTo>
                  <a:pt x="15801" y="5146"/>
                </a:lnTo>
                <a:lnTo>
                  <a:pt x="15887" y="5139"/>
                </a:lnTo>
                <a:lnTo>
                  <a:pt x="15976" y="5193"/>
                </a:lnTo>
                <a:lnTo>
                  <a:pt x="16032" y="5173"/>
                </a:lnTo>
                <a:lnTo>
                  <a:pt x="16124" y="5163"/>
                </a:lnTo>
                <a:lnTo>
                  <a:pt x="16123" y="5060"/>
                </a:lnTo>
                <a:lnTo>
                  <a:pt x="16192" y="5050"/>
                </a:lnTo>
                <a:lnTo>
                  <a:pt x="16245" y="5095"/>
                </a:lnTo>
                <a:lnTo>
                  <a:pt x="16341" y="5144"/>
                </a:lnTo>
                <a:lnTo>
                  <a:pt x="16353" y="5104"/>
                </a:lnTo>
                <a:lnTo>
                  <a:pt x="16309" y="4999"/>
                </a:lnTo>
                <a:lnTo>
                  <a:pt x="16394" y="5018"/>
                </a:lnTo>
                <a:lnTo>
                  <a:pt x="16341" y="4969"/>
                </a:lnTo>
                <a:lnTo>
                  <a:pt x="16432" y="4969"/>
                </a:lnTo>
                <a:lnTo>
                  <a:pt x="16383" y="4900"/>
                </a:lnTo>
                <a:lnTo>
                  <a:pt x="16415" y="4893"/>
                </a:lnTo>
                <a:lnTo>
                  <a:pt x="16382" y="4789"/>
                </a:lnTo>
                <a:lnTo>
                  <a:pt x="16469" y="4873"/>
                </a:lnTo>
                <a:lnTo>
                  <a:pt x="16587" y="4949"/>
                </a:lnTo>
                <a:lnTo>
                  <a:pt x="16631" y="5033"/>
                </a:lnTo>
                <a:lnTo>
                  <a:pt x="16660" y="5067"/>
                </a:lnTo>
                <a:lnTo>
                  <a:pt x="16729" y="5222"/>
                </a:lnTo>
                <a:lnTo>
                  <a:pt x="16782" y="5296"/>
                </a:lnTo>
                <a:lnTo>
                  <a:pt x="16774" y="5397"/>
                </a:lnTo>
                <a:lnTo>
                  <a:pt x="16833" y="5530"/>
                </a:lnTo>
                <a:lnTo>
                  <a:pt x="16855" y="5632"/>
                </a:lnTo>
                <a:lnTo>
                  <a:pt x="16895" y="5762"/>
                </a:lnTo>
                <a:lnTo>
                  <a:pt x="16924" y="5769"/>
                </a:lnTo>
                <a:lnTo>
                  <a:pt x="16927" y="5610"/>
                </a:lnTo>
                <a:lnTo>
                  <a:pt x="16897" y="5514"/>
                </a:lnTo>
                <a:lnTo>
                  <a:pt x="16868" y="5405"/>
                </a:lnTo>
                <a:lnTo>
                  <a:pt x="16843" y="5309"/>
                </a:lnTo>
                <a:lnTo>
                  <a:pt x="16868" y="5265"/>
                </a:lnTo>
                <a:lnTo>
                  <a:pt x="16821" y="5141"/>
                </a:lnTo>
                <a:lnTo>
                  <a:pt x="16754" y="5075"/>
                </a:lnTo>
                <a:lnTo>
                  <a:pt x="16695" y="4917"/>
                </a:lnTo>
                <a:lnTo>
                  <a:pt x="16628" y="4861"/>
                </a:lnTo>
                <a:lnTo>
                  <a:pt x="16589" y="4765"/>
                </a:lnTo>
                <a:lnTo>
                  <a:pt x="16532" y="4656"/>
                </a:lnTo>
                <a:lnTo>
                  <a:pt x="16424" y="4535"/>
                </a:lnTo>
                <a:lnTo>
                  <a:pt x="16341" y="4548"/>
                </a:lnTo>
                <a:lnTo>
                  <a:pt x="16234" y="4400"/>
                </a:lnTo>
                <a:lnTo>
                  <a:pt x="16128" y="4308"/>
                </a:lnTo>
                <a:lnTo>
                  <a:pt x="16038" y="4188"/>
                </a:lnTo>
                <a:lnTo>
                  <a:pt x="16079" y="4186"/>
                </a:lnTo>
                <a:lnTo>
                  <a:pt x="16129" y="4277"/>
                </a:lnTo>
                <a:lnTo>
                  <a:pt x="16288" y="4375"/>
                </a:lnTo>
                <a:lnTo>
                  <a:pt x="16383" y="4407"/>
                </a:lnTo>
                <a:lnTo>
                  <a:pt x="16351" y="4316"/>
                </a:lnTo>
                <a:lnTo>
                  <a:pt x="16296" y="4233"/>
                </a:lnTo>
                <a:lnTo>
                  <a:pt x="16261" y="4143"/>
                </a:lnTo>
                <a:lnTo>
                  <a:pt x="16249" y="4102"/>
                </a:lnTo>
                <a:lnTo>
                  <a:pt x="16136" y="4072"/>
                </a:lnTo>
                <a:lnTo>
                  <a:pt x="16097" y="3988"/>
                </a:lnTo>
                <a:lnTo>
                  <a:pt x="16161" y="3936"/>
                </a:lnTo>
                <a:lnTo>
                  <a:pt x="16219" y="3831"/>
                </a:lnTo>
                <a:lnTo>
                  <a:pt x="16190" y="3735"/>
                </a:lnTo>
                <a:lnTo>
                  <a:pt x="16224" y="3638"/>
                </a:lnTo>
                <a:lnTo>
                  <a:pt x="16239" y="3582"/>
                </a:lnTo>
                <a:lnTo>
                  <a:pt x="16363" y="3491"/>
                </a:lnTo>
                <a:lnTo>
                  <a:pt x="16383" y="3425"/>
                </a:lnTo>
                <a:lnTo>
                  <a:pt x="16348" y="3318"/>
                </a:lnTo>
                <a:lnTo>
                  <a:pt x="16333" y="3255"/>
                </a:lnTo>
                <a:lnTo>
                  <a:pt x="16461" y="3255"/>
                </a:lnTo>
                <a:lnTo>
                  <a:pt x="16543" y="3198"/>
                </a:lnTo>
                <a:lnTo>
                  <a:pt x="16665" y="3213"/>
                </a:lnTo>
                <a:lnTo>
                  <a:pt x="16681" y="3163"/>
                </a:lnTo>
                <a:lnTo>
                  <a:pt x="16717" y="3139"/>
                </a:lnTo>
                <a:lnTo>
                  <a:pt x="16789" y="3160"/>
                </a:lnTo>
                <a:lnTo>
                  <a:pt x="16846" y="3101"/>
                </a:lnTo>
                <a:lnTo>
                  <a:pt x="16954" y="3121"/>
                </a:lnTo>
                <a:lnTo>
                  <a:pt x="16959" y="3042"/>
                </a:lnTo>
                <a:lnTo>
                  <a:pt x="17048" y="3079"/>
                </a:lnTo>
                <a:lnTo>
                  <a:pt x="17144" y="3075"/>
                </a:lnTo>
                <a:lnTo>
                  <a:pt x="17112" y="2952"/>
                </a:lnTo>
                <a:lnTo>
                  <a:pt x="17134" y="2915"/>
                </a:lnTo>
                <a:lnTo>
                  <a:pt x="17156" y="2806"/>
                </a:lnTo>
                <a:lnTo>
                  <a:pt x="17148" y="2796"/>
                </a:lnTo>
                <a:lnTo>
                  <a:pt x="17232" y="2804"/>
                </a:lnTo>
                <a:lnTo>
                  <a:pt x="17323" y="2826"/>
                </a:lnTo>
                <a:lnTo>
                  <a:pt x="17370" y="2858"/>
                </a:lnTo>
                <a:lnTo>
                  <a:pt x="17284" y="2858"/>
                </a:lnTo>
                <a:lnTo>
                  <a:pt x="17323" y="2959"/>
                </a:lnTo>
                <a:lnTo>
                  <a:pt x="17353" y="2978"/>
                </a:lnTo>
                <a:lnTo>
                  <a:pt x="17395" y="2976"/>
                </a:lnTo>
                <a:lnTo>
                  <a:pt x="17484" y="2991"/>
                </a:lnTo>
                <a:lnTo>
                  <a:pt x="17638" y="3042"/>
                </a:lnTo>
                <a:lnTo>
                  <a:pt x="17866" y="3160"/>
                </a:lnTo>
                <a:lnTo>
                  <a:pt x="17999" y="3249"/>
                </a:lnTo>
                <a:lnTo>
                  <a:pt x="18067" y="3266"/>
                </a:lnTo>
                <a:lnTo>
                  <a:pt x="18161" y="3314"/>
                </a:lnTo>
                <a:lnTo>
                  <a:pt x="18265" y="3387"/>
                </a:lnTo>
                <a:lnTo>
                  <a:pt x="18291" y="3373"/>
                </a:lnTo>
                <a:lnTo>
                  <a:pt x="18370" y="3414"/>
                </a:lnTo>
                <a:lnTo>
                  <a:pt x="18405" y="3397"/>
                </a:lnTo>
                <a:lnTo>
                  <a:pt x="18410" y="3378"/>
                </a:lnTo>
                <a:lnTo>
                  <a:pt x="18435" y="3397"/>
                </a:lnTo>
                <a:lnTo>
                  <a:pt x="18515" y="3415"/>
                </a:lnTo>
                <a:lnTo>
                  <a:pt x="18540" y="3394"/>
                </a:lnTo>
                <a:lnTo>
                  <a:pt x="18582" y="3420"/>
                </a:lnTo>
                <a:lnTo>
                  <a:pt x="18577" y="3409"/>
                </a:lnTo>
                <a:lnTo>
                  <a:pt x="18560" y="3387"/>
                </a:lnTo>
                <a:cubicBezTo>
                  <a:pt x="20405" y="5317"/>
                  <a:pt x="21546" y="7925"/>
                  <a:pt x="21546" y="10800"/>
                </a:cubicBezTo>
                <a:cubicBezTo>
                  <a:pt x="21546" y="13961"/>
                  <a:pt x="20168" y="16799"/>
                  <a:pt x="17988" y="18765"/>
                </a:cubicBezTo>
                <a:lnTo>
                  <a:pt x="17991" y="18759"/>
                </a:lnTo>
                <a:lnTo>
                  <a:pt x="17934" y="18791"/>
                </a:lnTo>
                <a:lnTo>
                  <a:pt x="17967" y="18740"/>
                </a:lnTo>
                <a:lnTo>
                  <a:pt x="18015" y="18686"/>
                </a:lnTo>
                <a:lnTo>
                  <a:pt x="18097" y="18612"/>
                </a:lnTo>
                <a:lnTo>
                  <a:pt x="18126" y="18573"/>
                </a:lnTo>
                <a:lnTo>
                  <a:pt x="18020" y="18649"/>
                </a:lnTo>
                <a:lnTo>
                  <a:pt x="17937" y="18710"/>
                </a:lnTo>
                <a:lnTo>
                  <a:pt x="17880" y="18775"/>
                </a:lnTo>
                <a:lnTo>
                  <a:pt x="17829" y="18816"/>
                </a:lnTo>
                <a:lnTo>
                  <a:pt x="17792" y="18833"/>
                </a:lnTo>
                <a:lnTo>
                  <a:pt x="17762" y="18855"/>
                </a:lnTo>
                <a:lnTo>
                  <a:pt x="17678" y="18917"/>
                </a:lnTo>
                <a:lnTo>
                  <a:pt x="17569" y="18993"/>
                </a:lnTo>
                <a:lnTo>
                  <a:pt x="17468" y="19077"/>
                </a:lnTo>
                <a:lnTo>
                  <a:pt x="17479" y="19078"/>
                </a:lnTo>
                <a:lnTo>
                  <a:pt x="17461" y="19105"/>
                </a:lnTo>
                <a:lnTo>
                  <a:pt x="17590" y="19016"/>
                </a:lnTo>
                <a:lnTo>
                  <a:pt x="17617" y="19014"/>
                </a:lnTo>
                <a:lnTo>
                  <a:pt x="17565" y="19083"/>
                </a:lnTo>
                <a:lnTo>
                  <a:pt x="17604" y="19062"/>
                </a:lnTo>
                <a:lnTo>
                  <a:pt x="17698" y="18981"/>
                </a:lnTo>
                <a:lnTo>
                  <a:pt x="17786" y="18924"/>
                </a:lnTo>
                <a:lnTo>
                  <a:pt x="17843" y="18890"/>
                </a:lnTo>
                <a:lnTo>
                  <a:pt x="17853" y="18888"/>
                </a:lnTo>
                <a:cubicBezTo>
                  <a:pt x="17061" y="19579"/>
                  <a:pt x="16168" y="20158"/>
                  <a:pt x="15198" y="20595"/>
                </a:cubicBezTo>
                <a:lnTo>
                  <a:pt x="15274" y="20551"/>
                </a:lnTo>
                <a:lnTo>
                  <a:pt x="15352" y="20509"/>
                </a:lnTo>
                <a:lnTo>
                  <a:pt x="15439" y="20455"/>
                </a:lnTo>
                <a:lnTo>
                  <a:pt x="15510" y="20413"/>
                </a:lnTo>
                <a:lnTo>
                  <a:pt x="15601" y="20354"/>
                </a:lnTo>
                <a:lnTo>
                  <a:pt x="15727" y="20285"/>
                </a:lnTo>
                <a:lnTo>
                  <a:pt x="15835" y="20211"/>
                </a:lnTo>
                <a:lnTo>
                  <a:pt x="15899" y="20159"/>
                </a:lnTo>
                <a:lnTo>
                  <a:pt x="15926" y="20127"/>
                </a:lnTo>
                <a:lnTo>
                  <a:pt x="16008" y="20058"/>
                </a:lnTo>
                <a:lnTo>
                  <a:pt x="16055" y="20018"/>
                </a:lnTo>
                <a:lnTo>
                  <a:pt x="16107" y="19959"/>
                </a:lnTo>
                <a:lnTo>
                  <a:pt x="16082" y="19934"/>
                </a:lnTo>
                <a:lnTo>
                  <a:pt x="16119" y="19886"/>
                </a:lnTo>
                <a:lnTo>
                  <a:pt x="16143" y="19849"/>
                </a:lnTo>
                <a:lnTo>
                  <a:pt x="16138" y="19811"/>
                </a:lnTo>
                <a:lnTo>
                  <a:pt x="16059" y="19802"/>
                </a:lnTo>
                <a:lnTo>
                  <a:pt x="16006" y="19802"/>
                </a:lnTo>
                <a:lnTo>
                  <a:pt x="15927" y="19801"/>
                </a:lnTo>
                <a:lnTo>
                  <a:pt x="15941" y="19730"/>
                </a:lnTo>
                <a:lnTo>
                  <a:pt x="15899" y="19757"/>
                </a:lnTo>
                <a:lnTo>
                  <a:pt x="15853" y="19748"/>
                </a:lnTo>
                <a:lnTo>
                  <a:pt x="15786" y="19790"/>
                </a:lnTo>
                <a:lnTo>
                  <a:pt x="15762" y="19726"/>
                </a:lnTo>
                <a:lnTo>
                  <a:pt x="15695" y="19710"/>
                </a:lnTo>
                <a:lnTo>
                  <a:pt x="15724" y="19683"/>
                </a:lnTo>
                <a:lnTo>
                  <a:pt x="15633" y="19686"/>
                </a:lnTo>
                <a:lnTo>
                  <a:pt x="15537" y="19686"/>
                </a:lnTo>
                <a:lnTo>
                  <a:pt x="15380" y="19703"/>
                </a:lnTo>
                <a:lnTo>
                  <a:pt x="15345" y="19663"/>
                </a:lnTo>
                <a:lnTo>
                  <a:pt x="15374" y="19610"/>
                </a:lnTo>
                <a:lnTo>
                  <a:pt x="15352" y="19548"/>
                </a:lnTo>
                <a:lnTo>
                  <a:pt x="15313" y="19551"/>
                </a:lnTo>
                <a:lnTo>
                  <a:pt x="15299" y="19513"/>
                </a:lnTo>
                <a:lnTo>
                  <a:pt x="15284" y="19444"/>
                </a:lnTo>
                <a:lnTo>
                  <a:pt x="15310" y="19395"/>
                </a:lnTo>
                <a:lnTo>
                  <a:pt x="15239" y="19383"/>
                </a:lnTo>
                <a:lnTo>
                  <a:pt x="15193" y="19360"/>
                </a:lnTo>
                <a:lnTo>
                  <a:pt x="15079" y="19430"/>
                </a:lnTo>
                <a:lnTo>
                  <a:pt x="15033" y="19371"/>
                </a:lnTo>
                <a:lnTo>
                  <a:pt x="15045" y="19334"/>
                </a:lnTo>
                <a:lnTo>
                  <a:pt x="15042" y="19280"/>
                </a:lnTo>
                <a:lnTo>
                  <a:pt x="14990" y="19247"/>
                </a:lnTo>
                <a:lnTo>
                  <a:pt x="14990" y="19206"/>
                </a:lnTo>
                <a:lnTo>
                  <a:pt x="14949" y="19206"/>
                </a:lnTo>
                <a:lnTo>
                  <a:pt x="14946" y="19144"/>
                </a:lnTo>
                <a:lnTo>
                  <a:pt x="14904" y="19105"/>
                </a:lnTo>
                <a:lnTo>
                  <a:pt x="14837" y="19164"/>
                </a:lnTo>
                <a:lnTo>
                  <a:pt x="14828" y="19195"/>
                </a:lnTo>
                <a:lnTo>
                  <a:pt x="14788" y="19262"/>
                </a:lnTo>
                <a:lnTo>
                  <a:pt x="14739" y="19329"/>
                </a:lnTo>
                <a:lnTo>
                  <a:pt x="14761" y="19354"/>
                </a:lnTo>
                <a:lnTo>
                  <a:pt x="14724" y="19385"/>
                </a:lnTo>
                <a:lnTo>
                  <a:pt x="14690" y="19467"/>
                </a:lnTo>
                <a:lnTo>
                  <a:pt x="14700" y="19518"/>
                </a:lnTo>
                <a:lnTo>
                  <a:pt x="14683" y="19550"/>
                </a:lnTo>
                <a:lnTo>
                  <a:pt x="14699" y="19588"/>
                </a:lnTo>
                <a:lnTo>
                  <a:pt x="14633" y="19679"/>
                </a:lnTo>
                <a:lnTo>
                  <a:pt x="14601" y="19735"/>
                </a:lnTo>
                <a:lnTo>
                  <a:pt x="14559" y="19785"/>
                </a:lnTo>
                <a:lnTo>
                  <a:pt x="14515" y="19843"/>
                </a:lnTo>
                <a:lnTo>
                  <a:pt x="14397" y="19902"/>
                </a:lnTo>
                <a:lnTo>
                  <a:pt x="14244" y="19913"/>
                </a:lnTo>
                <a:lnTo>
                  <a:pt x="14224" y="19891"/>
                </a:lnTo>
                <a:lnTo>
                  <a:pt x="14138" y="19890"/>
                </a:lnTo>
                <a:lnTo>
                  <a:pt x="14091" y="19902"/>
                </a:lnTo>
                <a:lnTo>
                  <a:pt x="13976" y="19876"/>
                </a:lnTo>
                <a:lnTo>
                  <a:pt x="13892" y="19865"/>
                </a:lnTo>
                <a:lnTo>
                  <a:pt x="13764" y="19863"/>
                </a:lnTo>
                <a:lnTo>
                  <a:pt x="13633" y="19838"/>
                </a:lnTo>
                <a:lnTo>
                  <a:pt x="13625" y="19814"/>
                </a:lnTo>
                <a:lnTo>
                  <a:pt x="13692" y="19755"/>
                </a:lnTo>
                <a:lnTo>
                  <a:pt x="13749" y="19696"/>
                </a:lnTo>
                <a:lnTo>
                  <a:pt x="13734" y="19661"/>
                </a:lnTo>
                <a:lnTo>
                  <a:pt x="13795" y="19644"/>
                </a:lnTo>
                <a:lnTo>
                  <a:pt x="13867" y="19590"/>
                </a:lnTo>
                <a:lnTo>
                  <a:pt x="13919" y="19526"/>
                </a:lnTo>
                <a:lnTo>
                  <a:pt x="13845" y="19493"/>
                </a:lnTo>
                <a:lnTo>
                  <a:pt x="13801" y="19521"/>
                </a:lnTo>
                <a:lnTo>
                  <a:pt x="13736" y="19525"/>
                </a:lnTo>
                <a:lnTo>
                  <a:pt x="13630" y="19575"/>
                </a:lnTo>
                <a:lnTo>
                  <a:pt x="13522" y="19565"/>
                </a:lnTo>
                <a:lnTo>
                  <a:pt x="13471" y="19583"/>
                </a:lnTo>
                <a:lnTo>
                  <a:pt x="13323" y="19585"/>
                </a:lnTo>
                <a:lnTo>
                  <a:pt x="13231" y="19558"/>
                </a:lnTo>
                <a:lnTo>
                  <a:pt x="13115" y="19551"/>
                </a:lnTo>
                <a:lnTo>
                  <a:pt x="13017" y="19580"/>
                </a:lnTo>
                <a:lnTo>
                  <a:pt x="13147" y="19595"/>
                </a:lnTo>
                <a:lnTo>
                  <a:pt x="13145" y="19646"/>
                </a:lnTo>
                <a:lnTo>
                  <a:pt x="12993" y="19688"/>
                </a:lnTo>
                <a:lnTo>
                  <a:pt x="12902" y="19689"/>
                </a:lnTo>
                <a:lnTo>
                  <a:pt x="12790" y="19740"/>
                </a:lnTo>
                <a:lnTo>
                  <a:pt x="12707" y="19807"/>
                </a:lnTo>
                <a:lnTo>
                  <a:pt x="12734" y="19829"/>
                </a:lnTo>
                <a:lnTo>
                  <a:pt x="12650" y="19865"/>
                </a:lnTo>
                <a:lnTo>
                  <a:pt x="12559" y="19952"/>
                </a:lnTo>
                <a:lnTo>
                  <a:pt x="12593" y="19999"/>
                </a:lnTo>
                <a:lnTo>
                  <a:pt x="12478" y="20004"/>
                </a:lnTo>
                <a:lnTo>
                  <a:pt x="12367" y="20016"/>
                </a:lnTo>
                <a:lnTo>
                  <a:pt x="12271" y="19969"/>
                </a:lnTo>
                <a:lnTo>
                  <a:pt x="12140" y="19937"/>
                </a:lnTo>
                <a:lnTo>
                  <a:pt x="12051" y="19959"/>
                </a:lnTo>
                <a:lnTo>
                  <a:pt x="11972" y="19977"/>
                </a:lnTo>
                <a:lnTo>
                  <a:pt x="11967" y="20003"/>
                </a:lnTo>
                <a:lnTo>
                  <a:pt x="11887" y="19998"/>
                </a:lnTo>
                <a:lnTo>
                  <a:pt x="11884" y="20024"/>
                </a:lnTo>
                <a:lnTo>
                  <a:pt x="11791" y="20046"/>
                </a:lnTo>
                <a:lnTo>
                  <a:pt x="11746" y="20087"/>
                </a:lnTo>
                <a:lnTo>
                  <a:pt x="11645" y="20137"/>
                </a:lnTo>
                <a:lnTo>
                  <a:pt x="11621" y="20208"/>
                </a:lnTo>
                <a:lnTo>
                  <a:pt x="11542" y="20191"/>
                </a:lnTo>
                <a:lnTo>
                  <a:pt x="11483" y="20238"/>
                </a:lnTo>
                <a:lnTo>
                  <a:pt x="11546" y="20277"/>
                </a:lnTo>
                <a:lnTo>
                  <a:pt x="11470" y="20297"/>
                </a:lnTo>
                <a:lnTo>
                  <a:pt x="11396" y="20225"/>
                </a:lnTo>
                <a:lnTo>
                  <a:pt x="11268" y="20304"/>
                </a:lnTo>
                <a:lnTo>
                  <a:pt x="11263" y="20351"/>
                </a:lnTo>
                <a:lnTo>
                  <a:pt x="11254" y="20385"/>
                </a:lnTo>
                <a:lnTo>
                  <a:pt x="11148" y="20430"/>
                </a:lnTo>
                <a:lnTo>
                  <a:pt x="11101" y="20474"/>
                </a:lnTo>
                <a:lnTo>
                  <a:pt x="11005" y="20511"/>
                </a:lnTo>
                <a:lnTo>
                  <a:pt x="10819" y="20534"/>
                </a:lnTo>
                <a:lnTo>
                  <a:pt x="10721" y="20533"/>
                </a:lnTo>
                <a:lnTo>
                  <a:pt x="10675" y="20540"/>
                </a:lnTo>
                <a:lnTo>
                  <a:pt x="10649" y="20556"/>
                </a:lnTo>
                <a:lnTo>
                  <a:pt x="10542" y="20563"/>
                </a:lnTo>
                <a:lnTo>
                  <a:pt x="10404" y="20588"/>
                </a:lnTo>
                <a:lnTo>
                  <a:pt x="10356" y="20577"/>
                </a:lnTo>
                <a:lnTo>
                  <a:pt x="10276" y="20580"/>
                </a:lnTo>
                <a:lnTo>
                  <a:pt x="10144" y="20602"/>
                </a:lnTo>
                <a:lnTo>
                  <a:pt x="10061" y="20630"/>
                </a:lnTo>
                <a:lnTo>
                  <a:pt x="9921" y="20646"/>
                </a:lnTo>
                <a:lnTo>
                  <a:pt x="9852" y="20691"/>
                </a:lnTo>
                <a:lnTo>
                  <a:pt x="9834" y="20634"/>
                </a:lnTo>
                <a:lnTo>
                  <a:pt x="9768" y="20681"/>
                </a:lnTo>
                <a:lnTo>
                  <a:pt x="9792" y="20725"/>
                </a:lnTo>
                <a:lnTo>
                  <a:pt x="9772" y="20757"/>
                </a:lnTo>
                <a:lnTo>
                  <a:pt x="9740" y="20772"/>
                </a:lnTo>
                <a:lnTo>
                  <a:pt x="9726" y="20809"/>
                </a:lnTo>
                <a:lnTo>
                  <a:pt x="9766" y="20831"/>
                </a:lnTo>
                <a:lnTo>
                  <a:pt x="9787" y="20853"/>
                </a:lnTo>
                <a:lnTo>
                  <a:pt x="9876" y="20908"/>
                </a:lnTo>
                <a:lnTo>
                  <a:pt x="9884" y="20940"/>
                </a:lnTo>
                <a:lnTo>
                  <a:pt x="9830" y="20913"/>
                </a:lnTo>
                <a:lnTo>
                  <a:pt x="9745" y="20888"/>
                </a:lnTo>
                <a:lnTo>
                  <a:pt x="9810" y="20950"/>
                </a:lnTo>
                <a:lnTo>
                  <a:pt x="9733" y="20918"/>
                </a:lnTo>
                <a:lnTo>
                  <a:pt x="9760" y="20945"/>
                </a:lnTo>
                <a:lnTo>
                  <a:pt x="9862" y="20999"/>
                </a:lnTo>
                <a:lnTo>
                  <a:pt x="9889" y="21045"/>
                </a:lnTo>
                <a:lnTo>
                  <a:pt x="9965" y="21071"/>
                </a:lnTo>
                <a:lnTo>
                  <a:pt x="9972" y="21087"/>
                </a:lnTo>
                <a:lnTo>
                  <a:pt x="10043" y="21124"/>
                </a:lnTo>
                <a:lnTo>
                  <a:pt x="10041" y="21152"/>
                </a:lnTo>
                <a:lnTo>
                  <a:pt x="10071" y="21181"/>
                </a:lnTo>
                <a:lnTo>
                  <a:pt x="10164" y="21231"/>
                </a:lnTo>
                <a:lnTo>
                  <a:pt x="10186" y="21257"/>
                </a:lnTo>
                <a:lnTo>
                  <a:pt x="10172" y="21285"/>
                </a:lnTo>
                <a:lnTo>
                  <a:pt x="10181" y="21299"/>
                </a:lnTo>
                <a:lnTo>
                  <a:pt x="10155" y="21305"/>
                </a:lnTo>
                <a:lnTo>
                  <a:pt x="10080" y="21307"/>
                </a:lnTo>
                <a:lnTo>
                  <a:pt x="10081" y="21327"/>
                </a:lnTo>
                <a:lnTo>
                  <a:pt x="10165" y="21339"/>
                </a:lnTo>
                <a:lnTo>
                  <a:pt x="10334" y="21368"/>
                </a:lnTo>
                <a:lnTo>
                  <a:pt x="10438" y="21373"/>
                </a:lnTo>
                <a:lnTo>
                  <a:pt x="10549" y="21376"/>
                </a:lnTo>
                <a:lnTo>
                  <a:pt x="10623" y="21368"/>
                </a:lnTo>
                <a:lnTo>
                  <a:pt x="10699" y="21359"/>
                </a:lnTo>
                <a:lnTo>
                  <a:pt x="10744" y="21361"/>
                </a:lnTo>
                <a:lnTo>
                  <a:pt x="10837" y="21342"/>
                </a:lnTo>
                <a:lnTo>
                  <a:pt x="10945" y="21341"/>
                </a:lnTo>
                <a:lnTo>
                  <a:pt x="11056" y="21336"/>
                </a:lnTo>
                <a:lnTo>
                  <a:pt x="11194" y="21339"/>
                </a:lnTo>
                <a:lnTo>
                  <a:pt x="11292" y="21334"/>
                </a:lnTo>
                <a:lnTo>
                  <a:pt x="11425" y="21327"/>
                </a:lnTo>
                <a:lnTo>
                  <a:pt x="11485" y="21309"/>
                </a:lnTo>
                <a:lnTo>
                  <a:pt x="11519" y="21287"/>
                </a:lnTo>
                <a:lnTo>
                  <a:pt x="11657" y="21270"/>
                </a:lnTo>
                <a:lnTo>
                  <a:pt x="11830" y="21238"/>
                </a:lnTo>
                <a:lnTo>
                  <a:pt x="11980" y="21228"/>
                </a:lnTo>
                <a:lnTo>
                  <a:pt x="12163" y="21198"/>
                </a:lnTo>
                <a:lnTo>
                  <a:pt x="12374" y="21159"/>
                </a:lnTo>
                <a:lnTo>
                  <a:pt x="12658" y="21119"/>
                </a:lnTo>
                <a:lnTo>
                  <a:pt x="12798" y="21117"/>
                </a:lnTo>
                <a:lnTo>
                  <a:pt x="12907" y="21102"/>
                </a:lnTo>
                <a:lnTo>
                  <a:pt x="13091" y="21093"/>
                </a:lnTo>
                <a:lnTo>
                  <a:pt x="13057" y="21108"/>
                </a:lnTo>
                <a:lnTo>
                  <a:pt x="13128" y="21108"/>
                </a:lnTo>
                <a:lnTo>
                  <a:pt x="13204" y="21120"/>
                </a:lnTo>
                <a:lnTo>
                  <a:pt x="13184" y="21140"/>
                </a:lnTo>
                <a:lnTo>
                  <a:pt x="13288" y="21132"/>
                </a:lnTo>
                <a:lnTo>
                  <a:pt x="13369" y="21092"/>
                </a:lnTo>
                <a:lnTo>
                  <a:pt x="13473" y="21058"/>
                </a:lnTo>
                <a:lnTo>
                  <a:pt x="13621" y="20996"/>
                </a:lnTo>
                <a:lnTo>
                  <a:pt x="13609" y="21024"/>
                </a:lnTo>
                <a:lnTo>
                  <a:pt x="13537" y="21056"/>
                </a:lnTo>
                <a:lnTo>
                  <a:pt x="13495" y="21083"/>
                </a:lnTo>
                <a:lnTo>
                  <a:pt x="13401" y="21120"/>
                </a:lnTo>
                <a:lnTo>
                  <a:pt x="13537" y="21085"/>
                </a:lnTo>
                <a:lnTo>
                  <a:pt x="13631" y="21043"/>
                </a:lnTo>
                <a:lnTo>
                  <a:pt x="13643" y="21061"/>
                </a:lnTo>
                <a:lnTo>
                  <a:pt x="13579" y="21090"/>
                </a:lnTo>
                <a:lnTo>
                  <a:pt x="13714" y="21061"/>
                </a:lnTo>
                <a:lnTo>
                  <a:pt x="13769" y="21058"/>
                </a:lnTo>
                <a:lnTo>
                  <a:pt x="13783" y="21065"/>
                </a:lnTo>
                <a:lnTo>
                  <a:pt x="13781" y="21082"/>
                </a:lnTo>
                <a:lnTo>
                  <a:pt x="13847" y="21076"/>
                </a:lnTo>
                <a:lnTo>
                  <a:pt x="13968" y="21048"/>
                </a:lnTo>
                <a:lnTo>
                  <a:pt x="14044" y="21028"/>
                </a:lnTo>
                <a:lnTo>
                  <a:pt x="14113" y="21009"/>
                </a:lnTo>
                <a:lnTo>
                  <a:pt x="14200" y="20987"/>
                </a:lnTo>
                <a:cubicBezTo>
                  <a:pt x="13130" y="21346"/>
                  <a:pt x="11989" y="21546"/>
                  <a:pt x="10800" y="21546"/>
                </a:cubicBezTo>
                <a:cubicBezTo>
                  <a:pt x="5772" y="21546"/>
                  <a:pt x="1550" y="18070"/>
                  <a:pt x="384" y="13397"/>
                </a:cubicBezTo>
                <a:lnTo>
                  <a:pt x="372" y="13237"/>
                </a:lnTo>
                <a:lnTo>
                  <a:pt x="345" y="13113"/>
                </a:lnTo>
                <a:lnTo>
                  <a:pt x="333" y="13061"/>
                </a:lnTo>
                <a:lnTo>
                  <a:pt x="325" y="13015"/>
                </a:lnTo>
                <a:lnTo>
                  <a:pt x="318" y="12973"/>
                </a:lnTo>
                <a:lnTo>
                  <a:pt x="311" y="12936"/>
                </a:lnTo>
                <a:lnTo>
                  <a:pt x="284" y="12805"/>
                </a:lnTo>
                <a:lnTo>
                  <a:pt x="273" y="12724"/>
                </a:lnTo>
                <a:lnTo>
                  <a:pt x="264" y="12625"/>
                </a:lnTo>
                <a:lnTo>
                  <a:pt x="273" y="12635"/>
                </a:lnTo>
                <a:lnTo>
                  <a:pt x="269" y="12574"/>
                </a:lnTo>
                <a:lnTo>
                  <a:pt x="276" y="12564"/>
                </a:lnTo>
                <a:lnTo>
                  <a:pt x="274" y="12490"/>
                </a:lnTo>
                <a:lnTo>
                  <a:pt x="286" y="12529"/>
                </a:lnTo>
                <a:lnTo>
                  <a:pt x="291" y="12507"/>
                </a:lnTo>
                <a:lnTo>
                  <a:pt x="315" y="12546"/>
                </a:lnTo>
                <a:lnTo>
                  <a:pt x="322" y="12544"/>
                </a:lnTo>
                <a:lnTo>
                  <a:pt x="328" y="12505"/>
                </a:lnTo>
                <a:lnTo>
                  <a:pt x="372" y="12487"/>
                </a:lnTo>
                <a:lnTo>
                  <a:pt x="416" y="12507"/>
                </a:lnTo>
                <a:lnTo>
                  <a:pt x="492" y="12567"/>
                </a:lnTo>
                <a:lnTo>
                  <a:pt x="550" y="12586"/>
                </a:lnTo>
                <a:lnTo>
                  <a:pt x="630" y="12552"/>
                </a:lnTo>
                <a:lnTo>
                  <a:pt x="697" y="12509"/>
                </a:lnTo>
                <a:lnTo>
                  <a:pt x="776" y="12418"/>
                </a:lnTo>
                <a:lnTo>
                  <a:pt x="845" y="12318"/>
                </a:lnTo>
                <a:lnTo>
                  <a:pt x="904" y="12226"/>
                </a:lnTo>
                <a:lnTo>
                  <a:pt x="954" y="12110"/>
                </a:lnTo>
                <a:lnTo>
                  <a:pt x="980" y="12086"/>
                </a:lnTo>
                <a:lnTo>
                  <a:pt x="998" y="12012"/>
                </a:lnTo>
                <a:lnTo>
                  <a:pt x="1023" y="11943"/>
                </a:lnTo>
                <a:lnTo>
                  <a:pt x="1032" y="11903"/>
                </a:lnTo>
                <a:lnTo>
                  <a:pt x="1007" y="11857"/>
                </a:lnTo>
                <a:lnTo>
                  <a:pt x="965" y="11847"/>
                </a:lnTo>
                <a:lnTo>
                  <a:pt x="927" y="11795"/>
                </a:lnTo>
                <a:lnTo>
                  <a:pt x="894" y="11759"/>
                </a:lnTo>
                <a:lnTo>
                  <a:pt x="874" y="11722"/>
                </a:lnTo>
                <a:lnTo>
                  <a:pt x="840" y="11657"/>
                </a:lnTo>
                <a:lnTo>
                  <a:pt x="813" y="11638"/>
                </a:lnTo>
                <a:lnTo>
                  <a:pt x="783" y="11586"/>
                </a:lnTo>
                <a:lnTo>
                  <a:pt x="724" y="11519"/>
                </a:lnTo>
                <a:lnTo>
                  <a:pt x="665" y="11398"/>
                </a:lnTo>
                <a:lnTo>
                  <a:pt x="611" y="11313"/>
                </a:lnTo>
                <a:lnTo>
                  <a:pt x="587" y="11251"/>
                </a:lnTo>
                <a:lnTo>
                  <a:pt x="582" y="11137"/>
                </a:lnTo>
                <a:lnTo>
                  <a:pt x="587" y="11056"/>
                </a:lnTo>
                <a:lnTo>
                  <a:pt x="581" y="10990"/>
                </a:lnTo>
                <a:lnTo>
                  <a:pt x="572" y="10899"/>
                </a:lnTo>
                <a:lnTo>
                  <a:pt x="606" y="10938"/>
                </a:lnTo>
                <a:lnTo>
                  <a:pt x="623" y="10886"/>
                </a:lnTo>
                <a:lnTo>
                  <a:pt x="625" y="10815"/>
                </a:lnTo>
                <a:lnTo>
                  <a:pt x="618" y="10711"/>
                </a:lnTo>
                <a:lnTo>
                  <a:pt x="619" y="10625"/>
                </a:lnTo>
                <a:lnTo>
                  <a:pt x="623" y="10480"/>
                </a:lnTo>
                <a:lnTo>
                  <a:pt x="630" y="10332"/>
                </a:lnTo>
                <a:lnTo>
                  <a:pt x="628" y="10034"/>
                </a:lnTo>
                <a:lnTo>
                  <a:pt x="636" y="9899"/>
                </a:lnTo>
                <a:lnTo>
                  <a:pt x="677" y="9745"/>
                </a:lnTo>
                <a:lnTo>
                  <a:pt x="724" y="9519"/>
                </a:lnTo>
                <a:lnTo>
                  <a:pt x="732" y="9401"/>
                </a:lnTo>
                <a:lnTo>
                  <a:pt x="737" y="9322"/>
                </a:lnTo>
                <a:lnTo>
                  <a:pt x="801" y="9120"/>
                </a:lnTo>
                <a:lnTo>
                  <a:pt x="865" y="8969"/>
                </a:lnTo>
                <a:lnTo>
                  <a:pt x="882" y="8972"/>
                </a:lnTo>
                <a:lnTo>
                  <a:pt x="941" y="8807"/>
                </a:lnTo>
                <a:lnTo>
                  <a:pt x="953" y="8758"/>
                </a:lnTo>
                <a:lnTo>
                  <a:pt x="995" y="8502"/>
                </a:lnTo>
                <a:lnTo>
                  <a:pt x="1042" y="8416"/>
                </a:lnTo>
                <a:lnTo>
                  <a:pt x="1059" y="8418"/>
                </a:lnTo>
                <a:lnTo>
                  <a:pt x="1129" y="8172"/>
                </a:lnTo>
                <a:lnTo>
                  <a:pt x="1172" y="8063"/>
                </a:lnTo>
                <a:lnTo>
                  <a:pt x="1210" y="7952"/>
                </a:lnTo>
                <a:lnTo>
                  <a:pt x="1333" y="7672"/>
                </a:lnTo>
                <a:lnTo>
                  <a:pt x="1417" y="7481"/>
                </a:lnTo>
                <a:lnTo>
                  <a:pt x="1510" y="7309"/>
                </a:lnTo>
                <a:lnTo>
                  <a:pt x="1520" y="7309"/>
                </a:lnTo>
                <a:lnTo>
                  <a:pt x="1395" y="7561"/>
                </a:lnTo>
                <a:lnTo>
                  <a:pt x="1360" y="7669"/>
                </a:lnTo>
                <a:lnTo>
                  <a:pt x="1335" y="7747"/>
                </a:lnTo>
                <a:lnTo>
                  <a:pt x="1353" y="7753"/>
                </a:lnTo>
                <a:lnTo>
                  <a:pt x="1402" y="7721"/>
                </a:lnTo>
                <a:lnTo>
                  <a:pt x="1473" y="7656"/>
                </a:lnTo>
                <a:lnTo>
                  <a:pt x="1513" y="7639"/>
                </a:lnTo>
                <a:lnTo>
                  <a:pt x="1500" y="7661"/>
                </a:lnTo>
                <a:lnTo>
                  <a:pt x="1463" y="7694"/>
                </a:lnTo>
                <a:lnTo>
                  <a:pt x="1431" y="7731"/>
                </a:lnTo>
                <a:lnTo>
                  <a:pt x="1380" y="7780"/>
                </a:lnTo>
                <a:lnTo>
                  <a:pt x="1387" y="7837"/>
                </a:lnTo>
                <a:lnTo>
                  <a:pt x="1337" y="7982"/>
                </a:lnTo>
                <a:lnTo>
                  <a:pt x="1278" y="8154"/>
                </a:lnTo>
                <a:lnTo>
                  <a:pt x="1225" y="8294"/>
                </a:lnTo>
                <a:lnTo>
                  <a:pt x="1212" y="8356"/>
                </a:lnTo>
                <a:lnTo>
                  <a:pt x="1177" y="8455"/>
                </a:lnTo>
                <a:lnTo>
                  <a:pt x="1158" y="8477"/>
                </a:lnTo>
                <a:lnTo>
                  <a:pt x="1121" y="8588"/>
                </a:lnTo>
                <a:lnTo>
                  <a:pt x="1118" y="8681"/>
                </a:lnTo>
                <a:lnTo>
                  <a:pt x="1101" y="8787"/>
                </a:lnTo>
                <a:lnTo>
                  <a:pt x="1035" y="8999"/>
                </a:lnTo>
                <a:lnTo>
                  <a:pt x="993" y="9071"/>
                </a:lnTo>
                <a:lnTo>
                  <a:pt x="948" y="9176"/>
                </a:lnTo>
                <a:lnTo>
                  <a:pt x="906" y="9383"/>
                </a:lnTo>
                <a:lnTo>
                  <a:pt x="909" y="9458"/>
                </a:lnTo>
                <a:lnTo>
                  <a:pt x="887" y="9635"/>
                </a:lnTo>
                <a:lnTo>
                  <a:pt x="848" y="9778"/>
                </a:lnTo>
                <a:lnTo>
                  <a:pt x="820" y="9957"/>
                </a:lnTo>
                <a:lnTo>
                  <a:pt x="820" y="10068"/>
                </a:lnTo>
                <a:lnTo>
                  <a:pt x="800" y="10132"/>
                </a:lnTo>
                <a:lnTo>
                  <a:pt x="796" y="10209"/>
                </a:lnTo>
                <a:lnTo>
                  <a:pt x="779" y="10283"/>
                </a:lnTo>
                <a:lnTo>
                  <a:pt x="759" y="10347"/>
                </a:lnTo>
                <a:lnTo>
                  <a:pt x="744" y="10359"/>
                </a:lnTo>
                <a:lnTo>
                  <a:pt x="726" y="10433"/>
                </a:lnTo>
                <a:lnTo>
                  <a:pt x="715" y="10415"/>
                </a:lnTo>
                <a:lnTo>
                  <a:pt x="709" y="10505"/>
                </a:lnTo>
                <a:lnTo>
                  <a:pt x="682" y="10630"/>
                </a:lnTo>
                <a:lnTo>
                  <a:pt x="677" y="10691"/>
                </a:lnTo>
                <a:lnTo>
                  <a:pt x="651" y="10761"/>
                </a:lnTo>
                <a:lnTo>
                  <a:pt x="640" y="10874"/>
                </a:lnTo>
                <a:lnTo>
                  <a:pt x="668" y="10967"/>
                </a:lnTo>
                <a:lnTo>
                  <a:pt x="687" y="10989"/>
                </a:lnTo>
                <a:lnTo>
                  <a:pt x="710" y="11054"/>
                </a:lnTo>
                <a:lnTo>
                  <a:pt x="727" y="11039"/>
                </a:lnTo>
                <a:lnTo>
                  <a:pt x="742" y="11061"/>
                </a:lnTo>
                <a:lnTo>
                  <a:pt x="764" y="11052"/>
                </a:lnTo>
                <a:lnTo>
                  <a:pt x="779" y="11076"/>
                </a:lnTo>
                <a:lnTo>
                  <a:pt x="825" y="11174"/>
                </a:lnTo>
                <a:lnTo>
                  <a:pt x="867" y="11226"/>
                </a:lnTo>
                <a:lnTo>
                  <a:pt x="916" y="11241"/>
                </a:lnTo>
                <a:lnTo>
                  <a:pt x="931" y="11285"/>
                </a:lnTo>
                <a:lnTo>
                  <a:pt x="959" y="11332"/>
                </a:lnTo>
                <a:lnTo>
                  <a:pt x="1044" y="11342"/>
                </a:lnTo>
                <a:lnTo>
                  <a:pt x="1165" y="11470"/>
                </a:lnTo>
                <a:lnTo>
                  <a:pt x="1251" y="11529"/>
                </a:lnTo>
                <a:lnTo>
                  <a:pt x="1269" y="11483"/>
                </a:lnTo>
                <a:lnTo>
                  <a:pt x="1303" y="11445"/>
                </a:lnTo>
                <a:lnTo>
                  <a:pt x="1367" y="11492"/>
                </a:lnTo>
                <a:lnTo>
                  <a:pt x="1402" y="11537"/>
                </a:lnTo>
                <a:lnTo>
                  <a:pt x="1468" y="11568"/>
                </a:lnTo>
                <a:lnTo>
                  <a:pt x="1505" y="11645"/>
                </a:lnTo>
                <a:lnTo>
                  <a:pt x="1555" y="11660"/>
                </a:lnTo>
                <a:lnTo>
                  <a:pt x="1576" y="11603"/>
                </a:lnTo>
                <a:lnTo>
                  <a:pt x="1618" y="11611"/>
                </a:lnTo>
                <a:lnTo>
                  <a:pt x="1666" y="11684"/>
                </a:lnTo>
                <a:lnTo>
                  <a:pt x="1695" y="11679"/>
                </a:lnTo>
                <a:lnTo>
                  <a:pt x="1729" y="11620"/>
                </a:lnTo>
                <a:lnTo>
                  <a:pt x="1799" y="11635"/>
                </a:lnTo>
                <a:lnTo>
                  <a:pt x="1836" y="11687"/>
                </a:lnTo>
                <a:lnTo>
                  <a:pt x="1852" y="11680"/>
                </a:lnTo>
                <a:lnTo>
                  <a:pt x="1879" y="11569"/>
                </a:lnTo>
                <a:lnTo>
                  <a:pt x="1919" y="11514"/>
                </a:lnTo>
                <a:lnTo>
                  <a:pt x="1951" y="11502"/>
                </a:lnTo>
                <a:lnTo>
                  <a:pt x="1985" y="11559"/>
                </a:lnTo>
                <a:lnTo>
                  <a:pt x="2057" y="11500"/>
                </a:lnTo>
                <a:lnTo>
                  <a:pt x="2111" y="11499"/>
                </a:lnTo>
                <a:lnTo>
                  <a:pt x="2143" y="11475"/>
                </a:lnTo>
                <a:lnTo>
                  <a:pt x="2210" y="11426"/>
                </a:lnTo>
                <a:lnTo>
                  <a:pt x="2224" y="11394"/>
                </a:lnTo>
                <a:lnTo>
                  <a:pt x="2200" y="11337"/>
                </a:lnTo>
                <a:lnTo>
                  <a:pt x="2198" y="11260"/>
                </a:lnTo>
                <a:lnTo>
                  <a:pt x="2198" y="11127"/>
                </a:lnTo>
                <a:lnTo>
                  <a:pt x="2161" y="11037"/>
                </a:lnTo>
                <a:lnTo>
                  <a:pt x="2113" y="10938"/>
                </a:lnTo>
                <a:lnTo>
                  <a:pt x="2092" y="10825"/>
                </a:lnTo>
                <a:lnTo>
                  <a:pt x="2106" y="10679"/>
                </a:lnTo>
                <a:lnTo>
                  <a:pt x="2153" y="10549"/>
                </a:lnTo>
                <a:lnTo>
                  <a:pt x="2175" y="10537"/>
                </a:lnTo>
                <a:lnTo>
                  <a:pt x="2212" y="10487"/>
                </a:lnTo>
                <a:lnTo>
                  <a:pt x="2210" y="10462"/>
                </a:lnTo>
                <a:lnTo>
                  <a:pt x="2163" y="10480"/>
                </a:lnTo>
                <a:lnTo>
                  <a:pt x="2072" y="10500"/>
                </a:lnTo>
                <a:lnTo>
                  <a:pt x="1971" y="10510"/>
                </a:lnTo>
                <a:lnTo>
                  <a:pt x="1875" y="10532"/>
                </a:lnTo>
                <a:lnTo>
                  <a:pt x="1836" y="10462"/>
                </a:lnTo>
                <a:lnTo>
                  <a:pt x="1783" y="10364"/>
                </a:lnTo>
                <a:lnTo>
                  <a:pt x="1720" y="10298"/>
                </a:lnTo>
                <a:lnTo>
                  <a:pt x="1737" y="10256"/>
                </a:lnTo>
                <a:lnTo>
                  <a:pt x="1724" y="10243"/>
                </a:lnTo>
                <a:lnTo>
                  <a:pt x="1739" y="10169"/>
                </a:lnTo>
                <a:lnTo>
                  <a:pt x="1794" y="10110"/>
                </a:lnTo>
                <a:lnTo>
                  <a:pt x="1838" y="10026"/>
                </a:lnTo>
                <a:lnTo>
                  <a:pt x="1843" y="9948"/>
                </a:lnTo>
                <a:lnTo>
                  <a:pt x="1818" y="9933"/>
                </a:lnTo>
                <a:lnTo>
                  <a:pt x="1762" y="9977"/>
                </a:lnTo>
                <a:lnTo>
                  <a:pt x="1712" y="10085"/>
                </a:lnTo>
                <a:lnTo>
                  <a:pt x="1720" y="10034"/>
                </a:lnTo>
                <a:lnTo>
                  <a:pt x="1737" y="9974"/>
                </a:lnTo>
                <a:lnTo>
                  <a:pt x="1742" y="9903"/>
                </a:lnTo>
                <a:lnTo>
                  <a:pt x="1759" y="9841"/>
                </a:lnTo>
                <a:lnTo>
                  <a:pt x="1791" y="9807"/>
                </a:lnTo>
                <a:lnTo>
                  <a:pt x="1820" y="9743"/>
                </a:lnTo>
                <a:lnTo>
                  <a:pt x="1815" y="9608"/>
                </a:lnTo>
                <a:lnTo>
                  <a:pt x="1833" y="9541"/>
                </a:lnTo>
                <a:lnTo>
                  <a:pt x="1826" y="9455"/>
                </a:lnTo>
                <a:lnTo>
                  <a:pt x="1877" y="9293"/>
                </a:lnTo>
                <a:lnTo>
                  <a:pt x="1926" y="9155"/>
                </a:lnTo>
                <a:lnTo>
                  <a:pt x="1949" y="9134"/>
                </a:lnTo>
                <a:lnTo>
                  <a:pt x="1978" y="9051"/>
                </a:lnTo>
                <a:lnTo>
                  <a:pt x="2005" y="9123"/>
                </a:lnTo>
                <a:lnTo>
                  <a:pt x="2059" y="9112"/>
                </a:lnTo>
                <a:lnTo>
                  <a:pt x="2064" y="9224"/>
                </a:lnTo>
                <a:lnTo>
                  <a:pt x="2107" y="9261"/>
                </a:lnTo>
                <a:lnTo>
                  <a:pt x="2033" y="9526"/>
                </a:lnTo>
                <a:lnTo>
                  <a:pt x="1996" y="9729"/>
                </a:lnTo>
                <a:lnTo>
                  <a:pt x="2033" y="9874"/>
                </a:lnTo>
                <a:lnTo>
                  <a:pt x="2038" y="10093"/>
                </a:lnTo>
                <a:lnTo>
                  <a:pt x="2097" y="10273"/>
                </a:lnTo>
                <a:lnTo>
                  <a:pt x="2205" y="10312"/>
                </a:lnTo>
                <a:lnTo>
                  <a:pt x="2276" y="10367"/>
                </a:lnTo>
                <a:lnTo>
                  <a:pt x="2298" y="10443"/>
                </a:lnTo>
                <a:lnTo>
                  <a:pt x="2240" y="10667"/>
                </a:lnTo>
                <a:lnTo>
                  <a:pt x="2321" y="10805"/>
                </a:lnTo>
                <a:lnTo>
                  <a:pt x="2395" y="10953"/>
                </a:lnTo>
                <a:lnTo>
                  <a:pt x="2537" y="11194"/>
                </a:lnTo>
                <a:lnTo>
                  <a:pt x="2673" y="11315"/>
                </a:lnTo>
                <a:lnTo>
                  <a:pt x="2828" y="11475"/>
                </a:lnTo>
                <a:lnTo>
                  <a:pt x="3022" y="11626"/>
                </a:lnTo>
                <a:lnTo>
                  <a:pt x="3052" y="11818"/>
                </a:lnTo>
                <a:lnTo>
                  <a:pt x="3040" y="11956"/>
                </a:lnTo>
                <a:lnTo>
                  <a:pt x="3102" y="12066"/>
                </a:lnTo>
                <a:lnTo>
                  <a:pt x="3180" y="12308"/>
                </a:lnTo>
                <a:lnTo>
                  <a:pt x="3190" y="12397"/>
                </a:lnTo>
                <a:lnTo>
                  <a:pt x="3117" y="12408"/>
                </a:lnTo>
                <a:lnTo>
                  <a:pt x="3200" y="12717"/>
                </a:lnTo>
                <a:lnTo>
                  <a:pt x="3276" y="12803"/>
                </a:lnTo>
                <a:lnTo>
                  <a:pt x="3476" y="12845"/>
                </a:lnTo>
                <a:lnTo>
                  <a:pt x="3452" y="13007"/>
                </a:lnTo>
                <a:lnTo>
                  <a:pt x="3397" y="13195"/>
                </a:lnTo>
                <a:lnTo>
                  <a:pt x="3377" y="13419"/>
                </a:lnTo>
                <a:lnTo>
                  <a:pt x="3351" y="13754"/>
                </a:lnTo>
                <a:lnTo>
                  <a:pt x="3417" y="14045"/>
                </a:lnTo>
                <a:lnTo>
                  <a:pt x="3419" y="14155"/>
                </a:lnTo>
                <a:lnTo>
                  <a:pt x="3412" y="14365"/>
                </a:lnTo>
                <a:lnTo>
                  <a:pt x="3454" y="14557"/>
                </a:lnTo>
                <a:lnTo>
                  <a:pt x="3488" y="14660"/>
                </a:lnTo>
                <a:lnTo>
                  <a:pt x="3515" y="14843"/>
                </a:lnTo>
                <a:lnTo>
                  <a:pt x="3547" y="15089"/>
                </a:lnTo>
                <a:lnTo>
                  <a:pt x="3658" y="15310"/>
                </a:lnTo>
                <a:lnTo>
                  <a:pt x="3718" y="15303"/>
                </a:lnTo>
                <a:lnTo>
                  <a:pt x="3777" y="15234"/>
                </a:lnTo>
                <a:lnTo>
                  <a:pt x="3910" y="15271"/>
                </a:lnTo>
                <a:lnTo>
                  <a:pt x="3873" y="15197"/>
                </a:lnTo>
                <a:lnTo>
                  <a:pt x="3954" y="15124"/>
                </a:lnTo>
                <a:lnTo>
                  <a:pt x="4028" y="15160"/>
                </a:lnTo>
                <a:lnTo>
                  <a:pt x="4067" y="14907"/>
                </a:lnTo>
                <a:lnTo>
                  <a:pt x="4153" y="14800"/>
                </a:lnTo>
                <a:lnTo>
                  <a:pt x="4168" y="14670"/>
                </a:lnTo>
                <a:lnTo>
                  <a:pt x="4178" y="14453"/>
                </a:lnTo>
                <a:lnTo>
                  <a:pt x="4244" y="14360"/>
                </a:lnTo>
                <a:lnTo>
                  <a:pt x="4311" y="14389"/>
                </a:lnTo>
                <a:lnTo>
                  <a:pt x="4449" y="14406"/>
                </a:lnTo>
                <a:lnTo>
                  <a:pt x="4528" y="14406"/>
                </a:lnTo>
                <a:lnTo>
                  <a:pt x="4543" y="14335"/>
                </a:lnTo>
                <a:lnTo>
                  <a:pt x="4706" y="14308"/>
                </a:lnTo>
                <a:lnTo>
                  <a:pt x="4836" y="14264"/>
                </a:lnTo>
                <a:lnTo>
                  <a:pt x="5040" y="14158"/>
                </a:lnTo>
                <a:lnTo>
                  <a:pt x="5274" y="14151"/>
                </a:lnTo>
                <a:lnTo>
                  <a:pt x="5375" y="14091"/>
                </a:lnTo>
                <a:lnTo>
                  <a:pt x="5393" y="13965"/>
                </a:lnTo>
                <a:lnTo>
                  <a:pt x="5583" y="14012"/>
                </a:lnTo>
                <a:lnTo>
                  <a:pt x="5684" y="14057"/>
                </a:lnTo>
                <a:lnTo>
                  <a:pt x="5718" y="14007"/>
                </a:lnTo>
                <a:lnTo>
                  <a:pt x="5774" y="14045"/>
                </a:lnTo>
                <a:lnTo>
                  <a:pt x="5812" y="14082"/>
                </a:lnTo>
                <a:lnTo>
                  <a:pt x="5839" y="14061"/>
                </a:lnTo>
                <a:lnTo>
                  <a:pt x="5897" y="14121"/>
                </a:lnTo>
                <a:lnTo>
                  <a:pt x="5964" y="14047"/>
                </a:lnTo>
                <a:lnTo>
                  <a:pt x="5966" y="13973"/>
                </a:lnTo>
                <a:lnTo>
                  <a:pt x="6104" y="14035"/>
                </a:lnTo>
                <a:lnTo>
                  <a:pt x="6147" y="14156"/>
                </a:lnTo>
                <a:lnTo>
                  <a:pt x="6161" y="14247"/>
                </a:lnTo>
                <a:lnTo>
                  <a:pt x="6152" y="14335"/>
                </a:lnTo>
                <a:lnTo>
                  <a:pt x="6181" y="14438"/>
                </a:lnTo>
                <a:lnTo>
                  <a:pt x="6269" y="14613"/>
                </a:lnTo>
                <a:lnTo>
                  <a:pt x="6358" y="14667"/>
                </a:lnTo>
                <a:lnTo>
                  <a:pt x="6327" y="14719"/>
                </a:lnTo>
                <a:lnTo>
                  <a:pt x="6422" y="14949"/>
                </a:lnTo>
                <a:lnTo>
                  <a:pt x="6434" y="15113"/>
                </a:lnTo>
                <a:lnTo>
                  <a:pt x="6348" y="15293"/>
                </a:lnTo>
                <a:lnTo>
                  <a:pt x="6444" y="15365"/>
                </a:lnTo>
                <a:lnTo>
                  <a:pt x="6535" y="15409"/>
                </a:lnTo>
                <a:lnTo>
                  <a:pt x="6737" y="15353"/>
                </a:lnTo>
                <a:lnTo>
                  <a:pt x="6856" y="15306"/>
                </a:lnTo>
                <a:lnTo>
                  <a:pt x="6912" y="15461"/>
                </a:lnTo>
                <a:lnTo>
                  <a:pt x="6918" y="15671"/>
                </a:lnTo>
                <a:lnTo>
                  <a:pt x="6952" y="15877"/>
                </a:lnTo>
                <a:lnTo>
                  <a:pt x="7013" y="15978"/>
                </a:lnTo>
                <a:lnTo>
                  <a:pt x="6982" y="16143"/>
                </a:lnTo>
                <a:lnTo>
                  <a:pt x="7033" y="16250"/>
                </a:lnTo>
                <a:lnTo>
                  <a:pt x="6969" y="16353"/>
                </a:lnTo>
                <a:lnTo>
                  <a:pt x="6977" y="16469"/>
                </a:lnTo>
                <a:lnTo>
                  <a:pt x="6915" y="16601"/>
                </a:lnTo>
                <a:lnTo>
                  <a:pt x="6890" y="16688"/>
                </a:lnTo>
                <a:lnTo>
                  <a:pt x="6917" y="16779"/>
                </a:lnTo>
                <a:lnTo>
                  <a:pt x="6952" y="16700"/>
                </a:lnTo>
                <a:lnTo>
                  <a:pt x="7031" y="16793"/>
                </a:lnTo>
                <a:lnTo>
                  <a:pt x="7119" y="16902"/>
                </a:lnTo>
                <a:lnTo>
                  <a:pt x="7144" y="16981"/>
                </a:lnTo>
                <a:lnTo>
                  <a:pt x="7211" y="17055"/>
                </a:lnTo>
                <a:lnTo>
                  <a:pt x="7247" y="17126"/>
                </a:lnTo>
                <a:lnTo>
                  <a:pt x="7223" y="17227"/>
                </a:lnTo>
                <a:lnTo>
                  <a:pt x="7284" y="17319"/>
                </a:lnTo>
                <a:lnTo>
                  <a:pt x="7304" y="17442"/>
                </a:lnTo>
                <a:lnTo>
                  <a:pt x="7403" y="17560"/>
                </a:lnTo>
                <a:lnTo>
                  <a:pt x="7423" y="17636"/>
                </a:lnTo>
                <a:lnTo>
                  <a:pt x="7632" y="17794"/>
                </a:lnTo>
                <a:lnTo>
                  <a:pt x="7800" y="17930"/>
                </a:lnTo>
                <a:lnTo>
                  <a:pt x="7928" y="17947"/>
                </a:lnTo>
                <a:lnTo>
                  <a:pt x="7933" y="17903"/>
                </a:lnTo>
                <a:lnTo>
                  <a:pt x="7864" y="17767"/>
                </a:lnTo>
                <a:lnTo>
                  <a:pt x="7800" y="17717"/>
                </a:lnTo>
                <a:lnTo>
                  <a:pt x="7789" y="17631"/>
                </a:lnTo>
                <a:lnTo>
                  <a:pt x="7772" y="17580"/>
                </a:lnTo>
                <a:lnTo>
                  <a:pt x="7794" y="17520"/>
                </a:lnTo>
                <a:lnTo>
                  <a:pt x="7785" y="17422"/>
                </a:lnTo>
                <a:lnTo>
                  <a:pt x="7713" y="17311"/>
                </a:lnTo>
                <a:lnTo>
                  <a:pt x="7612" y="17202"/>
                </a:lnTo>
                <a:lnTo>
                  <a:pt x="7571" y="17178"/>
                </a:lnTo>
                <a:lnTo>
                  <a:pt x="7482" y="17082"/>
                </a:lnTo>
                <a:lnTo>
                  <a:pt x="7376" y="17038"/>
                </a:lnTo>
                <a:lnTo>
                  <a:pt x="7284" y="16931"/>
                </a:lnTo>
                <a:lnTo>
                  <a:pt x="7258" y="16794"/>
                </a:lnTo>
                <a:lnTo>
                  <a:pt x="7196" y="16641"/>
                </a:lnTo>
                <a:lnTo>
                  <a:pt x="7083" y="16606"/>
                </a:lnTo>
                <a:lnTo>
                  <a:pt x="7080" y="16493"/>
                </a:lnTo>
                <a:lnTo>
                  <a:pt x="7147" y="16373"/>
                </a:lnTo>
                <a:lnTo>
                  <a:pt x="7258" y="16173"/>
                </a:lnTo>
                <a:lnTo>
                  <a:pt x="7289" y="16005"/>
                </a:lnTo>
                <a:lnTo>
                  <a:pt x="7440" y="16042"/>
                </a:lnTo>
                <a:lnTo>
                  <a:pt x="7403" y="16160"/>
                </a:lnTo>
                <a:lnTo>
                  <a:pt x="7553" y="16192"/>
                </a:lnTo>
                <a:lnTo>
                  <a:pt x="7704" y="16299"/>
                </a:lnTo>
                <a:lnTo>
                  <a:pt x="7782" y="16478"/>
                </a:lnTo>
                <a:lnTo>
                  <a:pt x="7848" y="16574"/>
                </a:lnTo>
                <a:lnTo>
                  <a:pt x="7996" y="16626"/>
                </a:lnTo>
                <a:lnTo>
                  <a:pt x="8122" y="16739"/>
                </a:lnTo>
                <a:lnTo>
                  <a:pt x="8066" y="16831"/>
                </a:lnTo>
                <a:lnTo>
                  <a:pt x="8127" y="16941"/>
                </a:lnTo>
                <a:lnTo>
                  <a:pt x="8358" y="16840"/>
                </a:lnTo>
                <a:lnTo>
                  <a:pt x="8511" y="16737"/>
                </a:lnTo>
                <a:lnTo>
                  <a:pt x="8723" y="16670"/>
                </a:lnTo>
                <a:lnTo>
                  <a:pt x="8878" y="16589"/>
                </a:lnTo>
                <a:lnTo>
                  <a:pt x="8915" y="16316"/>
                </a:lnTo>
                <a:lnTo>
                  <a:pt x="8849" y="16010"/>
                </a:lnTo>
                <a:lnTo>
                  <a:pt x="8750" y="15863"/>
                </a:lnTo>
                <a:lnTo>
                  <a:pt x="8597" y="15739"/>
                </a:lnTo>
                <a:lnTo>
                  <a:pt x="8450" y="15496"/>
                </a:lnTo>
                <a:lnTo>
                  <a:pt x="8332" y="15298"/>
                </a:lnTo>
                <a:lnTo>
                  <a:pt x="8381" y="15190"/>
                </a:lnTo>
                <a:lnTo>
                  <a:pt x="8538" y="15055"/>
                </a:lnTo>
                <a:lnTo>
                  <a:pt x="8780" y="14946"/>
                </a:lnTo>
                <a:lnTo>
                  <a:pt x="8863" y="14929"/>
                </a:lnTo>
                <a:lnTo>
                  <a:pt x="9088" y="15015"/>
                </a:lnTo>
                <a:lnTo>
                  <a:pt x="9043" y="15076"/>
                </a:lnTo>
                <a:lnTo>
                  <a:pt x="9080" y="15205"/>
                </a:lnTo>
                <a:lnTo>
                  <a:pt x="9177" y="15207"/>
                </a:lnTo>
                <a:lnTo>
                  <a:pt x="9248" y="15035"/>
                </a:lnTo>
                <a:lnTo>
                  <a:pt x="9431" y="15028"/>
                </a:lnTo>
                <a:lnTo>
                  <a:pt x="9679" y="14964"/>
                </a:lnTo>
                <a:lnTo>
                  <a:pt x="9780" y="14887"/>
                </a:lnTo>
                <a:lnTo>
                  <a:pt x="9837" y="14948"/>
                </a:lnTo>
                <a:lnTo>
                  <a:pt x="9947" y="14879"/>
                </a:lnTo>
                <a:lnTo>
                  <a:pt x="10142" y="14869"/>
                </a:lnTo>
                <a:lnTo>
                  <a:pt x="10386" y="14734"/>
                </a:lnTo>
                <a:lnTo>
                  <a:pt x="10623" y="14579"/>
                </a:lnTo>
                <a:lnTo>
                  <a:pt x="10783" y="14370"/>
                </a:lnTo>
                <a:lnTo>
                  <a:pt x="10920" y="14138"/>
                </a:lnTo>
                <a:lnTo>
                  <a:pt x="11039" y="13943"/>
                </a:lnTo>
                <a:lnTo>
                  <a:pt x="11132" y="13926"/>
                </a:lnTo>
                <a:lnTo>
                  <a:pt x="11172" y="13783"/>
                </a:lnTo>
                <a:lnTo>
                  <a:pt x="11194" y="13635"/>
                </a:lnTo>
                <a:lnTo>
                  <a:pt x="11098" y="13581"/>
                </a:lnTo>
                <a:lnTo>
                  <a:pt x="11058" y="13485"/>
                </a:lnTo>
                <a:lnTo>
                  <a:pt x="11159" y="13434"/>
                </a:lnTo>
                <a:lnTo>
                  <a:pt x="11159" y="13300"/>
                </a:lnTo>
                <a:lnTo>
                  <a:pt x="11047" y="13162"/>
                </a:lnTo>
                <a:lnTo>
                  <a:pt x="10950" y="12995"/>
                </a:lnTo>
                <a:lnTo>
                  <a:pt x="10889" y="12813"/>
                </a:lnTo>
                <a:lnTo>
                  <a:pt x="10723" y="12712"/>
                </a:lnTo>
                <a:lnTo>
                  <a:pt x="10802" y="12584"/>
                </a:lnTo>
                <a:lnTo>
                  <a:pt x="10950" y="12490"/>
                </a:lnTo>
                <a:lnTo>
                  <a:pt x="11021" y="12391"/>
                </a:lnTo>
                <a:lnTo>
                  <a:pt x="11233" y="12333"/>
                </a:lnTo>
                <a:lnTo>
                  <a:pt x="11206" y="12238"/>
                </a:lnTo>
                <a:lnTo>
                  <a:pt x="11108" y="12234"/>
                </a:lnTo>
                <a:lnTo>
                  <a:pt x="10975" y="12163"/>
                </a:lnTo>
                <a:lnTo>
                  <a:pt x="10808" y="12296"/>
                </a:lnTo>
                <a:lnTo>
                  <a:pt x="10691" y="12243"/>
                </a:lnTo>
                <a:lnTo>
                  <a:pt x="10687" y="12158"/>
                </a:lnTo>
                <a:lnTo>
                  <a:pt x="10566" y="12126"/>
                </a:lnTo>
                <a:lnTo>
                  <a:pt x="10492" y="11999"/>
                </a:lnTo>
                <a:lnTo>
                  <a:pt x="10568" y="11913"/>
                </a:lnTo>
                <a:lnTo>
                  <a:pt x="10711" y="11906"/>
                </a:lnTo>
                <a:lnTo>
                  <a:pt x="10802" y="11786"/>
                </a:lnTo>
                <a:lnTo>
                  <a:pt x="10963" y="11657"/>
                </a:lnTo>
                <a:lnTo>
                  <a:pt x="11086" y="11589"/>
                </a:lnTo>
                <a:lnTo>
                  <a:pt x="11164" y="11685"/>
                </a:lnTo>
                <a:lnTo>
                  <a:pt x="11052" y="11813"/>
                </a:lnTo>
                <a:lnTo>
                  <a:pt x="11084" y="11886"/>
                </a:lnTo>
                <a:lnTo>
                  <a:pt x="11007" y="11973"/>
                </a:lnTo>
                <a:lnTo>
                  <a:pt x="11164" y="11919"/>
                </a:lnTo>
                <a:lnTo>
                  <a:pt x="11268" y="11828"/>
                </a:lnTo>
                <a:lnTo>
                  <a:pt x="11468" y="11765"/>
                </a:lnTo>
                <a:lnTo>
                  <a:pt x="11539" y="11812"/>
                </a:lnTo>
                <a:lnTo>
                  <a:pt x="11623" y="11827"/>
                </a:lnTo>
                <a:lnTo>
                  <a:pt x="11635" y="11855"/>
                </a:lnTo>
                <a:lnTo>
                  <a:pt x="11605" y="11958"/>
                </a:lnTo>
                <a:lnTo>
                  <a:pt x="11618" y="11992"/>
                </a:lnTo>
                <a:lnTo>
                  <a:pt x="11586" y="12015"/>
                </a:lnTo>
                <a:lnTo>
                  <a:pt x="11549" y="12100"/>
                </a:lnTo>
                <a:lnTo>
                  <a:pt x="11591" y="12128"/>
                </a:lnTo>
                <a:lnTo>
                  <a:pt x="11630" y="12142"/>
                </a:lnTo>
                <a:lnTo>
                  <a:pt x="11637" y="12177"/>
                </a:lnTo>
                <a:lnTo>
                  <a:pt x="11680" y="12158"/>
                </a:lnTo>
                <a:lnTo>
                  <a:pt x="11696" y="12121"/>
                </a:lnTo>
                <a:lnTo>
                  <a:pt x="11770" y="12152"/>
                </a:lnTo>
                <a:lnTo>
                  <a:pt x="11882" y="12303"/>
                </a:lnTo>
                <a:lnTo>
                  <a:pt x="11773" y="12342"/>
                </a:lnTo>
                <a:lnTo>
                  <a:pt x="11852" y="12529"/>
                </a:lnTo>
                <a:lnTo>
                  <a:pt x="11834" y="12670"/>
                </a:lnTo>
                <a:lnTo>
                  <a:pt x="11857" y="12768"/>
                </a:lnTo>
                <a:lnTo>
                  <a:pt x="11995" y="12741"/>
                </a:lnTo>
                <a:lnTo>
                  <a:pt x="12111" y="12653"/>
                </a:lnTo>
                <a:lnTo>
                  <a:pt x="12246" y="12603"/>
                </a:lnTo>
                <a:lnTo>
                  <a:pt x="12293" y="12495"/>
                </a:lnTo>
                <a:lnTo>
                  <a:pt x="12271" y="12283"/>
                </a:lnTo>
                <a:lnTo>
                  <a:pt x="12222" y="12169"/>
                </a:lnTo>
                <a:lnTo>
                  <a:pt x="12076" y="11963"/>
                </a:lnTo>
                <a:lnTo>
                  <a:pt x="11987" y="11891"/>
                </a:lnTo>
                <a:lnTo>
                  <a:pt x="11926" y="11866"/>
                </a:lnTo>
                <a:lnTo>
                  <a:pt x="11941" y="11844"/>
                </a:lnTo>
                <a:lnTo>
                  <a:pt x="11940" y="11763"/>
                </a:lnTo>
                <a:lnTo>
                  <a:pt x="11997" y="11707"/>
                </a:lnTo>
                <a:lnTo>
                  <a:pt x="12089" y="11667"/>
                </a:lnTo>
                <a:lnTo>
                  <a:pt x="12137" y="11606"/>
                </a:lnTo>
                <a:lnTo>
                  <a:pt x="12158" y="11571"/>
                </a:lnTo>
                <a:lnTo>
                  <a:pt x="12227" y="11520"/>
                </a:lnTo>
                <a:lnTo>
                  <a:pt x="12207" y="11387"/>
                </a:lnTo>
                <a:lnTo>
                  <a:pt x="12241" y="11320"/>
                </a:lnTo>
                <a:lnTo>
                  <a:pt x="12293" y="11249"/>
                </a:lnTo>
                <a:lnTo>
                  <a:pt x="12347" y="11253"/>
                </a:lnTo>
                <a:lnTo>
                  <a:pt x="12360" y="11189"/>
                </a:lnTo>
                <a:lnTo>
                  <a:pt x="12522" y="11027"/>
                </a:lnTo>
                <a:lnTo>
                  <a:pt x="12620" y="11103"/>
                </a:lnTo>
                <a:lnTo>
                  <a:pt x="12704" y="11086"/>
                </a:lnTo>
                <a:lnTo>
                  <a:pt x="12864" y="10946"/>
                </a:lnTo>
                <a:lnTo>
                  <a:pt x="12928" y="10822"/>
                </a:lnTo>
                <a:lnTo>
                  <a:pt x="13059" y="10574"/>
                </a:lnTo>
                <a:lnTo>
                  <a:pt x="13182" y="10322"/>
                </a:lnTo>
                <a:lnTo>
                  <a:pt x="13194" y="10187"/>
                </a:lnTo>
                <a:lnTo>
                  <a:pt x="13306" y="9879"/>
                </a:lnTo>
                <a:lnTo>
                  <a:pt x="13279" y="9576"/>
                </a:lnTo>
                <a:lnTo>
                  <a:pt x="13229" y="9359"/>
                </a:lnTo>
                <a:lnTo>
                  <a:pt x="13261" y="9155"/>
                </a:lnTo>
                <a:lnTo>
                  <a:pt x="13210" y="9004"/>
                </a:lnTo>
                <a:lnTo>
                  <a:pt x="13002" y="8847"/>
                </a:lnTo>
                <a:lnTo>
                  <a:pt x="12884" y="8864"/>
                </a:lnTo>
                <a:lnTo>
                  <a:pt x="12842" y="8970"/>
                </a:lnTo>
                <a:lnTo>
                  <a:pt x="12729" y="8953"/>
                </a:lnTo>
                <a:lnTo>
                  <a:pt x="12648" y="8851"/>
                </a:lnTo>
                <a:lnTo>
                  <a:pt x="12478" y="8863"/>
                </a:lnTo>
                <a:lnTo>
                  <a:pt x="12758" y="8354"/>
                </a:lnTo>
                <a:lnTo>
                  <a:pt x="12950" y="7932"/>
                </a:lnTo>
                <a:lnTo>
                  <a:pt x="13221" y="7790"/>
                </a:lnTo>
                <a:lnTo>
                  <a:pt x="13497" y="7725"/>
                </a:lnTo>
                <a:lnTo>
                  <a:pt x="13561" y="7602"/>
                </a:lnTo>
                <a:lnTo>
                  <a:pt x="13700" y="7573"/>
                </a:lnTo>
                <a:lnTo>
                  <a:pt x="13756" y="7696"/>
                </a:lnTo>
                <a:lnTo>
                  <a:pt x="13874" y="7622"/>
                </a:lnTo>
                <a:lnTo>
                  <a:pt x="14030" y="7494"/>
                </a:lnTo>
                <a:lnTo>
                  <a:pt x="13909" y="7427"/>
                </a:lnTo>
                <a:lnTo>
                  <a:pt x="13938" y="7063"/>
                </a:lnTo>
                <a:lnTo>
                  <a:pt x="14086" y="6910"/>
                </a:lnTo>
                <a:lnTo>
                  <a:pt x="14273" y="7066"/>
                </a:lnTo>
                <a:lnTo>
                  <a:pt x="14326" y="6792"/>
                </a:lnTo>
                <a:lnTo>
                  <a:pt x="14271" y="6644"/>
                </a:lnTo>
                <a:lnTo>
                  <a:pt x="14338" y="6580"/>
                </a:lnTo>
                <a:lnTo>
                  <a:pt x="14449" y="6822"/>
                </a:lnTo>
                <a:lnTo>
                  <a:pt x="14417" y="7021"/>
                </a:lnTo>
                <a:lnTo>
                  <a:pt x="14404" y="7255"/>
                </a:lnTo>
                <a:lnTo>
                  <a:pt x="14396" y="7531"/>
                </a:lnTo>
                <a:lnTo>
                  <a:pt x="14295" y="7634"/>
                </a:lnTo>
                <a:lnTo>
                  <a:pt x="14335" y="7711"/>
                </a:lnTo>
                <a:lnTo>
                  <a:pt x="14321" y="7844"/>
                </a:lnTo>
                <a:lnTo>
                  <a:pt x="14406" y="8092"/>
                </a:lnTo>
                <a:lnTo>
                  <a:pt x="14653" y="8433"/>
                </a:lnTo>
                <a:lnTo>
                  <a:pt x="14821" y="8654"/>
                </a:lnTo>
                <a:lnTo>
                  <a:pt x="14917" y="8751"/>
                </a:lnTo>
                <a:lnTo>
                  <a:pt x="14968" y="8524"/>
                </a:lnTo>
                <a:lnTo>
                  <a:pt x="14900" y="8342"/>
                </a:lnTo>
                <a:lnTo>
                  <a:pt x="15008" y="8228"/>
                </a:lnTo>
                <a:lnTo>
                  <a:pt x="14926" y="8028"/>
                </a:lnTo>
                <a:lnTo>
                  <a:pt x="15018" y="7858"/>
                </a:lnTo>
                <a:lnTo>
                  <a:pt x="14939" y="7810"/>
                </a:lnTo>
                <a:lnTo>
                  <a:pt x="14887" y="7659"/>
                </a:lnTo>
                <a:lnTo>
                  <a:pt x="14954" y="7607"/>
                </a:lnTo>
                <a:lnTo>
                  <a:pt x="14808" y="7376"/>
                </a:lnTo>
                <a:lnTo>
                  <a:pt x="14700" y="7396"/>
                </a:lnTo>
                <a:lnTo>
                  <a:pt x="14655" y="7336"/>
                </a:lnTo>
                <a:lnTo>
                  <a:pt x="14635" y="7132"/>
                </a:lnTo>
                <a:lnTo>
                  <a:pt x="14584" y="7018"/>
                </a:lnTo>
                <a:lnTo>
                  <a:pt x="14690" y="6976"/>
                </a:lnTo>
                <a:lnTo>
                  <a:pt x="14705" y="6866"/>
                </a:lnTo>
                <a:lnTo>
                  <a:pt x="14778" y="6900"/>
                </a:lnTo>
                <a:lnTo>
                  <a:pt x="14848" y="6659"/>
                </a:lnTo>
                <a:lnTo>
                  <a:pt x="15020" y="6684"/>
                </a:lnTo>
                <a:lnTo>
                  <a:pt x="14986" y="6602"/>
                </a:lnTo>
                <a:lnTo>
                  <a:pt x="14990" y="6444"/>
                </a:lnTo>
                <a:lnTo>
                  <a:pt x="14981" y="6272"/>
                </a:lnTo>
                <a:lnTo>
                  <a:pt x="15012" y="6211"/>
                </a:lnTo>
                <a:lnTo>
                  <a:pt x="15047" y="5971"/>
                </a:lnTo>
                <a:lnTo>
                  <a:pt x="15163" y="5900"/>
                </a:lnTo>
                <a:lnTo>
                  <a:pt x="15136" y="5853"/>
                </a:lnTo>
                <a:lnTo>
                  <a:pt x="15072" y="5809"/>
                </a:lnTo>
                <a:lnTo>
                  <a:pt x="15013" y="5801"/>
                </a:lnTo>
                <a:lnTo>
                  <a:pt x="14869" y="5732"/>
                </a:lnTo>
                <a:lnTo>
                  <a:pt x="14752" y="5710"/>
                </a:lnTo>
                <a:lnTo>
                  <a:pt x="14818" y="5656"/>
                </a:lnTo>
                <a:lnTo>
                  <a:pt x="14806" y="5541"/>
                </a:lnTo>
                <a:lnTo>
                  <a:pt x="14766" y="5464"/>
                </a:lnTo>
                <a:lnTo>
                  <a:pt x="14678" y="5432"/>
                </a:lnTo>
                <a:lnTo>
                  <a:pt x="14688" y="5348"/>
                </a:lnTo>
                <a:lnTo>
                  <a:pt x="14736" y="5400"/>
                </a:lnTo>
                <a:lnTo>
                  <a:pt x="14810" y="5413"/>
                </a:lnTo>
                <a:lnTo>
                  <a:pt x="14831" y="5343"/>
                </a:lnTo>
                <a:lnTo>
                  <a:pt x="14892" y="5311"/>
                </a:lnTo>
                <a:lnTo>
                  <a:pt x="14966" y="5348"/>
                </a:lnTo>
                <a:lnTo>
                  <a:pt x="15057" y="5311"/>
                </a:lnTo>
                <a:lnTo>
                  <a:pt x="15136" y="5307"/>
                </a:lnTo>
                <a:lnTo>
                  <a:pt x="15172" y="5262"/>
                </a:lnTo>
                <a:lnTo>
                  <a:pt x="15151" y="5218"/>
                </a:lnTo>
                <a:lnTo>
                  <a:pt x="14998" y="5117"/>
                </a:lnTo>
                <a:lnTo>
                  <a:pt x="15028" y="5023"/>
                </a:lnTo>
                <a:lnTo>
                  <a:pt x="14985" y="4929"/>
                </a:lnTo>
                <a:lnTo>
                  <a:pt x="14783" y="4935"/>
                </a:lnTo>
                <a:lnTo>
                  <a:pt x="14680" y="5052"/>
                </a:lnTo>
                <a:lnTo>
                  <a:pt x="14801" y="5116"/>
                </a:lnTo>
                <a:lnTo>
                  <a:pt x="14741" y="5122"/>
                </a:lnTo>
                <a:lnTo>
                  <a:pt x="14646" y="5053"/>
                </a:lnTo>
                <a:lnTo>
                  <a:pt x="14407" y="5068"/>
                </a:lnTo>
                <a:lnTo>
                  <a:pt x="14209" y="5089"/>
                </a:lnTo>
                <a:lnTo>
                  <a:pt x="14094" y="5099"/>
                </a:lnTo>
                <a:lnTo>
                  <a:pt x="13923" y="5156"/>
                </a:lnTo>
                <a:lnTo>
                  <a:pt x="13852" y="5240"/>
                </a:lnTo>
                <a:lnTo>
                  <a:pt x="13687" y="5321"/>
                </a:lnTo>
                <a:lnTo>
                  <a:pt x="13729" y="5393"/>
                </a:lnTo>
                <a:lnTo>
                  <a:pt x="13850" y="5444"/>
                </a:lnTo>
                <a:lnTo>
                  <a:pt x="13838" y="5531"/>
                </a:lnTo>
                <a:lnTo>
                  <a:pt x="13645" y="5477"/>
                </a:lnTo>
                <a:lnTo>
                  <a:pt x="13574" y="5557"/>
                </a:lnTo>
                <a:lnTo>
                  <a:pt x="13461" y="5592"/>
                </a:lnTo>
                <a:lnTo>
                  <a:pt x="13380" y="5652"/>
                </a:lnTo>
                <a:lnTo>
                  <a:pt x="13338" y="5722"/>
                </a:lnTo>
                <a:lnTo>
                  <a:pt x="13244" y="5718"/>
                </a:lnTo>
                <a:lnTo>
                  <a:pt x="13167" y="5612"/>
                </a:lnTo>
                <a:lnTo>
                  <a:pt x="13079" y="5577"/>
                </a:lnTo>
                <a:lnTo>
                  <a:pt x="12965" y="5607"/>
                </a:lnTo>
                <a:lnTo>
                  <a:pt x="12781" y="5735"/>
                </a:lnTo>
                <a:lnTo>
                  <a:pt x="12574" y="5679"/>
                </a:lnTo>
                <a:lnTo>
                  <a:pt x="12478" y="5607"/>
                </a:lnTo>
                <a:lnTo>
                  <a:pt x="11967" y="5659"/>
                </a:lnTo>
                <a:lnTo>
                  <a:pt x="11923" y="5747"/>
                </a:lnTo>
                <a:lnTo>
                  <a:pt x="12019" y="5885"/>
                </a:lnTo>
                <a:lnTo>
                  <a:pt x="11918" y="5885"/>
                </a:lnTo>
                <a:lnTo>
                  <a:pt x="11891" y="5940"/>
                </a:lnTo>
                <a:lnTo>
                  <a:pt x="11765" y="5913"/>
                </a:lnTo>
                <a:lnTo>
                  <a:pt x="11679" y="5976"/>
                </a:lnTo>
                <a:lnTo>
                  <a:pt x="11568" y="5917"/>
                </a:lnTo>
                <a:lnTo>
                  <a:pt x="11549" y="6099"/>
                </a:lnTo>
                <a:lnTo>
                  <a:pt x="11441" y="6043"/>
                </a:lnTo>
                <a:lnTo>
                  <a:pt x="11345" y="5920"/>
                </a:lnTo>
                <a:lnTo>
                  <a:pt x="11367" y="5848"/>
                </a:lnTo>
                <a:lnTo>
                  <a:pt x="11324" y="5745"/>
                </a:lnTo>
                <a:lnTo>
                  <a:pt x="11224" y="5666"/>
                </a:lnTo>
                <a:lnTo>
                  <a:pt x="11140" y="5674"/>
                </a:lnTo>
                <a:lnTo>
                  <a:pt x="11026" y="5651"/>
                </a:lnTo>
                <a:lnTo>
                  <a:pt x="11031" y="5777"/>
                </a:lnTo>
                <a:lnTo>
                  <a:pt x="10800" y="5755"/>
                </a:lnTo>
                <a:lnTo>
                  <a:pt x="10788" y="5678"/>
                </a:lnTo>
                <a:lnTo>
                  <a:pt x="10620" y="5646"/>
                </a:lnTo>
                <a:lnTo>
                  <a:pt x="10532" y="5666"/>
                </a:lnTo>
                <a:lnTo>
                  <a:pt x="10504" y="5706"/>
                </a:lnTo>
                <a:lnTo>
                  <a:pt x="10492" y="5599"/>
                </a:lnTo>
                <a:lnTo>
                  <a:pt x="10440" y="5626"/>
                </a:lnTo>
                <a:lnTo>
                  <a:pt x="10371" y="5577"/>
                </a:lnTo>
                <a:lnTo>
                  <a:pt x="10312" y="5545"/>
                </a:lnTo>
                <a:lnTo>
                  <a:pt x="10359" y="5503"/>
                </a:lnTo>
                <a:lnTo>
                  <a:pt x="10502" y="5425"/>
                </a:lnTo>
                <a:lnTo>
                  <a:pt x="10563" y="5383"/>
                </a:lnTo>
                <a:lnTo>
                  <a:pt x="10583" y="5299"/>
                </a:lnTo>
                <a:lnTo>
                  <a:pt x="10554" y="5237"/>
                </a:lnTo>
                <a:lnTo>
                  <a:pt x="10468" y="5149"/>
                </a:lnTo>
                <a:lnTo>
                  <a:pt x="10344" y="5131"/>
                </a:lnTo>
                <a:lnTo>
                  <a:pt x="10297" y="5163"/>
                </a:lnTo>
                <a:lnTo>
                  <a:pt x="10305" y="5084"/>
                </a:lnTo>
                <a:lnTo>
                  <a:pt x="10219" y="5043"/>
                </a:lnTo>
                <a:lnTo>
                  <a:pt x="10285" y="5015"/>
                </a:lnTo>
                <a:lnTo>
                  <a:pt x="10233" y="4952"/>
                </a:lnTo>
                <a:lnTo>
                  <a:pt x="10118" y="4996"/>
                </a:lnTo>
                <a:lnTo>
                  <a:pt x="10056" y="5052"/>
                </a:lnTo>
                <a:lnTo>
                  <a:pt x="10019" y="5116"/>
                </a:lnTo>
                <a:lnTo>
                  <a:pt x="9943" y="5094"/>
                </a:lnTo>
                <a:lnTo>
                  <a:pt x="9814" y="5146"/>
                </a:lnTo>
                <a:lnTo>
                  <a:pt x="9795" y="5102"/>
                </a:lnTo>
                <a:lnTo>
                  <a:pt x="9681" y="5080"/>
                </a:lnTo>
                <a:lnTo>
                  <a:pt x="9645" y="5116"/>
                </a:lnTo>
                <a:lnTo>
                  <a:pt x="9526" y="5094"/>
                </a:lnTo>
                <a:lnTo>
                  <a:pt x="9400" y="5132"/>
                </a:lnTo>
                <a:lnTo>
                  <a:pt x="9349" y="5114"/>
                </a:lnTo>
                <a:lnTo>
                  <a:pt x="9236" y="5186"/>
                </a:lnTo>
                <a:lnTo>
                  <a:pt x="9218" y="5277"/>
                </a:lnTo>
                <a:lnTo>
                  <a:pt x="9112" y="5250"/>
                </a:lnTo>
                <a:lnTo>
                  <a:pt x="9014" y="5191"/>
                </a:lnTo>
                <a:lnTo>
                  <a:pt x="8920" y="5178"/>
                </a:lnTo>
                <a:lnTo>
                  <a:pt x="8802" y="5326"/>
                </a:lnTo>
                <a:lnTo>
                  <a:pt x="8748" y="5466"/>
                </a:lnTo>
                <a:lnTo>
                  <a:pt x="8731" y="5338"/>
                </a:lnTo>
                <a:lnTo>
                  <a:pt x="8635" y="5291"/>
                </a:lnTo>
                <a:lnTo>
                  <a:pt x="8516" y="5296"/>
                </a:lnTo>
                <a:lnTo>
                  <a:pt x="8447" y="5405"/>
                </a:lnTo>
                <a:lnTo>
                  <a:pt x="8423" y="5348"/>
                </a:lnTo>
                <a:lnTo>
                  <a:pt x="8560" y="5233"/>
                </a:lnTo>
                <a:lnTo>
                  <a:pt x="8608" y="5146"/>
                </a:lnTo>
                <a:lnTo>
                  <a:pt x="8586" y="5134"/>
                </a:lnTo>
                <a:lnTo>
                  <a:pt x="8506" y="5233"/>
                </a:lnTo>
                <a:lnTo>
                  <a:pt x="8346" y="5267"/>
                </a:lnTo>
                <a:lnTo>
                  <a:pt x="8295" y="5413"/>
                </a:lnTo>
                <a:lnTo>
                  <a:pt x="8132" y="5521"/>
                </a:lnTo>
                <a:lnTo>
                  <a:pt x="8071" y="5604"/>
                </a:lnTo>
                <a:lnTo>
                  <a:pt x="8113" y="5651"/>
                </a:lnTo>
                <a:lnTo>
                  <a:pt x="8009" y="5725"/>
                </a:lnTo>
                <a:lnTo>
                  <a:pt x="7967" y="5823"/>
                </a:lnTo>
                <a:lnTo>
                  <a:pt x="7864" y="5856"/>
                </a:lnTo>
                <a:lnTo>
                  <a:pt x="7789" y="5915"/>
                </a:lnTo>
                <a:lnTo>
                  <a:pt x="7701" y="5908"/>
                </a:lnTo>
                <a:lnTo>
                  <a:pt x="7634" y="5940"/>
                </a:lnTo>
                <a:lnTo>
                  <a:pt x="7595" y="5875"/>
                </a:lnTo>
                <a:lnTo>
                  <a:pt x="7874" y="5760"/>
                </a:lnTo>
                <a:lnTo>
                  <a:pt x="7980" y="5686"/>
                </a:lnTo>
                <a:lnTo>
                  <a:pt x="8007" y="5565"/>
                </a:lnTo>
                <a:lnTo>
                  <a:pt x="8194" y="5393"/>
                </a:lnTo>
                <a:lnTo>
                  <a:pt x="8273" y="5292"/>
                </a:lnTo>
                <a:lnTo>
                  <a:pt x="8290" y="5233"/>
                </a:lnTo>
                <a:lnTo>
                  <a:pt x="8435" y="5159"/>
                </a:lnTo>
                <a:lnTo>
                  <a:pt x="8499" y="5084"/>
                </a:lnTo>
                <a:lnTo>
                  <a:pt x="8438" y="4972"/>
                </a:lnTo>
                <a:lnTo>
                  <a:pt x="8384" y="4974"/>
                </a:lnTo>
                <a:lnTo>
                  <a:pt x="8235" y="5062"/>
                </a:lnTo>
                <a:lnTo>
                  <a:pt x="8039" y="5109"/>
                </a:lnTo>
                <a:lnTo>
                  <a:pt x="7994" y="5148"/>
                </a:lnTo>
                <a:lnTo>
                  <a:pt x="7905" y="5260"/>
                </a:lnTo>
                <a:lnTo>
                  <a:pt x="7826" y="5306"/>
                </a:lnTo>
                <a:lnTo>
                  <a:pt x="7859" y="5363"/>
                </a:lnTo>
                <a:lnTo>
                  <a:pt x="7832" y="5390"/>
                </a:lnTo>
                <a:lnTo>
                  <a:pt x="7802" y="5494"/>
                </a:lnTo>
                <a:lnTo>
                  <a:pt x="7701" y="5535"/>
                </a:lnTo>
                <a:lnTo>
                  <a:pt x="7715" y="5254"/>
                </a:lnTo>
                <a:lnTo>
                  <a:pt x="7708" y="5164"/>
                </a:lnTo>
                <a:lnTo>
                  <a:pt x="7651" y="5015"/>
                </a:lnTo>
                <a:lnTo>
                  <a:pt x="7583" y="5030"/>
                </a:lnTo>
                <a:lnTo>
                  <a:pt x="7531" y="5136"/>
                </a:lnTo>
                <a:lnTo>
                  <a:pt x="7391" y="5163"/>
                </a:lnTo>
                <a:lnTo>
                  <a:pt x="7445" y="5048"/>
                </a:lnTo>
                <a:lnTo>
                  <a:pt x="7332" y="5030"/>
                </a:lnTo>
                <a:lnTo>
                  <a:pt x="7272" y="4951"/>
                </a:lnTo>
                <a:lnTo>
                  <a:pt x="7196" y="4952"/>
                </a:lnTo>
                <a:lnTo>
                  <a:pt x="7178" y="4887"/>
                </a:lnTo>
                <a:lnTo>
                  <a:pt x="7302" y="4870"/>
                </a:lnTo>
                <a:lnTo>
                  <a:pt x="7289" y="4831"/>
                </a:lnTo>
                <a:lnTo>
                  <a:pt x="7060" y="4755"/>
                </a:lnTo>
                <a:lnTo>
                  <a:pt x="6932" y="4698"/>
                </a:lnTo>
                <a:lnTo>
                  <a:pt x="6821" y="4744"/>
                </a:lnTo>
                <a:lnTo>
                  <a:pt x="6752" y="4686"/>
                </a:lnTo>
                <a:lnTo>
                  <a:pt x="6792" y="4617"/>
                </a:lnTo>
                <a:lnTo>
                  <a:pt x="6885" y="4570"/>
                </a:lnTo>
                <a:lnTo>
                  <a:pt x="6932" y="4621"/>
                </a:lnTo>
                <a:lnTo>
                  <a:pt x="7013" y="4545"/>
                </a:lnTo>
                <a:lnTo>
                  <a:pt x="7018" y="4387"/>
                </a:lnTo>
                <a:lnTo>
                  <a:pt x="6925" y="4471"/>
                </a:lnTo>
                <a:lnTo>
                  <a:pt x="6816" y="4494"/>
                </a:lnTo>
                <a:lnTo>
                  <a:pt x="6730" y="4585"/>
                </a:lnTo>
                <a:lnTo>
                  <a:pt x="6604" y="4612"/>
                </a:lnTo>
                <a:lnTo>
                  <a:pt x="6646" y="4535"/>
                </a:lnTo>
                <a:lnTo>
                  <a:pt x="6641" y="4483"/>
                </a:lnTo>
                <a:lnTo>
                  <a:pt x="6442" y="4434"/>
                </a:lnTo>
                <a:lnTo>
                  <a:pt x="6327" y="4528"/>
                </a:lnTo>
                <a:lnTo>
                  <a:pt x="6275" y="4499"/>
                </a:lnTo>
                <a:lnTo>
                  <a:pt x="6353" y="4318"/>
                </a:lnTo>
                <a:lnTo>
                  <a:pt x="6284" y="4308"/>
                </a:lnTo>
                <a:lnTo>
                  <a:pt x="6215" y="4375"/>
                </a:lnTo>
                <a:lnTo>
                  <a:pt x="6132" y="4402"/>
                </a:lnTo>
                <a:lnTo>
                  <a:pt x="6169" y="4338"/>
                </a:lnTo>
                <a:lnTo>
                  <a:pt x="6210" y="4244"/>
                </a:lnTo>
                <a:lnTo>
                  <a:pt x="6462" y="4138"/>
                </a:lnTo>
                <a:lnTo>
                  <a:pt x="6578" y="4005"/>
                </a:lnTo>
                <a:lnTo>
                  <a:pt x="6604" y="4037"/>
                </a:lnTo>
                <a:lnTo>
                  <a:pt x="6509" y="4323"/>
                </a:lnTo>
                <a:lnTo>
                  <a:pt x="6575" y="4390"/>
                </a:lnTo>
                <a:lnTo>
                  <a:pt x="6679" y="4409"/>
                </a:lnTo>
                <a:lnTo>
                  <a:pt x="6792" y="4355"/>
                </a:lnTo>
                <a:lnTo>
                  <a:pt x="6863" y="4282"/>
                </a:lnTo>
                <a:lnTo>
                  <a:pt x="7021" y="4025"/>
                </a:lnTo>
                <a:lnTo>
                  <a:pt x="7046" y="3882"/>
                </a:lnTo>
                <a:lnTo>
                  <a:pt x="7147" y="3772"/>
                </a:lnTo>
                <a:lnTo>
                  <a:pt x="7083" y="3742"/>
                </a:lnTo>
                <a:lnTo>
                  <a:pt x="7194" y="3663"/>
                </a:lnTo>
                <a:lnTo>
                  <a:pt x="7243" y="3708"/>
                </a:lnTo>
                <a:lnTo>
                  <a:pt x="7373" y="3540"/>
                </a:lnTo>
                <a:lnTo>
                  <a:pt x="7343" y="3469"/>
                </a:lnTo>
                <a:lnTo>
                  <a:pt x="7359" y="3390"/>
                </a:lnTo>
                <a:lnTo>
                  <a:pt x="7225" y="3348"/>
                </a:lnTo>
                <a:lnTo>
                  <a:pt x="7248" y="3272"/>
                </a:lnTo>
                <a:lnTo>
                  <a:pt x="7194" y="3185"/>
                </a:lnTo>
                <a:lnTo>
                  <a:pt x="7018" y="3084"/>
                </a:lnTo>
                <a:lnTo>
                  <a:pt x="6920" y="3018"/>
                </a:lnTo>
                <a:lnTo>
                  <a:pt x="6651" y="2932"/>
                </a:lnTo>
                <a:lnTo>
                  <a:pt x="6471" y="2858"/>
                </a:lnTo>
                <a:lnTo>
                  <a:pt x="6365" y="2767"/>
                </a:lnTo>
                <a:lnTo>
                  <a:pt x="6322" y="2633"/>
                </a:lnTo>
                <a:lnTo>
                  <a:pt x="6258" y="2589"/>
                </a:lnTo>
                <a:lnTo>
                  <a:pt x="5902" y="2644"/>
                </a:lnTo>
                <a:lnTo>
                  <a:pt x="5730" y="2690"/>
                </a:lnTo>
                <a:lnTo>
                  <a:pt x="5600" y="2791"/>
                </a:lnTo>
                <a:lnTo>
                  <a:pt x="5585" y="2872"/>
                </a:lnTo>
                <a:lnTo>
                  <a:pt x="5691" y="2966"/>
                </a:lnTo>
                <a:lnTo>
                  <a:pt x="5577" y="3027"/>
                </a:lnTo>
                <a:lnTo>
                  <a:pt x="5338" y="3126"/>
                </a:lnTo>
                <a:lnTo>
                  <a:pt x="5142" y="3229"/>
                </a:lnTo>
                <a:lnTo>
                  <a:pt x="4991" y="3291"/>
                </a:lnTo>
                <a:lnTo>
                  <a:pt x="4964" y="3372"/>
                </a:lnTo>
                <a:lnTo>
                  <a:pt x="5065" y="3377"/>
                </a:lnTo>
                <a:lnTo>
                  <a:pt x="5020" y="3469"/>
                </a:lnTo>
                <a:lnTo>
                  <a:pt x="5148" y="3466"/>
                </a:lnTo>
                <a:lnTo>
                  <a:pt x="5398" y="3417"/>
                </a:lnTo>
                <a:lnTo>
                  <a:pt x="5413" y="3476"/>
                </a:lnTo>
                <a:lnTo>
                  <a:pt x="5575" y="3488"/>
                </a:lnTo>
                <a:lnTo>
                  <a:pt x="5681" y="3402"/>
                </a:lnTo>
                <a:lnTo>
                  <a:pt x="5809" y="3330"/>
                </a:lnTo>
                <a:lnTo>
                  <a:pt x="6023" y="3321"/>
                </a:lnTo>
                <a:lnTo>
                  <a:pt x="6132" y="3404"/>
                </a:lnTo>
                <a:lnTo>
                  <a:pt x="6245" y="3464"/>
                </a:lnTo>
                <a:lnTo>
                  <a:pt x="6349" y="3432"/>
                </a:lnTo>
                <a:lnTo>
                  <a:pt x="6457" y="3459"/>
                </a:lnTo>
                <a:lnTo>
                  <a:pt x="6489" y="3540"/>
                </a:lnTo>
                <a:lnTo>
                  <a:pt x="6398" y="3636"/>
                </a:lnTo>
                <a:lnTo>
                  <a:pt x="6326" y="3661"/>
                </a:lnTo>
                <a:lnTo>
                  <a:pt x="6296" y="3634"/>
                </a:lnTo>
                <a:lnTo>
                  <a:pt x="6132" y="3550"/>
                </a:lnTo>
                <a:lnTo>
                  <a:pt x="6040" y="3525"/>
                </a:lnTo>
                <a:lnTo>
                  <a:pt x="5949" y="3520"/>
                </a:lnTo>
                <a:lnTo>
                  <a:pt x="5794" y="3590"/>
                </a:lnTo>
                <a:lnTo>
                  <a:pt x="5636" y="3622"/>
                </a:lnTo>
                <a:lnTo>
                  <a:pt x="5570" y="3702"/>
                </a:lnTo>
                <a:lnTo>
                  <a:pt x="5476" y="3767"/>
                </a:lnTo>
                <a:lnTo>
                  <a:pt x="5493" y="3863"/>
                </a:lnTo>
                <a:lnTo>
                  <a:pt x="5540" y="3959"/>
                </a:lnTo>
                <a:lnTo>
                  <a:pt x="5543" y="4074"/>
                </a:lnTo>
                <a:lnTo>
                  <a:pt x="5464" y="4173"/>
                </a:lnTo>
                <a:lnTo>
                  <a:pt x="5376" y="4131"/>
                </a:lnTo>
                <a:lnTo>
                  <a:pt x="5376" y="4063"/>
                </a:lnTo>
                <a:lnTo>
                  <a:pt x="5410" y="3981"/>
                </a:lnTo>
                <a:lnTo>
                  <a:pt x="5397" y="3904"/>
                </a:lnTo>
                <a:lnTo>
                  <a:pt x="5365" y="3835"/>
                </a:lnTo>
                <a:lnTo>
                  <a:pt x="5270" y="3872"/>
                </a:lnTo>
                <a:lnTo>
                  <a:pt x="5208" y="3936"/>
                </a:lnTo>
                <a:lnTo>
                  <a:pt x="5223" y="3954"/>
                </a:lnTo>
                <a:lnTo>
                  <a:pt x="5132" y="3981"/>
                </a:lnTo>
                <a:lnTo>
                  <a:pt x="5013" y="4013"/>
                </a:lnTo>
                <a:lnTo>
                  <a:pt x="5018" y="3957"/>
                </a:lnTo>
                <a:lnTo>
                  <a:pt x="5146" y="3858"/>
                </a:lnTo>
                <a:lnTo>
                  <a:pt x="5105" y="3809"/>
                </a:lnTo>
                <a:lnTo>
                  <a:pt x="5015" y="3809"/>
                </a:lnTo>
                <a:lnTo>
                  <a:pt x="4898" y="3850"/>
                </a:lnTo>
                <a:lnTo>
                  <a:pt x="4767" y="3914"/>
                </a:lnTo>
                <a:lnTo>
                  <a:pt x="4742" y="3829"/>
                </a:lnTo>
                <a:lnTo>
                  <a:pt x="4680" y="3838"/>
                </a:lnTo>
                <a:lnTo>
                  <a:pt x="4701" y="3764"/>
                </a:lnTo>
                <a:lnTo>
                  <a:pt x="4740" y="3744"/>
                </a:lnTo>
                <a:lnTo>
                  <a:pt x="4787" y="3659"/>
                </a:lnTo>
                <a:lnTo>
                  <a:pt x="4769" y="3584"/>
                </a:lnTo>
                <a:lnTo>
                  <a:pt x="4742" y="3489"/>
                </a:lnTo>
                <a:lnTo>
                  <a:pt x="4720" y="3452"/>
                </a:lnTo>
                <a:lnTo>
                  <a:pt x="4781" y="3400"/>
                </a:lnTo>
                <a:lnTo>
                  <a:pt x="4875" y="3299"/>
                </a:lnTo>
                <a:lnTo>
                  <a:pt x="4853" y="3269"/>
                </a:lnTo>
                <a:lnTo>
                  <a:pt x="4861" y="3202"/>
                </a:lnTo>
                <a:lnTo>
                  <a:pt x="4914" y="3188"/>
                </a:lnTo>
                <a:lnTo>
                  <a:pt x="4983" y="3104"/>
                </a:lnTo>
                <a:lnTo>
                  <a:pt x="5040" y="3089"/>
                </a:lnTo>
                <a:lnTo>
                  <a:pt x="5121" y="3050"/>
                </a:lnTo>
                <a:lnTo>
                  <a:pt x="5200" y="3074"/>
                </a:lnTo>
                <a:lnTo>
                  <a:pt x="5173" y="3099"/>
                </a:lnTo>
                <a:lnTo>
                  <a:pt x="5220" y="3102"/>
                </a:lnTo>
                <a:lnTo>
                  <a:pt x="5262" y="3059"/>
                </a:lnTo>
                <a:lnTo>
                  <a:pt x="5307" y="3040"/>
                </a:lnTo>
                <a:lnTo>
                  <a:pt x="5344" y="3050"/>
                </a:lnTo>
                <a:lnTo>
                  <a:pt x="5420" y="3035"/>
                </a:lnTo>
                <a:lnTo>
                  <a:pt x="5407" y="2990"/>
                </a:lnTo>
                <a:lnTo>
                  <a:pt x="5378" y="2974"/>
                </a:lnTo>
                <a:lnTo>
                  <a:pt x="5402" y="2917"/>
                </a:lnTo>
                <a:lnTo>
                  <a:pt x="5368" y="2907"/>
                </a:lnTo>
                <a:lnTo>
                  <a:pt x="5334" y="2905"/>
                </a:lnTo>
                <a:lnTo>
                  <a:pt x="5186" y="2941"/>
                </a:lnTo>
                <a:lnTo>
                  <a:pt x="5090" y="2990"/>
                </a:lnTo>
                <a:lnTo>
                  <a:pt x="5008" y="3013"/>
                </a:lnTo>
                <a:lnTo>
                  <a:pt x="4946" y="3045"/>
                </a:lnTo>
                <a:lnTo>
                  <a:pt x="4903" y="3015"/>
                </a:lnTo>
                <a:lnTo>
                  <a:pt x="4942" y="2993"/>
                </a:lnTo>
                <a:lnTo>
                  <a:pt x="4971" y="2934"/>
                </a:lnTo>
                <a:lnTo>
                  <a:pt x="4949" y="2927"/>
                </a:lnTo>
                <a:lnTo>
                  <a:pt x="4991" y="2865"/>
                </a:lnTo>
                <a:lnTo>
                  <a:pt x="4998" y="2781"/>
                </a:lnTo>
                <a:lnTo>
                  <a:pt x="4845" y="2769"/>
                </a:lnTo>
                <a:lnTo>
                  <a:pt x="4834" y="2740"/>
                </a:lnTo>
                <a:lnTo>
                  <a:pt x="4851" y="2688"/>
                </a:lnTo>
                <a:lnTo>
                  <a:pt x="4875" y="2631"/>
                </a:lnTo>
                <a:lnTo>
                  <a:pt x="4787" y="2638"/>
                </a:lnTo>
                <a:lnTo>
                  <a:pt x="4831" y="2491"/>
                </a:lnTo>
                <a:lnTo>
                  <a:pt x="4944" y="2409"/>
                </a:lnTo>
                <a:lnTo>
                  <a:pt x="4786" y="2469"/>
                </a:lnTo>
                <a:lnTo>
                  <a:pt x="4929" y="2336"/>
                </a:lnTo>
                <a:lnTo>
                  <a:pt x="4993" y="2249"/>
                </a:lnTo>
                <a:lnTo>
                  <a:pt x="4902" y="2281"/>
                </a:lnTo>
                <a:lnTo>
                  <a:pt x="4750" y="2407"/>
                </a:lnTo>
                <a:lnTo>
                  <a:pt x="4641" y="2483"/>
                </a:lnTo>
                <a:lnTo>
                  <a:pt x="4449" y="2606"/>
                </a:lnTo>
                <a:lnTo>
                  <a:pt x="4235" y="2680"/>
                </a:lnTo>
                <a:lnTo>
                  <a:pt x="4207" y="2666"/>
                </a:lnTo>
                <a:lnTo>
                  <a:pt x="4329" y="2533"/>
                </a:lnTo>
                <a:lnTo>
                  <a:pt x="4387" y="2469"/>
                </a:lnTo>
                <a:lnTo>
                  <a:pt x="4488" y="2377"/>
                </a:lnTo>
                <a:lnTo>
                  <a:pt x="4595" y="2272"/>
                </a:lnTo>
                <a:lnTo>
                  <a:pt x="4715" y="2171"/>
                </a:lnTo>
                <a:lnTo>
                  <a:pt x="4764" y="2094"/>
                </a:lnTo>
                <a:lnTo>
                  <a:pt x="4685" y="2141"/>
                </a:lnTo>
                <a:lnTo>
                  <a:pt x="4619" y="2168"/>
                </a:lnTo>
                <a:lnTo>
                  <a:pt x="4584" y="2187"/>
                </a:lnTo>
                <a:lnTo>
                  <a:pt x="4531" y="2217"/>
                </a:lnTo>
                <a:lnTo>
                  <a:pt x="4488" y="2239"/>
                </a:lnTo>
                <a:lnTo>
                  <a:pt x="4451" y="2251"/>
                </a:lnTo>
                <a:lnTo>
                  <a:pt x="4419" y="2264"/>
                </a:lnTo>
                <a:lnTo>
                  <a:pt x="4422" y="2251"/>
                </a:lnTo>
                <a:lnTo>
                  <a:pt x="4370" y="2276"/>
                </a:lnTo>
                <a:lnTo>
                  <a:pt x="4313" y="2315"/>
                </a:lnTo>
                <a:lnTo>
                  <a:pt x="4264" y="2357"/>
                </a:lnTo>
                <a:lnTo>
                  <a:pt x="4200" y="2397"/>
                </a:lnTo>
                <a:lnTo>
                  <a:pt x="4144" y="2427"/>
                </a:lnTo>
                <a:lnTo>
                  <a:pt x="4106" y="2464"/>
                </a:lnTo>
                <a:lnTo>
                  <a:pt x="4045" y="2517"/>
                </a:lnTo>
                <a:lnTo>
                  <a:pt x="4030" y="2535"/>
                </a:lnTo>
                <a:lnTo>
                  <a:pt x="3932" y="2623"/>
                </a:lnTo>
                <a:lnTo>
                  <a:pt x="3855" y="2681"/>
                </a:lnTo>
                <a:lnTo>
                  <a:pt x="3792" y="2734"/>
                </a:lnTo>
                <a:lnTo>
                  <a:pt x="3740" y="2782"/>
                </a:lnTo>
                <a:lnTo>
                  <a:pt x="3742" y="2793"/>
                </a:lnTo>
                <a:lnTo>
                  <a:pt x="3720" y="2825"/>
                </a:lnTo>
                <a:lnTo>
                  <a:pt x="3638" y="2910"/>
                </a:lnTo>
                <a:lnTo>
                  <a:pt x="3537" y="3023"/>
                </a:lnTo>
                <a:lnTo>
                  <a:pt x="3553" y="3038"/>
                </a:lnTo>
                <a:lnTo>
                  <a:pt x="3515" y="3094"/>
                </a:lnTo>
                <a:lnTo>
                  <a:pt x="3564" y="3072"/>
                </a:lnTo>
                <a:lnTo>
                  <a:pt x="3565" y="3097"/>
                </a:lnTo>
                <a:lnTo>
                  <a:pt x="3653" y="3027"/>
                </a:lnTo>
                <a:lnTo>
                  <a:pt x="3708" y="3013"/>
                </a:lnTo>
                <a:lnTo>
                  <a:pt x="3723" y="3035"/>
                </a:lnTo>
                <a:lnTo>
                  <a:pt x="3754" y="3023"/>
                </a:lnTo>
                <a:lnTo>
                  <a:pt x="3690" y="3124"/>
                </a:lnTo>
                <a:lnTo>
                  <a:pt x="3702" y="3168"/>
                </a:lnTo>
                <a:lnTo>
                  <a:pt x="3771" y="3129"/>
                </a:lnTo>
                <a:lnTo>
                  <a:pt x="3831" y="3106"/>
                </a:lnTo>
                <a:lnTo>
                  <a:pt x="3781" y="3213"/>
                </a:lnTo>
                <a:lnTo>
                  <a:pt x="3638" y="3404"/>
                </a:lnTo>
                <a:lnTo>
                  <a:pt x="3656" y="3451"/>
                </a:lnTo>
                <a:lnTo>
                  <a:pt x="3643" y="3483"/>
                </a:lnTo>
                <a:lnTo>
                  <a:pt x="3670" y="3506"/>
                </a:lnTo>
                <a:lnTo>
                  <a:pt x="3665" y="3538"/>
                </a:lnTo>
                <a:lnTo>
                  <a:pt x="3585" y="3631"/>
                </a:lnTo>
                <a:lnTo>
                  <a:pt x="3547" y="3683"/>
                </a:lnTo>
                <a:lnTo>
                  <a:pt x="3414" y="3777"/>
                </a:lnTo>
                <a:lnTo>
                  <a:pt x="3313" y="3878"/>
                </a:lnTo>
                <a:lnTo>
                  <a:pt x="3195" y="4011"/>
                </a:lnTo>
                <a:lnTo>
                  <a:pt x="3109" y="4117"/>
                </a:lnTo>
                <a:lnTo>
                  <a:pt x="3070" y="4193"/>
                </a:lnTo>
                <a:lnTo>
                  <a:pt x="3006" y="4265"/>
                </a:lnTo>
                <a:lnTo>
                  <a:pt x="2961" y="4343"/>
                </a:lnTo>
                <a:lnTo>
                  <a:pt x="2899" y="4405"/>
                </a:lnTo>
                <a:lnTo>
                  <a:pt x="2868" y="4456"/>
                </a:lnTo>
                <a:lnTo>
                  <a:pt x="2799" y="4526"/>
                </a:lnTo>
                <a:lnTo>
                  <a:pt x="2719" y="4614"/>
                </a:lnTo>
                <a:lnTo>
                  <a:pt x="2702" y="4609"/>
                </a:lnTo>
                <a:lnTo>
                  <a:pt x="2650" y="4634"/>
                </a:lnTo>
                <a:lnTo>
                  <a:pt x="2614" y="4659"/>
                </a:lnTo>
                <a:lnTo>
                  <a:pt x="2609" y="4695"/>
                </a:lnTo>
                <a:lnTo>
                  <a:pt x="2687" y="4676"/>
                </a:lnTo>
                <a:lnTo>
                  <a:pt x="2680" y="4713"/>
                </a:lnTo>
                <a:lnTo>
                  <a:pt x="2735" y="4681"/>
                </a:lnTo>
                <a:lnTo>
                  <a:pt x="2803" y="4579"/>
                </a:lnTo>
                <a:lnTo>
                  <a:pt x="2865" y="4568"/>
                </a:lnTo>
                <a:lnTo>
                  <a:pt x="2818" y="4668"/>
                </a:lnTo>
                <a:lnTo>
                  <a:pt x="2747" y="4762"/>
                </a:lnTo>
                <a:lnTo>
                  <a:pt x="2784" y="4750"/>
                </a:lnTo>
                <a:lnTo>
                  <a:pt x="2808" y="4723"/>
                </a:lnTo>
                <a:lnTo>
                  <a:pt x="2897" y="4595"/>
                </a:lnTo>
                <a:lnTo>
                  <a:pt x="2956" y="4499"/>
                </a:lnTo>
                <a:lnTo>
                  <a:pt x="3030" y="4385"/>
                </a:lnTo>
                <a:lnTo>
                  <a:pt x="3043" y="4397"/>
                </a:lnTo>
                <a:lnTo>
                  <a:pt x="3079" y="4356"/>
                </a:lnTo>
                <a:lnTo>
                  <a:pt x="3106" y="4281"/>
                </a:lnTo>
                <a:lnTo>
                  <a:pt x="3245" y="4116"/>
                </a:lnTo>
                <a:lnTo>
                  <a:pt x="3365" y="4010"/>
                </a:lnTo>
                <a:lnTo>
                  <a:pt x="3466" y="3888"/>
                </a:lnTo>
                <a:lnTo>
                  <a:pt x="3542" y="3826"/>
                </a:lnTo>
                <a:lnTo>
                  <a:pt x="3574" y="3818"/>
                </a:lnTo>
                <a:lnTo>
                  <a:pt x="3638" y="3781"/>
                </a:lnTo>
                <a:lnTo>
                  <a:pt x="3651" y="3829"/>
                </a:lnTo>
                <a:lnTo>
                  <a:pt x="3604" y="3910"/>
                </a:lnTo>
                <a:lnTo>
                  <a:pt x="3601" y="3897"/>
                </a:lnTo>
                <a:lnTo>
                  <a:pt x="3599" y="3895"/>
                </a:lnTo>
                <a:lnTo>
                  <a:pt x="3555" y="3915"/>
                </a:lnTo>
                <a:lnTo>
                  <a:pt x="3501" y="3964"/>
                </a:lnTo>
                <a:lnTo>
                  <a:pt x="3547" y="3962"/>
                </a:lnTo>
                <a:lnTo>
                  <a:pt x="3503" y="4031"/>
                </a:lnTo>
                <a:lnTo>
                  <a:pt x="3459" y="4057"/>
                </a:lnTo>
                <a:lnTo>
                  <a:pt x="3390" y="4129"/>
                </a:lnTo>
                <a:lnTo>
                  <a:pt x="3387" y="4116"/>
                </a:lnTo>
                <a:lnTo>
                  <a:pt x="3267" y="4247"/>
                </a:lnTo>
                <a:lnTo>
                  <a:pt x="3200" y="4356"/>
                </a:lnTo>
                <a:lnTo>
                  <a:pt x="3138" y="4439"/>
                </a:lnTo>
                <a:lnTo>
                  <a:pt x="3065" y="4557"/>
                </a:lnTo>
                <a:lnTo>
                  <a:pt x="3028" y="4616"/>
                </a:lnTo>
                <a:lnTo>
                  <a:pt x="2981" y="4669"/>
                </a:lnTo>
                <a:lnTo>
                  <a:pt x="2966" y="4695"/>
                </a:lnTo>
                <a:lnTo>
                  <a:pt x="2942" y="4725"/>
                </a:lnTo>
                <a:lnTo>
                  <a:pt x="2907" y="4737"/>
                </a:lnTo>
                <a:lnTo>
                  <a:pt x="2826" y="4786"/>
                </a:lnTo>
                <a:lnTo>
                  <a:pt x="2767" y="4834"/>
                </a:lnTo>
                <a:lnTo>
                  <a:pt x="2713" y="4920"/>
                </a:lnTo>
                <a:lnTo>
                  <a:pt x="2687" y="4940"/>
                </a:lnTo>
                <a:lnTo>
                  <a:pt x="2675" y="4964"/>
                </a:lnTo>
                <a:lnTo>
                  <a:pt x="2639" y="4996"/>
                </a:lnTo>
                <a:lnTo>
                  <a:pt x="2560" y="5099"/>
                </a:lnTo>
                <a:lnTo>
                  <a:pt x="2498" y="5181"/>
                </a:lnTo>
                <a:lnTo>
                  <a:pt x="2419" y="5260"/>
                </a:lnTo>
                <a:lnTo>
                  <a:pt x="2321" y="5373"/>
                </a:lnTo>
                <a:lnTo>
                  <a:pt x="2256" y="5503"/>
                </a:lnTo>
                <a:lnTo>
                  <a:pt x="2244" y="5572"/>
                </a:lnTo>
                <a:lnTo>
                  <a:pt x="2350" y="5447"/>
                </a:lnTo>
                <a:lnTo>
                  <a:pt x="2350" y="5503"/>
                </a:lnTo>
                <a:lnTo>
                  <a:pt x="2414" y="5424"/>
                </a:lnTo>
                <a:lnTo>
                  <a:pt x="2368" y="5545"/>
                </a:lnTo>
                <a:lnTo>
                  <a:pt x="2432" y="5489"/>
                </a:lnTo>
                <a:lnTo>
                  <a:pt x="2474" y="5410"/>
                </a:lnTo>
                <a:lnTo>
                  <a:pt x="2537" y="5311"/>
                </a:lnTo>
                <a:lnTo>
                  <a:pt x="2557" y="5329"/>
                </a:lnTo>
                <a:lnTo>
                  <a:pt x="2621" y="5235"/>
                </a:lnTo>
                <a:lnTo>
                  <a:pt x="2697" y="5158"/>
                </a:lnTo>
                <a:lnTo>
                  <a:pt x="2719" y="5156"/>
                </a:lnTo>
                <a:lnTo>
                  <a:pt x="2648" y="5257"/>
                </a:lnTo>
                <a:lnTo>
                  <a:pt x="2639" y="5312"/>
                </a:lnTo>
                <a:lnTo>
                  <a:pt x="2651" y="5350"/>
                </a:lnTo>
                <a:lnTo>
                  <a:pt x="2730" y="5228"/>
                </a:lnTo>
                <a:lnTo>
                  <a:pt x="2744" y="5326"/>
                </a:lnTo>
                <a:lnTo>
                  <a:pt x="2727" y="5387"/>
                </a:lnTo>
                <a:lnTo>
                  <a:pt x="2717" y="5450"/>
                </a:lnTo>
                <a:lnTo>
                  <a:pt x="2692" y="5469"/>
                </a:lnTo>
                <a:lnTo>
                  <a:pt x="2633" y="5545"/>
                </a:lnTo>
                <a:lnTo>
                  <a:pt x="2692" y="5577"/>
                </a:lnTo>
                <a:lnTo>
                  <a:pt x="2725" y="5590"/>
                </a:lnTo>
                <a:lnTo>
                  <a:pt x="2727" y="5705"/>
                </a:lnTo>
                <a:lnTo>
                  <a:pt x="2757" y="5698"/>
                </a:lnTo>
                <a:lnTo>
                  <a:pt x="2801" y="5580"/>
                </a:lnTo>
                <a:lnTo>
                  <a:pt x="2848" y="5531"/>
                </a:lnTo>
                <a:lnTo>
                  <a:pt x="2922" y="5445"/>
                </a:lnTo>
                <a:lnTo>
                  <a:pt x="3011" y="5413"/>
                </a:lnTo>
                <a:lnTo>
                  <a:pt x="3064" y="5425"/>
                </a:lnTo>
                <a:lnTo>
                  <a:pt x="3220" y="5339"/>
                </a:lnTo>
                <a:lnTo>
                  <a:pt x="3207" y="5378"/>
                </a:lnTo>
                <a:lnTo>
                  <a:pt x="3235" y="5403"/>
                </a:lnTo>
                <a:lnTo>
                  <a:pt x="3269" y="5376"/>
                </a:lnTo>
                <a:lnTo>
                  <a:pt x="3368" y="5380"/>
                </a:lnTo>
                <a:lnTo>
                  <a:pt x="3444" y="5363"/>
                </a:lnTo>
                <a:lnTo>
                  <a:pt x="3463" y="5437"/>
                </a:lnTo>
                <a:lnTo>
                  <a:pt x="3412" y="5477"/>
                </a:lnTo>
                <a:lnTo>
                  <a:pt x="3387" y="5646"/>
                </a:lnTo>
                <a:lnTo>
                  <a:pt x="3358" y="5695"/>
                </a:lnTo>
                <a:lnTo>
                  <a:pt x="3308" y="5639"/>
                </a:lnTo>
                <a:lnTo>
                  <a:pt x="3281" y="5641"/>
                </a:lnTo>
                <a:lnTo>
                  <a:pt x="3249" y="5772"/>
                </a:lnTo>
                <a:lnTo>
                  <a:pt x="3186" y="5797"/>
                </a:lnTo>
                <a:lnTo>
                  <a:pt x="3163" y="5871"/>
                </a:lnTo>
                <a:lnTo>
                  <a:pt x="3254" y="5940"/>
                </a:lnTo>
                <a:lnTo>
                  <a:pt x="3293" y="6025"/>
                </a:lnTo>
                <a:lnTo>
                  <a:pt x="3341" y="6006"/>
                </a:lnTo>
                <a:lnTo>
                  <a:pt x="3319" y="5917"/>
                </a:lnTo>
                <a:lnTo>
                  <a:pt x="3346" y="5848"/>
                </a:lnTo>
                <a:lnTo>
                  <a:pt x="3429" y="5779"/>
                </a:lnTo>
                <a:lnTo>
                  <a:pt x="3489" y="5821"/>
                </a:lnTo>
                <a:lnTo>
                  <a:pt x="3510" y="5900"/>
                </a:lnTo>
                <a:lnTo>
                  <a:pt x="3565" y="5927"/>
                </a:lnTo>
                <a:lnTo>
                  <a:pt x="3589" y="5991"/>
                </a:lnTo>
                <a:lnTo>
                  <a:pt x="3629" y="6053"/>
                </a:lnTo>
                <a:lnTo>
                  <a:pt x="3599" y="6078"/>
                </a:lnTo>
                <a:lnTo>
                  <a:pt x="3516" y="5989"/>
                </a:lnTo>
                <a:lnTo>
                  <a:pt x="3473" y="6082"/>
                </a:lnTo>
                <a:lnTo>
                  <a:pt x="3346" y="6094"/>
                </a:lnTo>
                <a:lnTo>
                  <a:pt x="3314" y="6043"/>
                </a:lnTo>
                <a:lnTo>
                  <a:pt x="3250" y="6184"/>
                </a:lnTo>
                <a:lnTo>
                  <a:pt x="3224" y="6333"/>
                </a:lnTo>
                <a:lnTo>
                  <a:pt x="3143" y="6546"/>
                </a:lnTo>
                <a:lnTo>
                  <a:pt x="3114" y="6617"/>
                </a:lnTo>
                <a:lnTo>
                  <a:pt x="3112" y="6683"/>
                </a:lnTo>
                <a:lnTo>
                  <a:pt x="3082" y="6780"/>
                </a:lnTo>
                <a:lnTo>
                  <a:pt x="3005" y="6883"/>
                </a:lnTo>
                <a:lnTo>
                  <a:pt x="2949" y="6918"/>
                </a:lnTo>
                <a:lnTo>
                  <a:pt x="2853" y="6863"/>
                </a:lnTo>
                <a:lnTo>
                  <a:pt x="2843" y="6769"/>
                </a:lnTo>
                <a:lnTo>
                  <a:pt x="2799" y="6671"/>
                </a:lnTo>
                <a:lnTo>
                  <a:pt x="2820" y="6484"/>
                </a:lnTo>
                <a:lnTo>
                  <a:pt x="2880" y="6237"/>
                </a:lnTo>
                <a:lnTo>
                  <a:pt x="2860" y="6075"/>
                </a:lnTo>
                <a:lnTo>
                  <a:pt x="2816" y="5989"/>
                </a:lnTo>
                <a:lnTo>
                  <a:pt x="2732" y="5935"/>
                </a:lnTo>
                <a:lnTo>
                  <a:pt x="2747" y="5732"/>
                </a:lnTo>
                <a:lnTo>
                  <a:pt x="2655" y="5764"/>
                </a:lnTo>
                <a:lnTo>
                  <a:pt x="2658" y="5612"/>
                </a:lnTo>
                <a:lnTo>
                  <a:pt x="2552" y="5592"/>
                </a:lnTo>
                <a:lnTo>
                  <a:pt x="2490" y="5703"/>
                </a:lnTo>
                <a:lnTo>
                  <a:pt x="2402" y="5730"/>
                </a:lnTo>
                <a:lnTo>
                  <a:pt x="2333" y="5861"/>
                </a:lnTo>
                <a:lnTo>
                  <a:pt x="2217" y="6026"/>
                </a:lnTo>
                <a:lnTo>
                  <a:pt x="2214" y="6141"/>
                </a:lnTo>
                <a:lnTo>
                  <a:pt x="2151" y="6301"/>
                </a:lnTo>
                <a:lnTo>
                  <a:pt x="2165" y="6361"/>
                </a:lnTo>
                <a:lnTo>
                  <a:pt x="2212" y="6341"/>
                </a:lnTo>
                <a:lnTo>
                  <a:pt x="2212" y="6460"/>
                </a:lnTo>
                <a:lnTo>
                  <a:pt x="2156" y="6605"/>
                </a:lnTo>
                <a:lnTo>
                  <a:pt x="2182" y="6755"/>
                </a:lnTo>
                <a:lnTo>
                  <a:pt x="2254" y="6763"/>
                </a:lnTo>
                <a:lnTo>
                  <a:pt x="2239" y="6880"/>
                </a:lnTo>
                <a:lnTo>
                  <a:pt x="2257" y="6933"/>
                </a:lnTo>
                <a:lnTo>
                  <a:pt x="2210" y="6937"/>
                </a:lnTo>
                <a:lnTo>
                  <a:pt x="2166" y="7028"/>
                </a:lnTo>
                <a:lnTo>
                  <a:pt x="2118" y="7050"/>
                </a:lnTo>
                <a:lnTo>
                  <a:pt x="2038" y="7149"/>
                </a:lnTo>
                <a:lnTo>
                  <a:pt x="2033" y="7151"/>
                </a:lnTo>
                <a:lnTo>
                  <a:pt x="1953" y="7179"/>
                </a:lnTo>
                <a:lnTo>
                  <a:pt x="1863" y="7235"/>
                </a:lnTo>
                <a:lnTo>
                  <a:pt x="1862" y="7233"/>
                </a:lnTo>
                <a:lnTo>
                  <a:pt x="1835" y="7247"/>
                </a:lnTo>
                <a:lnTo>
                  <a:pt x="1756" y="7312"/>
                </a:lnTo>
                <a:lnTo>
                  <a:pt x="1707" y="7337"/>
                </a:lnTo>
                <a:lnTo>
                  <a:pt x="1702" y="7353"/>
                </a:lnTo>
                <a:lnTo>
                  <a:pt x="1666" y="7359"/>
                </a:lnTo>
                <a:lnTo>
                  <a:pt x="1636" y="7332"/>
                </a:lnTo>
                <a:lnTo>
                  <a:pt x="1634" y="7236"/>
                </a:lnTo>
                <a:lnTo>
                  <a:pt x="1651" y="7119"/>
                </a:lnTo>
                <a:lnTo>
                  <a:pt x="1619" y="7130"/>
                </a:lnTo>
                <a:lnTo>
                  <a:pt x="1665" y="7041"/>
                </a:lnTo>
                <a:lnTo>
                  <a:pt x="1675" y="6947"/>
                </a:lnTo>
                <a:lnTo>
                  <a:pt x="1665" y="6856"/>
                </a:lnTo>
                <a:lnTo>
                  <a:pt x="1638" y="6843"/>
                </a:lnTo>
                <a:lnTo>
                  <a:pt x="1609" y="6790"/>
                </a:lnTo>
                <a:lnTo>
                  <a:pt x="1626" y="6720"/>
                </a:lnTo>
                <a:lnTo>
                  <a:pt x="1660" y="6573"/>
                </a:lnTo>
                <a:lnTo>
                  <a:pt x="1693" y="6435"/>
                </a:lnTo>
                <a:lnTo>
                  <a:pt x="1707" y="6287"/>
                </a:lnTo>
                <a:lnTo>
                  <a:pt x="1744" y="6225"/>
                </a:lnTo>
                <a:lnTo>
                  <a:pt x="1771" y="6100"/>
                </a:lnTo>
                <a:lnTo>
                  <a:pt x="1793" y="6048"/>
                </a:lnTo>
                <a:lnTo>
                  <a:pt x="1799" y="6006"/>
                </a:lnTo>
                <a:lnTo>
                  <a:pt x="1852" y="5922"/>
                </a:lnTo>
                <a:lnTo>
                  <a:pt x="1900" y="5750"/>
                </a:lnTo>
                <a:lnTo>
                  <a:pt x="1904" y="5688"/>
                </a:lnTo>
                <a:lnTo>
                  <a:pt x="1875" y="5656"/>
                </a:lnTo>
                <a:lnTo>
                  <a:pt x="1836" y="5669"/>
                </a:lnTo>
                <a:lnTo>
                  <a:pt x="1757" y="5772"/>
                </a:lnTo>
                <a:lnTo>
                  <a:pt x="1727" y="5765"/>
                </a:lnTo>
                <a:lnTo>
                  <a:pt x="1719" y="5737"/>
                </a:lnTo>
                <a:lnTo>
                  <a:pt x="1798" y="5567"/>
                </a:lnTo>
                <a:lnTo>
                  <a:pt x="1887" y="5370"/>
                </a:lnTo>
                <a:lnTo>
                  <a:pt x="1941" y="5252"/>
                </a:lnTo>
                <a:lnTo>
                  <a:pt x="2044" y="5116"/>
                </a:lnTo>
                <a:lnTo>
                  <a:pt x="2143" y="4930"/>
                </a:lnTo>
                <a:lnTo>
                  <a:pt x="2197" y="4826"/>
                </a:lnTo>
                <a:lnTo>
                  <a:pt x="2208" y="4789"/>
                </a:lnTo>
                <a:lnTo>
                  <a:pt x="2299" y="4634"/>
                </a:lnTo>
                <a:lnTo>
                  <a:pt x="2333" y="4580"/>
                </a:lnTo>
                <a:lnTo>
                  <a:pt x="2392" y="4513"/>
                </a:lnTo>
                <a:lnTo>
                  <a:pt x="2421" y="4457"/>
                </a:lnTo>
                <a:lnTo>
                  <a:pt x="2485" y="4392"/>
                </a:lnTo>
                <a:lnTo>
                  <a:pt x="2501" y="4417"/>
                </a:lnTo>
                <a:lnTo>
                  <a:pt x="2582" y="4358"/>
                </a:lnTo>
                <a:lnTo>
                  <a:pt x="2626" y="4302"/>
                </a:lnTo>
                <a:lnTo>
                  <a:pt x="2673" y="4267"/>
                </a:lnTo>
                <a:lnTo>
                  <a:pt x="2700" y="4277"/>
                </a:lnTo>
                <a:lnTo>
                  <a:pt x="2725" y="4255"/>
                </a:lnTo>
                <a:lnTo>
                  <a:pt x="2729" y="4200"/>
                </a:lnTo>
                <a:lnTo>
                  <a:pt x="2781" y="4163"/>
                </a:lnTo>
                <a:lnTo>
                  <a:pt x="2830" y="4084"/>
                </a:lnTo>
                <a:lnTo>
                  <a:pt x="2845" y="4006"/>
                </a:lnTo>
                <a:lnTo>
                  <a:pt x="2877" y="3944"/>
                </a:lnTo>
                <a:lnTo>
                  <a:pt x="2926" y="3887"/>
                </a:lnTo>
                <a:lnTo>
                  <a:pt x="2988" y="3782"/>
                </a:lnTo>
                <a:lnTo>
                  <a:pt x="3005" y="3720"/>
                </a:lnTo>
                <a:lnTo>
                  <a:pt x="3052" y="3661"/>
                </a:lnTo>
                <a:lnTo>
                  <a:pt x="3153" y="3508"/>
                </a:lnTo>
                <a:lnTo>
                  <a:pt x="3254" y="3362"/>
                </a:lnTo>
                <a:lnTo>
                  <a:pt x="3294" y="3291"/>
                </a:lnTo>
                <a:lnTo>
                  <a:pt x="3303" y="3261"/>
                </a:lnTo>
                <a:lnTo>
                  <a:pt x="3372" y="3173"/>
                </a:lnTo>
                <a:lnTo>
                  <a:pt x="3399" y="3121"/>
                </a:lnTo>
                <a:lnTo>
                  <a:pt x="3434" y="3080"/>
                </a:lnTo>
                <a:lnTo>
                  <a:pt x="3542" y="2971"/>
                </a:lnTo>
                <a:lnTo>
                  <a:pt x="3617" y="2890"/>
                </a:lnTo>
                <a:lnTo>
                  <a:pt x="3708" y="2809"/>
                </a:lnTo>
                <a:lnTo>
                  <a:pt x="3774" y="2745"/>
                </a:lnTo>
                <a:lnTo>
                  <a:pt x="3749" y="2756"/>
                </a:lnTo>
                <a:lnTo>
                  <a:pt x="3722" y="2764"/>
                </a:lnTo>
                <a:lnTo>
                  <a:pt x="3757" y="2725"/>
                </a:lnTo>
                <a:lnTo>
                  <a:pt x="3766" y="2697"/>
                </a:lnTo>
                <a:cubicBezTo>
                  <a:pt x="5653" y="1056"/>
                  <a:pt x="8109" y="54"/>
                  <a:pt x="10800" y="54"/>
                </a:cubicBezTo>
                <a:close/>
                <a:moveTo>
                  <a:pt x="9785" y="539"/>
                </a:moveTo>
                <a:lnTo>
                  <a:pt x="9607" y="567"/>
                </a:lnTo>
                <a:lnTo>
                  <a:pt x="9440" y="552"/>
                </a:lnTo>
                <a:lnTo>
                  <a:pt x="9315" y="581"/>
                </a:lnTo>
                <a:lnTo>
                  <a:pt x="9315" y="636"/>
                </a:lnTo>
                <a:lnTo>
                  <a:pt x="9319" y="683"/>
                </a:lnTo>
                <a:lnTo>
                  <a:pt x="9391" y="715"/>
                </a:lnTo>
                <a:lnTo>
                  <a:pt x="9300" y="788"/>
                </a:lnTo>
                <a:lnTo>
                  <a:pt x="9297" y="833"/>
                </a:lnTo>
                <a:lnTo>
                  <a:pt x="9336" y="874"/>
                </a:lnTo>
                <a:lnTo>
                  <a:pt x="9307" y="924"/>
                </a:lnTo>
                <a:lnTo>
                  <a:pt x="9216" y="966"/>
                </a:lnTo>
                <a:lnTo>
                  <a:pt x="9137" y="1008"/>
                </a:lnTo>
                <a:lnTo>
                  <a:pt x="9091" y="1025"/>
                </a:lnTo>
                <a:lnTo>
                  <a:pt x="8994" y="1114"/>
                </a:lnTo>
                <a:lnTo>
                  <a:pt x="8985" y="1207"/>
                </a:lnTo>
                <a:lnTo>
                  <a:pt x="8952" y="1254"/>
                </a:lnTo>
                <a:lnTo>
                  <a:pt x="8884" y="1281"/>
                </a:lnTo>
                <a:lnTo>
                  <a:pt x="8740" y="1374"/>
                </a:lnTo>
                <a:lnTo>
                  <a:pt x="8662" y="1490"/>
                </a:lnTo>
                <a:lnTo>
                  <a:pt x="8612" y="1611"/>
                </a:lnTo>
                <a:lnTo>
                  <a:pt x="8689" y="1577"/>
                </a:lnTo>
                <a:lnTo>
                  <a:pt x="8831" y="1512"/>
                </a:lnTo>
                <a:lnTo>
                  <a:pt x="8822" y="1571"/>
                </a:lnTo>
                <a:lnTo>
                  <a:pt x="8908" y="1604"/>
                </a:lnTo>
                <a:lnTo>
                  <a:pt x="8788" y="1599"/>
                </a:lnTo>
                <a:lnTo>
                  <a:pt x="8709" y="1597"/>
                </a:lnTo>
                <a:lnTo>
                  <a:pt x="8640" y="1656"/>
                </a:lnTo>
                <a:lnTo>
                  <a:pt x="8748" y="1692"/>
                </a:lnTo>
                <a:lnTo>
                  <a:pt x="8876" y="1695"/>
                </a:lnTo>
                <a:lnTo>
                  <a:pt x="8965" y="1678"/>
                </a:lnTo>
                <a:lnTo>
                  <a:pt x="8969" y="1707"/>
                </a:lnTo>
                <a:lnTo>
                  <a:pt x="8834" y="1729"/>
                </a:lnTo>
                <a:lnTo>
                  <a:pt x="8883" y="1756"/>
                </a:lnTo>
                <a:lnTo>
                  <a:pt x="9012" y="1767"/>
                </a:lnTo>
                <a:lnTo>
                  <a:pt x="8952" y="1801"/>
                </a:lnTo>
                <a:lnTo>
                  <a:pt x="8910" y="1843"/>
                </a:lnTo>
                <a:lnTo>
                  <a:pt x="8937" y="1874"/>
                </a:lnTo>
                <a:lnTo>
                  <a:pt x="9031" y="1872"/>
                </a:lnTo>
                <a:lnTo>
                  <a:pt x="8950" y="1927"/>
                </a:lnTo>
                <a:lnTo>
                  <a:pt x="9100" y="1953"/>
                </a:lnTo>
                <a:lnTo>
                  <a:pt x="9071" y="1981"/>
                </a:lnTo>
                <a:lnTo>
                  <a:pt x="9181" y="2033"/>
                </a:lnTo>
                <a:lnTo>
                  <a:pt x="9305" y="2032"/>
                </a:lnTo>
                <a:lnTo>
                  <a:pt x="9287" y="2086"/>
                </a:lnTo>
                <a:lnTo>
                  <a:pt x="9241" y="2119"/>
                </a:lnTo>
                <a:lnTo>
                  <a:pt x="9357" y="2141"/>
                </a:lnTo>
                <a:lnTo>
                  <a:pt x="9492" y="2222"/>
                </a:lnTo>
                <a:lnTo>
                  <a:pt x="9548" y="2283"/>
                </a:lnTo>
                <a:lnTo>
                  <a:pt x="9608" y="2355"/>
                </a:lnTo>
                <a:lnTo>
                  <a:pt x="9671" y="2325"/>
                </a:lnTo>
                <a:lnTo>
                  <a:pt x="9615" y="2385"/>
                </a:lnTo>
                <a:lnTo>
                  <a:pt x="9632" y="2410"/>
                </a:lnTo>
                <a:lnTo>
                  <a:pt x="9642" y="2522"/>
                </a:lnTo>
                <a:lnTo>
                  <a:pt x="9713" y="2543"/>
                </a:lnTo>
                <a:lnTo>
                  <a:pt x="9793" y="2517"/>
                </a:lnTo>
                <a:lnTo>
                  <a:pt x="9844" y="2424"/>
                </a:lnTo>
                <a:lnTo>
                  <a:pt x="9857" y="2362"/>
                </a:lnTo>
                <a:lnTo>
                  <a:pt x="9899" y="2424"/>
                </a:lnTo>
                <a:lnTo>
                  <a:pt x="9958" y="2446"/>
                </a:lnTo>
                <a:lnTo>
                  <a:pt x="9965" y="2397"/>
                </a:lnTo>
                <a:lnTo>
                  <a:pt x="10068" y="2397"/>
                </a:lnTo>
                <a:lnTo>
                  <a:pt x="10137" y="2355"/>
                </a:lnTo>
                <a:lnTo>
                  <a:pt x="10164" y="2367"/>
                </a:lnTo>
                <a:lnTo>
                  <a:pt x="10056" y="2426"/>
                </a:lnTo>
                <a:lnTo>
                  <a:pt x="9982" y="2469"/>
                </a:lnTo>
                <a:lnTo>
                  <a:pt x="9990" y="2523"/>
                </a:lnTo>
                <a:lnTo>
                  <a:pt x="10192" y="2537"/>
                </a:lnTo>
                <a:lnTo>
                  <a:pt x="10351" y="2491"/>
                </a:lnTo>
                <a:lnTo>
                  <a:pt x="10411" y="2461"/>
                </a:lnTo>
                <a:lnTo>
                  <a:pt x="10413" y="2414"/>
                </a:lnTo>
                <a:lnTo>
                  <a:pt x="10490" y="2400"/>
                </a:lnTo>
                <a:lnTo>
                  <a:pt x="10536" y="2320"/>
                </a:lnTo>
                <a:lnTo>
                  <a:pt x="10522" y="2272"/>
                </a:lnTo>
                <a:lnTo>
                  <a:pt x="10436" y="2224"/>
                </a:lnTo>
                <a:lnTo>
                  <a:pt x="10505" y="2251"/>
                </a:lnTo>
                <a:lnTo>
                  <a:pt x="10544" y="2252"/>
                </a:lnTo>
                <a:lnTo>
                  <a:pt x="10617" y="2286"/>
                </a:lnTo>
                <a:lnTo>
                  <a:pt x="10669" y="2217"/>
                </a:lnTo>
                <a:lnTo>
                  <a:pt x="10704" y="2251"/>
                </a:lnTo>
                <a:lnTo>
                  <a:pt x="10781" y="2246"/>
                </a:lnTo>
                <a:lnTo>
                  <a:pt x="10861" y="2227"/>
                </a:lnTo>
                <a:lnTo>
                  <a:pt x="10925" y="2198"/>
                </a:lnTo>
                <a:lnTo>
                  <a:pt x="10918" y="2146"/>
                </a:lnTo>
                <a:lnTo>
                  <a:pt x="10960" y="2136"/>
                </a:lnTo>
                <a:lnTo>
                  <a:pt x="11074" y="2067"/>
                </a:lnTo>
                <a:lnTo>
                  <a:pt x="11113" y="2027"/>
                </a:lnTo>
                <a:lnTo>
                  <a:pt x="11032" y="1981"/>
                </a:lnTo>
                <a:lnTo>
                  <a:pt x="11034" y="1976"/>
                </a:lnTo>
                <a:lnTo>
                  <a:pt x="11180" y="1991"/>
                </a:lnTo>
                <a:lnTo>
                  <a:pt x="11214" y="1981"/>
                </a:lnTo>
                <a:lnTo>
                  <a:pt x="11160" y="1951"/>
                </a:lnTo>
                <a:lnTo>
                  <a:pt x="11164" y="1912"/>
                </a:lnTo>
                <a:lnTo>
                  <a:pt x="11192" y="1905"/>
                </a:lnTo>
                <a:lnTo>
                  <a:pt x="11347" y="1875"/>
                </a:lnTo>
                <a:lnTo>
                  <a:pt x="11369" y="1836"/>
                </a:lnTo>
                <a:lnTo>
                  <a:pt x="11297" y="1783"/>
                </a:lnTo>
                <a:lnTo>
                  <a:pt x="11132" y="1739"/>
                </a:lnTo>
                <a:lnTo>
                  <a:pt x="11216" y="1741"/>
                </a:lnTo>
                <a:lnTo>
                  <a:pt x="11334" y="1724"/>
                </a:lnTo>
                <a:lnTo>
                  <a:pt x="11281" y="1653"/>
                </a:lnTo>
                <a:lnTo>
                  <a:pt x="11238" y="1616"/>
                </a:lnTo>
                <a:lnTo>
                  <a:pt x="11127" y="1614"/>
                </a:lnTo>
                <a:lnTo>
                  <a:pt x="11007" y="1611"/>
                </a:lnTo>
                <a:lnTo>
                  <a:pt x="10911" y="1601"/>
                </a:lnTo>
                <a:lnTo>
                  <a:pt x="10787" y="1545"/>
                </a:lnTo>
                <a:lnTo>
                  <a:pt x="10787" y="1505"/>
                </a:lnTo>
                <a:lnTo>
                  <a:pt x="10721" y="1470"/>
                </a:lnTo>
                <a:lnTo>
                  <a:pt x="10649" y="1375"/>
                </a:lnTo>
                <a:lnTo>
                  <a:pt x="10596" y="1316"/>
                </a:lnTo>
                <a:lnTo>
                  <a:pt x="10556" y="1286"/>
                </a:lnTo>
                <a:lnTo>
                  <a:pt x="10606" y="1202"/>
                </a:lnTo>
                <a:lnTo>
                  <a:pt x="10554" y="1185"/>
                </a:lnTo>
                <a:lnTo>
                  <a:pt x="10497" y="1200"/>
                </a:lnTo>
                <a:lnTo>
                  <a:pt x="10436" y="1177"/>
                </a:lnTo>
                <a:lnTo>
                  <a:pt x="10317" y="1135"/>
                </a:lnTo>
                <a:lnTo>
                  <a:pt x="10448" y="1145"/>
                </a:lnTo>
                <a:lnTo>
                  <a:pt x="10505" y="1140"/>
                </a:lnTo>
                <a:lnTo>
                  <a:pt x="10521" y="1094"/>
                </a:lnTo>
                <a:lnTo>
                  <a:pt x="10505" y="1040"/>
                </a:lnTo>
                <a:lnTo>
                  <a:pt x="10418" y="1022"/>
                </a:lnTo>
                <a:lnTo>
                  <a:pt x="10362" y="1037"/>
                </a:lnTo>
                <a:lnTo>
                  <a:pt x="10330" y="1052"/>
                </a:lnTo>
                <a:lnTo>
                  <a:pt x="10266" y="1087"/>
                </a:lnTo>
                <a:lnTo>
                  <a:pt x="10258" y="1027"/>
                </a:lnTo>
                <a:lnTo>
                  <a:pt x="10273" y="991"/>
                </a:lnTo>
                <a:lnTo>
                  <a:pt x="10367" y="954"/>
                </a:lnTo>
                <a:lnTo>
                  <a:pt x="10415" y="865"/>
                </a:lnTo>
                <a:lnTo>
                  <a:pt x="10359" y="845"/>
                </a:lnTo>
                <a:lnTo>
                  <a:pt x="10371" y="791"/>
                </a:lnTo>
                <a:lnTo>
                  <a:pt x="10245" y="741"/>
                </a:lnTo>
                <a:lnTo>
                  <a:pt x="10213" y="685"/>
                </a:lnTo>
                <a:lnTo>
                  <a:pt x="10157" y="651"/>
                </a:lnTo>
                <a:lnTo>
                  <a:pt x="9977" y="598"/>
                </a:lnTo>
                <a:lnTo>
                  <a:pt x="9889" y="554"/>
                </a:lnTo>
                <a:lnTo>
                  <a:pt x="9785" y="539"/>
                </a:lnTo>
                <a:close/>
                <a:moveTo>
                  <a:pt x="11399" y="539"/>
                </a:moveTo>
                <a:lnTo>
                  <a:pt x="11408" y="559"/>
                </a:lnTo>
                <a:lnTo>
                  <a:pt x="11485" y="599"/>
                </a:lnTo>
                <a:lnTo>
                  <a:pt x="11583" y="662"/>
                </a:lnTo>
                <a:lnTo>
                  <a:pt x="11391" y="596"/>
                </a:lnTo>
                <a:lnTo>
                  <a:pt x="11286" y="572"/>
                </a:lnTo>
                <a:lnTo>
                  <a:pt x="11248" y="613"/>
                </a:lnTo>
                <a:lnTo>
                  <a:pt x="11286" y="675"/>
                </a:lnTo>
                <a:lnTo>
                  <a:pt x="11315" y="694"/>
                </a:lnTo>
                <a:lnTo>
                  <a:pt x="11414" y="732"/>
                </a:lnTo>
                <a:lnTo>
                  <a:pt x="11483" y="778"/>
                </a:lnTo>
                <a:lnTo>
                  <a:pt x="11460" y="815"/>
                </a:lnTo>
                <a:lnTo>
                  <a:pt x="11359" y="813"/>
                </a:lnTo>
                <a:lnTo>
                  <a:pt x="11256" y="741"/>
                </a:lnTo>
                <a:lnTo>
                  <a:pt x="11165" y="707"/>
                </a:lnTo>
                <a:lnTo>
                  <a:pt x="11019" y="779"/>
                </a:lnTo>
                <a:lnTo>
                  <a:pt x="10990" y="826"/>
                </a:lnTo>
                <a:lnTo>
                  <a:pt x="11106" y="835"/>
                </a:lnTo>
                <a:lnTo>
                  <a:pt x="11199" y="906"/>
                </a:lnTo>
                <a:lnTo>
                  <a:pt x="11307" y="931"/>
                </a:lnTo>
                <a:lnTo>
                  <a:pt x="11453" y="993"/>
                </a:lnTo>
                <a:lnTo>
                  <a:pt x="11318" y="1017"/>
                </a:lnTo>
                <a:lnTo>
                  <a:pt x="11359" y="1094"/>
                </a:lnTo>
                <a:lnTo>
                  <a:pt x="11404" y="1133"/>
                </a:lnTo>
                <a:lnTo>
                  <a:pt x="11539" y="1182"/>
                </a:lnTo>
                <a:lnTo>
                  <a:pt x="11578" y="1242"/>
                </a:lnTo>
                <a:lnTo>
                  <a:pt x="11696" y="1242"/>
                </a:lnTo>
                <a:lnTo>
                  <a:pt x="11684" y="1279"/>
                </a:lnTo>
                <a:lnTo>
                  <a:pt x="11739" y="1331"/>
                </a:lnTo>
                <a:lnTo>
                  <a:pt x="11834" y="1399"/>
                </a:lnTo>
                <a:lnTo>
                  <a:pt x="11908" y="1379"/>
                </a:lnTo>
                <a:lnTo>
                  <a:pt x="12032" y="1384"/>
                </a:lnTo>
                <a:lnTo>
                  <a:pt x="11982" y="1432"/>
                </a:lnTo>
                <a:lnTo>
                  <a:pt x="12000" y="1540"/>
                </a:lnTo>
                <a:lnTo>
                  <a:pt x="12155" y="1545"/>
                </a:lnTo>
                <a:lnTo>
                  <a:pt x="12263" y="1500"/>
                </a:lnTo>
                <a:lnTo>
                  <a:pt x="12253" y="1560"/>
                </a:lnTo>
                <a:lnTo>
                  <a:pt x="12165" y="1597"/>
                </a:lnTo>
                <a:lnTo>
                  <a:pt x="12310" y="1621"/>
                </a:lnTo>
                <a:lnTo>
                  <a:pt x="12394" y="1609"/>
                </a:lnTo>
                <a:lnTo>
                  <a:pt x="12510" y="1562"/>
                </a:lnTo>
                <a:lnTo>
                  <a:pt x="12586" y="1486"/>
                </a:lnTo>
                <a:lnTo>
                  <a:pt x="12510" y="1456"/>
                </a:lnTo>
                <a:lnTo>
                  <a:pt x="12606" y="1448"/>
                </a:lnTo>
                <a:lnTo>
                  <a:pt x="12591" y="1407"/>
                </a:lnTo>
                <a:lnTo>
                  <a:pt x="12512" y="1363"/>
                </a:lnTo>
                <a:lnTo>
                  <a:pt x="12413" y="1301"/>
                </a:lnTo>
                <a:lnTo>
                  <a:pt x="12212" y="1220"/>
                </a:lnTo>
                <a:lnTo>
                  <a:pt x="12093" y="1200"/>
                </a:lnTo>
                <a:lnTo>
                  <a:pt x="12044" y="1214"/>
                </a:lnTo>
                <a:lnTo>
                  <a:pt x="12015" y="1178"/>
                </a:lnTo>
                <a:lnTo>
                  <a:pt x="11963" y="1161"/>
                </a:lnTo>
                <a:lnTo>
                  <a:pt x="11928" y="1103"/>
                </a:lnTo>
                <a:lnTo>
                  <a:pt x="11982" y="1092"/>
                </a:lnTo>
                <a:lnTo>
                  <a:pt x="11866" y="1042"/>
                </a:lnTo>
                <a:lnTo>
                  <a:pt x="11781" y="988"/>
                </a:lnTo>
                <a:lnTo>
                  <a:pt x="11770" y="961"/>
                </a:lnTo>
                <a:lnTo>
                  <a:pt x="11766" y="927"/>
                </a:lnTo>
                <a:lnTo>
                  <a:pt x="11899" y="877"/>
                </a:lnTo>
                <a:lnTo>
                  <a:pt x="11946" y="850"/>
                </a:lnTo>
                <a:lnTo>
                  <a:pt x="11935" y="823"/>
                </a:lnTo>
                <a:lnTo>
                  <a:pt x="12098" y="845"/>
                </a:lnTo>
                <a:lnTo>
                  <a:pt x="12239" y="875"/>
                </a:lnTo>
                <a:lnTo>
                  <a:pt x="12328" y="843"/>
                </a:lnTo>
                <a:lnTo>
                  <a:pt x="12281" y="810"/>
                </a:lnTo>
                <a:lnTo>
                  <a:pt x="12047" y="771"/>
                </a:lnTo>
                <a:lnTo>
                  <a:pt x="12036" y="788"/>
                </a:lnTo>
                <a:lnTo>
                  <a:pt x="11941" y="739"/>
                </a:lnTo>
                <a:lnTo>
                  <a:pt x="11839" y="690"/>
                </a:lnTo>
                <a:lnTo>
                  <a:pt x="11877" y="678"/>
                </a:lnTo>
                <a:lnTo>
                  <a:pt x="11793" y="636"/>
                </a:lnTo>
                <a:lnTo>
                  <a:pt x="11626" y="582"/>
                </a:lnTo>
                <a:lnTo>
                  <a:pt x="11399" y="539"/>
                </a:lnTo>
                <a:close/>
                <a:moveTo>
                  <a:pt x="12579" y="712"/>
                </a:moveTo>
                <a:lnTo>
                  <a:pt x="12517" y="729"/>
                </a:lnTo>
                <a:lnTo>
                  <a:pt x="12527" y="746"/>
                </a:lnTo>
                <a:lnTo>
                  <a:pt x="12559" y="754"/>
                </a:lnTo>
                <a:lnTo>
                  <a:pt x="12608" y="747"/>
                </a:lnTo>
                <a:lnTo>
                  <a:pt x="12616" y="746"/>
                </a:lnTo>
                <a:lnTo>
                  <a:pt x="12611" y="725"/>
                </a:lnTo>
                <a:lnTo>
                  <a:pt x="12579" y="712"/>
                </a:lnTo>
                <a:close/>
                <a:moveTo>
                  <a:pt x="12699" y="813"/>
                </a:moveTo>
                <a:lnTo>
                  <a:pt x="12685" y="823"/>
                </a:lnTo>
                <a:lnTo>
                  <a:pt x="12793" y="855"/>
                </a:lnTo>
                <a:lnTo>
                  <a:pt x="12884" y="852"/>
                </a:lnTo>
                <a:lnTo>
                  <a:pt x="12884" y="833"/>
                </a:lnTo>
                <a:lnTo>
                  <a:pt x="12828" y="815"/>
                </a:lnTo>
                <a:lnTo>
                  <a:pt x="12699" y="813"/>
                </a:lnTo>
                <a:close/>
                <a:moveTo>
                  <a:pt x="12495" y="826"/>
                </a:moveTo>
                <a:lnTo>
                  <a:pt x="12532" y="858"/>
                </a:lnTo>
                <a:lnTo>
                  <a:pt x="12593" y="870"/>
                </a:lnTo>
                <a:lnTo>
                  <a:pt x="12571" y="897"/>
                </a:lnTo>
                <a:lnTo>
                  <a:pt x="12636" y="939"/>
                </a:lnTo>
                <a:lnTo>
                  <a:pt x="12692" y="983"/>
                </a:lnTo>
                <a:lnTo>
                  <a:pt x="12716" y="1010"/>
                </a:lnTo>
                <a:lnTo>
                  <a:pt x="12764" y="1013"/>
                </a:lnTo>
                <a:lnTo>
                  <a:pt x="12746" y="1042"/>
                </a:lnTo>
                <a:lnTo>
                  <a:pt x="12790" y="1064"/>
                </a:lnTo>
                <a:lnTo>
                  <a:pt x="12882" y="1023"/>
                </a:lnTo>
                <a:lnTo>
                  <a:pt x="12951" y="986"/>
                </a:lnTo>
                <a:lnTo>
                  <a:pt x="13054" y="986"/>
                </a:lnTo>
                <a:lnTo>
                  <a:pt x="12945" y="954"/>
                </a:lnTo>
                <a:lnTo>
                  <a:pt x="12961" y="919"/>
                </a:lnTo>
                <a:lnTo>
                  <a:pt x="12815" y="907"/>
                </a:lnTo>
                <a:lnTo>
                  <a:pt x="12704" y="911"/>
                </a:lnTo>
                <a:lnTo>
                  <a:pt x="12690" y="875"/>
                </a:lnTo>
                <a:lnTo>
                  <a:pt x="12584" y="828"/>
                </a:lnTo>
                <a:lnTo>
                  <a:pt x="12495" y="826"/>
                </a:lnTo>
                <a:close/>
                <a:moveTo>
                  <a:pt x="13670" y="897"/>
                </a:moveTo>
                <a:lnTo>
                  <a:pt x="13715" y="948"/>
                </a:lnTo>
                <a:lnTo>
                  <a:pt x="13741" y="946"/>
                </a:lnTo>
                <a:lnTo>
                  <a:pt x="13726" y="912"/>
                </a:lnTo>
                <a:lnTo>
                  <a:pt x="13788" y="904"/>
                </a:lnTo>
                <a:lnTo>
                  <a:pt x="13784" y="897"/>
                </a:lnTo>
                <a:lnTo>
                  <a:pt x="13670" y="897"/>
                </a:lnTo>
                <a:close/>
                <a:moveTo>
                  <a:pt x="12000" y="958"/>
                </a:moveTo>
                <a:lnTo>
                  <a:pt x="11940" y="970"/>
                </a:lnTo>
                <a:lnTo>
                  <a:pt x="11926" y="978"/>
                </a:lnTo>
                <a:lnTo>
                  <a:pt x="11908" y="1007"/>
                </a:lnTo>
                <a:lnTo>
                  <a:pt x="11948" y="1037"/>
                </a:lnTo>
                <a:lnTo>
                  <a:pt x="12015" y="1040"/>
                </a:lnTo>
                <a:lnTo>
                  <a:pt x="12073" y="1008"/>
                </a:lnTo>
                <a:lnTo>
                  <a:pt x="12081" y="971"/>
                </a:lnTo>
                <a:lnTo>
                  <a:pt x="12000" y="958"/>
                </a:lnTo>
                <a:close/>
                <a:moveTo>
                  <a:pt x="8159" y="1313"/>
                </a:moveTo>
                <a:lnTo>
                  <a:pt x="7969" y="1369"/>
                </a:lnTo>
                <a:lnTo>
                  <a:pt x="7987" y="1318"/>
                </a:lnTo>
                <a:lnTo>
                  <a:pt x="7772" y="1409"/>
                </a:lnTo>
                <a:lnTo>
                  <a:pt x="7672" y="1456"/>
                </a:lnTo>
                <a:lnTo>
                  <a:pt x="7639" y="1495"/>
                </a:lnTo>
                <a:lnTo>
                  <a:pt x="7546" y="1631"/>
                </a:lnTo>
                <a:lnTo>
                  <a:pt x="7566" y="1705"/>
                </a:lnTo>
                <a:lnTo>
                  <a:pt x="7713" y="1680"/>
                </a:lnTo>
                <a:lnTo>
                  <a:pt x="7778" y="1709"/>
                </a:lnTo>
                <a:lnTo>
                  <a:pt x="7876" y="1650"/>
                </a:lnTo>
                <a:lnTo>
                  <a:pt x="7905" y="1571"/>
                </a:lnTo>
                <a:lnTo>
                  <a:pt x="8007" y="1537"/>
                </a:lnTo>
                <a:lnTo>
                  <a:pt x="8036" y="1461"/>
                </a:lnTo>
                <a:lnTo>
                  <a:pt x="8203" y="1438"/>
                </a:lnTo>
                <a:lnTo>
                  <a:pt x="8278" y="1382"/>
                </a:lnTo>
                <a:lnTo>
                  <a:pt x="8255" y="1331"/>
                </a:lnTo>
                <a:lnTo>
                  <a:pt x="8100" y="1390"/>
                </a:lnTo>
                <a:lnTo>
                  <a:pt x="8066" y="1380"/>
                </a:lnTo>
                <a:lnTo>
                  <a:pt x="8159" y="1313"/>
                </a:lnTo>
                <a:close/>
                <a:moveTo>
                  <a:pt x="11746" y="1387"/>
                </a:moveTo>
                <a:lnTo>
                  <a:pt x="11736" y="1411"/>
                </a:lnTo>
                <a:lnTo>
                  <a:pt x="11797" y="1476"/>
                </a:lnTo>
                <a:lnTo>
                  <a:pt x="11904" y="1513"/>
                </a:lnTo>
                <a:lnTo>
                  <a:pt x="11931" y="1515"/>
                </a:lnTo>
                <a:lnTo>
                  <a:pt x="11956" y="1486"/>
                </a:lnTo>
                <a:lnTo>
                  <a:pt x="11935" y="1427"/>
                </a:lnTo>
                <a:lnTo>
                  <a:pt x="11923" y="1419"/>
                </a:lnTo>
                <a:lnTo>
                  <a:pt x="11857" y="1416"/>
                </a:lnTo>
                <a:lnTo>
                  <a:pt x="11802" y="1402"/>
                </a:lnTo>
                <a:lnTo>
                  <a:pt x="11746" y="1387"/>
                </a:lnTo>
                <a:close/>
                <a:moveTo>
                  <a:pt x="13098" y="1500"/>
                </a:moveTo>
                <a:lnTo>
                  <a:pt x="13091" y="1539"/>
                </a:lnTo>
                <a:lnTo>
                  <a:pt x="13086" y="1557"/>
                </a:lnTo>
                <a:lnTo>
                  <a:pt x="13099" y="1582"/>
                </a:lnTo>
                <a:lnTo>
                  <a:pt x="13123" y="1628"/>
                </a:lnTo>
                <a:lnTo>
                  <a:pt x="13205" y="1624"/>
                </a:lnTo>
                <a:lnTo>
                  <a:pt x="13285" y="1634"/>
                </a:lnTo>
                <a:lnTo>
                  <a:pt x="13264" y="1572"/>
                </a:lnTo>
                <a:lnTo>
                  <a:pt x="13209" y="1554"/>
                </a:lnTo>
                <a:lnTo>
                  <a:pt x="13167" y="1500"/>
                </a:lnTo>
                <a:lnTo>
                  <a:pt x="13098" y="1500"/>
                </a:lnTo>
                <a:close/>
                <a:moveTo>
                  <a:pt x="11852" y="1591"/>
                </a:moveTo>
                <a:lnTo>
                  <a:pt x="11807" y="1606"/>
                </a:lnTo>
                <a:lnTo>
                  <a:pt x="11791" y="1645"/>
                </a:lnTo>
                <a:lnTo>
                  <a:pt x="11813" y="1690"/>
                </a:lnTo>
                <a:lnTo>
                  <a:pt x="11879" y="1715"/>
                </a:lnTo>
                <a:lnTo>
                  <a:pt x="11972" y="1735"/>
                </a:lnTo>
                <a:lnTo>
                  <a:pt x="12056" y="1741"/>
                </a:lnTo>
                <a:lnTo>
                  <a:pt x="12111" y="1769"/>
                </a:lnTo>
                <a:lnTo>
                  <a:pt x="12162" y="1794"/>
                </a:lnTo>
                <a:lnTo>
                  <a:pt x="12167" y="1823"/>
                </a:lnTo>
                <a:lnTo>
                  <a:pt x="12190" y="1860"/>
                </a:lnTo>
                <a:lnTo>
                  <a:pt x="12147" y="1885"/>
                </a:lnTo>
                <a:lnTo>
                  <a:pt x="12148" y="1926"/>
                </a:lnTo>
                <a:lnTo>
                  <a:pt x="12219" y="1958"/>
                </a:lnTo>
                <a:lnTo>
                  <a:pt x="12226" y="2001"/>
                </a:lnTo>
                <a:lnTo>
                  <a:pt x="12290" y="2042"/>
                </a:lnTo>
                <a:lnTo>
                  <a:pt x="12347" y="2018"/>
                </a:lnTo>
                <a:lnTo>
                  <a:pt x="12340" y="1975"/>
                </a:lnTo>
                <a:lnTo>
                  <a:pt x="12278" y="1929"/>
                </a:lnTo>
                <a:lnTo>
                  <a:pt x="12283" y="1877"/>
                </a:lnTo>
                <a:lnTo>
                  <a:pt x="12328" y="1838"/>
                </a:lnTo>
                <a:lnTo>
                  <a:pt x="12367" y="1791"/>
                </a:lnTo>
                <a:lnTo>
                  <a:pt x="12285" y="1719"/>
                </a:lnTo>
                <a:lnTo>
                  <a:pt x="12224" y="1682"/>
                </a:lnTo>
                <a:lnTo>
                  <a:pt x="12130" y="1650"/>
                </a:lnTo>
                <a:lnTo>
                  <a:pt x="11987" y="1619"/>
                </a:lnTo>
                <a:lnTo>
                  <a:pt x="11936" y="1591"/>
                </a:lnTo>
                <a:lnTo>
                  <a:pt x="11852" y="1591"/>
                </a:lnTo>
                <a:close/>
                <a:moveTo>
                  <a:pt x="12729" y="1636"/>
                </a:moveTo>
                <a:lnTo>
                  <a:pt x="12604" y="1661"/>
                </a:lnTo>
                <a:lnTo>
                  <a:pt x="12530" y="1650"/>
                </a:lnTo>
                <a:lnTo>
                  <a:pt x="12377" y="1683"/>
                </a:lnTo>
                <a:lnTo>
                  <a:pt x="12440" y="1737"/>
                </a:lnTo>
                <a:lnTo>
                  <a:pt x="12525" y="1781"/>
                </a:lnTo>
                <a:lnTo>
                  <a:pt x="12596" y="1784"/>
                </a:lnTo>
                <a:lnTo>
                  <a:pt x="12663" y="1767"/>
                </a:lnTo>
                <a:lnTo>
                  <a:pt x="12717" y="1735"/>
                </a:lnTo>
                <a:lnTo>
                  <a:pt x="12780" y="1665"/>
                </a:lnTo>
                <a:lnTo>
                  <a:pt x="12729" y="1636"/>
                </a:lnTo>
                <a:close/>
                <a:moveTo>
                  <a:pt x="12886" y="1673"/>
                </a:moveTo>
                <a:lnTo>
                  <a:pt x="12780" y="1724"/>
                </a:lnTo>
                <a:lnTo>
                  <a:pt x="12800" y="1786"/>
                </a:lnTo>
                <a:lnTo>
                  <a:pt x="12707" y="1794"/>
                </a:lnTo>
                <a:lnTo>
                  <a:pt x="12687" y="1820"/>
                </a:lnTo>
                <a:lnTo>
                  <a:pt x="12775" y="1852"/>
                </a:lnTo>
                <a:lnTo>
                  <a:pt x="12800" y="1894"/>
                </a:lnTo>
                <a:lnTo>
                  <a:pt x="12904" y="1894"/>
                </a:lnTo>
                <a:lnTo>
                  <a:pt x="12936" y="1828"/>
                </a:lnTo>
                <a:lnTo>
                  <a:pt x="13007" y="1889"/>
                </a:lnTo>
                <a:lnTo>
                  <a:pt x="13046" y="1872"/>
                </a:lnTo>
                <a:lnTo>
                  <a:pt x="13029" y="1762"/>
                </a:lnTo>
                <a:lnTo>
                  <a:pt x="13040" y="1724"/>
                </a:lnTo>
                <a:lnTo>
                  <a:pt x="13005" y="1693"/>
                </a:lnTo>
                <a:lnTo>
                  <a:pt x="12886" y="1673"/>
                </a:lnTo>
                <a:close/>
                <a:moveTo>
                  <a:pt x="13328" y="1683"/>
                </a:moveTo>
                <a:lnTo>
                  <a:pt x="13273" y="1702"/>
                </a:lnTo>
                <a:lnTo>
                  <a:pt x="13301" y="1778"/>
                </a:lnTo>
                <a:lnTo>
                  <a:pt x="13317" y="1853"/>
                </a:lnTo>
                <a:lnTo>
                  <a:pt x="13241" y="1895"/>
                </a:lnTo>
                <a:lnTo>
                  <a:pt x="13143" y="1961"/>
                </a:lnTo>
                <a:lnTo>
                  <a:pt x="13135" y="2012"/>
                </a:lnTo>
                <a:lnTo>
                  <a:pt x="13150" y="2049"/>
                </a:lnTo>
                <a:lnTo>
                  <a:pt x="13202" y="2067"/>
                </a:lnTo>
                <a:lnTo>
                  <a:pt x="13311" y="2000"/>
                </a:lnTo>
                <a:lnTo>
                  <a:pt x="13387" y="1996"/>
                </a:lnTo>
                <a:lnTo>
                  <a:pt x="13286" y="2064"/>
                </a:lnTo>
                <a:lnTo>
                  <a:pt x="13274" y="2106"/>
                </a:lnTo>
                <a:lnTo>
                  <a:pt x="13386" y="2119"/>
                </a:lnTo>
                <a:lnTo>
                  <a:pt x="13362" y="2182"/>
                </a:lnTo>
                <a:lnTo>
                  <a:pt x="13480" y="2242"/>
                </a:lnTo>
                <a:lnTo>
                  <a:pt x="13396" y="2242"/>
                </a:lnTo>
                <a:lnTo>
                  <a:pt x="13399" y="2281"/>
                </a:lnTo>
                <a:lnTo>
                  <a:pt x="13571" y="2348"/>
                </a:lnTo>
                <a:lnTo>
                  <a:pt x="13653" y="2362"/>
                </a:lnTo>
                <a:lnTo>
                  <a:pt x="13793" y="2373"/>
                </a:lnTo>
                <a:lnTo>
                  <a:pt x="13779" y="2304"/>
                </a:lnTo>
                <a:lnTo>
                  <a:pt x="13726" y="2249"/>
                </a:lnTo>
                <a:lnTo>
                  <a:pt x="13862" y="2323"/>
                </a:lnTo>
                <a:lnTo>
                  <a:pt x="13901" y="2296"/>
                </a:lnTo>
                <a:lnTo>
                  <a:pt x="13855" y="2242"/>
                </a:lnTo>
                <a:lnTo>
                  <a:pt x="13768" y="2166"/>
                </a:lnTo>
                <a:lnTo>
                  <a:pt x="13729" y="2091"/>
                </a:lnTo>
                <a:lnTo>
                  <a:pt x="13803" y="2131"/>
                </a:lnTo>
                <a:lnTo>
                  <a:pt x="13848" y="2185"/>
                </a:lnTo>
                <a:lnTo>
                  <a:pt x="13929" y="2239"/>
                </a:lnTo>
                <a:lnTo>
                  <a:pt x="13968" y="2261"/>
                </a:lnTo>
                <a:lnTo>
                  <a:pt x="14040" y="2197"/>
                </a:lnTo>
                <a:lnTo>
                  <a:pt x="13990" y="2165"/>
                </a:lnTo>
                <a:lnTo>
                  <a:pt x="13976" y="2104"/>
                </a:lnTo>
                <a:lnTo>
                  <a:pt x="14022" y="2072"/>
                </a:lnTo>
                <a:lnTo>
                  <a:pt x="13956" y="2022"/>
                </a:lnTo>
                <a:lnTo>
                  <a:pt x="13803" y="1916"/>
                </a:lnTo>
                <a:lnTo>
                  <a:pt x="13673" y="1860"/>
                </a:lnTo>
                <a:lnTo>
                  <a:pt x="13611" y="1823"/>
                </a:lnTo>
                <a:lnTo>
                  <a:pt x="13564" y="1754"/>
                </a:lnTo>
                <a:lnTo>
                  <a:pt x="13493" y="1688"/>
                </a:lnTo>
                <a:lnTo>
                  <a:pt x="13433" y="1693"/>
                </a:lnTo>
                <a:lnTo>
                  <a:pt x="13419" y="1730"/>
                </a:lnTo>
                <a:lnTo>
                  <a:pt x="13328" y="1683"/>
                </a:lnTo>
                <a:close/>
                <a:moveTo>
                  <a:pt x="11759" y="1724"/>
                </a:moveTo>
                <a:lnTo>
                  <a:pt x="11613" y="1751"/>
                </a:lnTo>
                <a:lnTo>
                  <a:pt x="11600" y="1774"/>
                </a:lnTo>
                <a:lnTo>
                  <a:pt x="11670" y="1788"/>
                </a:lnTo>
                <a:lnTo>
                  <a:pt x="11662" y="1810"/>
                </a:lnTo>
                <a:lnTo>
                  <a:pt x="11589" y="1825"/>
                </a:lnTo>
                <a:lnTo>
                  <a:pt x="11549" y="1857"/>
                </a:lnTo>
                <a:lnTo>
                  <a:pt x="11477" y="1872"/>
                </a:lnTo>
                <a:lnTo>
                  <a:pt x="11425" y="1899"/>
                </a:lnTo>
                <a:lnTo>
                  <a:pt x="11428" y="1954"/>
                </a:lnTo>
                <a:lnTo>
                  <a:pt x="11396" y="1968"/>
                </a:lnTo>
                <a:lnTo>
                  <a:pt x="11436" y="1990"/>
                </a:lnTo>
                <a:lnTo>
                  <a:pt x="11329" y="1981"/>
                </a:lnTo>
                <a:lnTo>
                  <a:pt x="11298" y="1998"/>
                </a:lnTo>
                <a:lnTo>
                  <a:pt x="11224" y="2005"/>
                </a:lnTo>
                <a:lnTo>
                  <a:pt x="11143" y="2086"/>
                </a:lnTo>
                <a:lnTo>
                  <a:pt x="11086" y="2111"/>
                </a:lnTo>
                <a:lnTo>
                  <a:pt x="11005" y="2171"/>
                </a:lnTo>
                <a:lnTo>
                  <a:pt x="11066" y="2176"/>
                </a:lnTo>
                <a:lnTo>
                  <a:pt x="11036" y="2198"/>
                </a:lnTo>
                <a:lnTo>
                  <a:pt x="10968" y="2217"/>
                </a:lnTo>
                <a:lnTo>
                  <a:pt x="10901" y="2264"/>
                </a:lnTo>
                <a:lnTo>
                  <a:pt x="10898" y="2294"/>
                </a:lnTo>
                <a:lnTo>
                  <a:pt x="10940" y="2328"/>
                </a:lnTo>
                <a:lnTo>
                  <a:pt x="10987" y="2345"/>
                </a:lnTo>
                <a:lnTo>
                  <a:pt x="11046" y="2360"/>
                </a:lnTo>
                <a:lnTo>
                  <a:pt x="11091" y="2372"/>
                </a:lnTo>
                <a:lnTo>
                  <a:pt x="11137" y="2387"/>
                </a:lnTo>
                <a:lnTo>
                  <a:pt x="11207" y="2378"/>
                </a:lnTo>
                <a:lnTo>
                  <a:pt x="11212" y="2394"/>
                </a:lnTo>
                <a:lnTo>
                  <a:pt x="11281" y="2404"/>
                </a:lnTo>
                <a:lnTo>
                  <a:pt x="11327" y="2402"/>
                </a:lnTo>
                <a:lnTo>
                  <a:pt x="11366" y="2392"/>
                </a:lnTo>
                <a:lnTo>
                  <a:pt x="11421" y="2341"/>
                </a:lnTo>
                <a:lnTo>
                  <a:pt x="11425" y="2378"/>
                </a:lnTo>
                <a:lnTo>
                  <a:pt x="11448" y="2392"/>
                </a:lnTo>
                <a:lnTo>
                  <a:pt x="11512" y="2365"/>
                </a:lnTo>
                <a:lnTo>
                  <a:pt x="11571" y="2367"/>
                </a:lnTo>
                <a:lnTo>
                  <a:pt x="11600" y="2373"/>
                </a:lnTo>
                <a:lnTo>
                  <a:pt x="11652" y="2370"/>
                </a:lnTo>
                <a:lnTo>
                  <a:pt x="11679" y="2336"/>
                </a:lnTo>
                <a:lnTo>
                  <a:pt x="11679" y="2296"/>
                </a:lnTo>
                <a:lnTo>
                  <a:pt x="11696" y="2251"/>
                </a:lnTo>
                <a:lnTo>
                  <a:pt x="11679" y="2200"/>
                </a:lnTo>
                <a:lnTo>
                  <a:pt x="11576" y="2173"/>
                </a:lnTo>
                <a:lnTo>
                  <a:pt x="11519" y="2143"/>
                </a:lnTo>
                <a:lnTo>
                  <a:pt x="11591" y="2119"/>
                </a:lnTo>
                <a:lnTo>
                  <a:pt x="11606" y="2138"/>
                </a:lnTo>
                <a:lnTo>
                  <a:pt x="11682" y="2168"/>
                </a:lnTo>
                <a:lnTo>
                  <a:pt x="11712" y="2116"/>
                </a:lnTo>
                <a:lnTo>
                  <a:pt x="11701" y="2064"/>
                </a:lnTo>
                <a:lnTo>
                  <a:pt x="11738" y="2035"/>
                </a:lnTo>
                <a:lnTo>
                  <a:pt x="11815" y="2033"/>
                </a:lnTo>
                <a:lnTo>
                  <a:pt x="11874" y="2008"/>
                </a:lnTo>
                <a:lnTo>
                  <a:pt x="11835" y="1971"/>
                </a:lnTo>
                <a:lnTo>
                  <a:pt x="11837" y="1897"/>
                </a:lnTo>
                <a:lnTo>
                  <a:pt x="11898" y="1969"/>
                </a:lnTo>
                <a:lnTo>
                  <a:pt x="11926" y="1971"/>
                </a:lnTo>
                <a:lnTo>
                  <a:pt x="11970" y="1902"/>
                </a:lnTo>
                <a:lnTo>
                  <a:pt x="12059" y="1909"/>
                </a:lnTo>
                <a:lnTo>
                  <a:pt x="12098" y="1868"/>
                </a:lnTo>
                <a:lnTo>
                  <a:pt x="12029" y="1835"/>
                </a:lnTo>
                <a:lnTo>
                  <a:pt x="11980" y="1804"/>
                </a:lnTo>
                <a:lnTo>
                  <a:pt x="11849" y="1779"/>
                </a:lnTo>
                <a:lnTo>
                  <a:pt x="11759" y="1724"/>
                </a:lnTo>
                <a:close/>
                <a:moveTo>
                  <a:pt x="5961" y="1804"/>
                </a:moveTo>
                <a:lnTo>
                  <a:pt x="5806" y="1848"/>
                </a:lnTo>
                <a:lnTo>
                  <a:pt x="5745" y="1813"/>
                </a:lnTo>
                <a:lnTo>
                  <a:pt x="5624" y="1905"/>
                </a:lnTo>
                <a:lnTo>
                  <a:pt x="5567" y="2010"/>
                </a:lnTo>
                <a:lnTo>
                  <a:pt x="5622" y="2044"/>
                </a:lnTo>
                <a:lnTo>
                  <a:pt x="5722" y="2022"/>
                </a:lnTo>
                <a:lnTo>
                  <a:pt x="5770" y="2045"/>
                </a:lnTo>
                <a:lnTo>
                  <a:pt x="5917" y="1971"/>
                </a:lnTo>
                <a:lnTo>
                  <a:pt x="5966" y="1921"/>
                </a:lnTo>
                <a:lnTo>
                  <a:pt x="5959" y="1879"/>
                </a:lnTo>
                <a:lnTo>
                  <a:pt x="5961" y="1804"/>
                </a:lnTo>
                <a:close/>
                <a:moveTo>
                  <a:pt x="12465" y="1806"/>
                </a:moveTo>
                <a:lnTo>
                  <a:pt x="12402" y="1823"/>
                </a:lnTo>
                <a:lnTo>
                  <a:pt x="12386" y="1853"/>
                </a:lnTo>
                <a:lnTo>
                  <a:pt x="12384" y="1895"/>
                </a:lnTo>
                <a:lnTo>
                  <a:pt x="12466" y="1904"/>
                </a:lnTo>
                <a:lnTo>
                  <a:pt x="12537" y="1884"/>
                </a:lnTo>
                <a:lnTo>
                  <a:pt x="12515" y="1842"/>
                </a:lnTo>
                <a:lnTo>
                  <a:pt x="12465" y="1806"/>
                </a:lnTo>
                <a:close/>
                <a:moveTo>
                  <a:pt x="12581" y="1917"/>
                </a:moveTo>
                <a:lnTo>
                  <a:pt x="12480" y="1958"/>
                </a:lnTo>
                <a:lnTo>
                  <a:pt x="12424" y="1995"/>
                </a:lnTo>
                <a:lnTo>
                  <a:pt x="12397" y="2042"/>
                </a:lnTo>
                <a:lnTo>
                  <a:pt x="12416" y="2035"/>
                </a:lnTo>
                <a:lnTo>
                  <a:pt x="12456" y="2065"/>
                </a:lnTo>
                <a:lnTo>
                  <a:pt x="12547" y="2074"/>
                </a:lnTo>
                <a:lnTo>
                  <a:pt x="12579" y="2099"/>
                </a:lnTo>
                <a:lnTo>
                  <a:pt x="12672" y="2049"/>
                </a:lnTo>
                <a:lnTo>
                  <a:pt x="12606" y="2017"/>
                </a:lnTo>
                <a:lnTo>
                  <a:pt x="12675" y="1981"/>
                </a:lnTo>
                <a:lnTo>
                  <a:pt x="12655" y="1946"/>
                </a:lnTo>
                <a:lnTo>
                  <a:pt x="12581" y="1917"/>
                </a:lnTo>
                <a:close/>
                <a:moveTo>
                  <a:pt x="13131" y="1964"/>
                </a:moveTo>
                <a:lnTo>
                  <a:pt x="13014" y="1975"/>
                </a:lnTo>
                <a:lnTo>
                  <a:pt x="13014" y="2006"/>
                </a:lnTo>
                <a:lnTo>
                  <a:pt x="13069" y="2040"/>
                </a:lnTo>
                <a:lnTo>
                  <a:pt x="13099" y="2044"/>
                </a:lnTo>
                <a:lnTo>
                  <a:pt x="13131" y="1964"/>
                </a:lnTo>
                <a:close/>
                <a:moveTo>
                  <a:pt x="6082" y="1991"/>
                </a:moveTo>
                <a:lnTo>
                  <a:pt x="5986" y="2025"/>
                </a:lnTo>
                <a:lnTo>
                  <a:pt x="5861" y="2040"/>
                </a:lnTo>
                <a:lnTo>
                  <a:pt x="5888" y="2067"/>
                </a:lnTo>
                <a:lnTo>
                  <a:pt x="5833" y="2091"/>
                </a:lnTo>
                <a:lnTo>
                  <a:pt x="5799" y="2074"/>
                </a:lnTo>
                <a:lnTo>
                  <a:pt x="5748" y="2092"/>
                </a:lnTo>
                <a:lnTo>
                  <a:pt x="5652" y="2173"/>
                </a:lnTo>
                <a:lnTo>
                  <a:pt x="5531" y="2229"/>
                </a:lnTo>
                <a:lnTo>
                  <a:pt x="5466" y="2230"/>
                </a:lnTo>
                <a:lnTo>
                  <a:pt x="5570" y="2131"/>
                </a:lnTo>
                <a:lnTo>
                  <a:pt x="5501" y="2131"/>
                </a:lnTo>
                <a:lnTo>
                  <a:pt x="5400" y="2178"/>
                </a:lnTo>
                <a:lnTo>
                  <a:pt x="5430" y="2116"/>
                </a:lnTo>
                <a:lnTo>
                  <a:pt x="5365" y="2143"/>
                </a:lnTo>
                <a:lnTo>
                  <a:pt x="5240" y="2256"/>
                </a:lnTo>
                <a:lnTo>
                  <a:pt x="5272" y="2198"/>
                </a:lnTo>
                <a:lnTo>
                  <a:pt x="5249" y="2124"/>
                </a:lnTo>
                <a:lnTo>
                  <a:pt x="5188" y="2166"/>
                </a:lnTo>
                <a:lnTo>
                  <a:pt x="5185" y="2205"/>
                </a:lnTo>
                <a:lnTo>
                  <a:pt x="5109" y="2272"/>
                </a:lnTo>
                <a:lnTo>
                  <a:pt x="5122" y="2306"/>
                </a:lnTo>
                <a:lnTo>
                  <a:pt x="5067" y="2345"/>
                </a:lnTo>
                <a:lnTo>
                  <a:pt x="4994" y="2459"/>
                </a:lnTo>
                <a:lnTo>
                  <a:pt x="4914" y="2557"/>
                </a:lnTo>
                <a:lnTo>
                  <a:pt x="4929" y="2606"/>
                </a:lnTo>
                <a:lnTo>
                  <a:pt x="5018" y="2560"/>
                </a:lnTo>
                <a:lnTo>
                  <a:pt x="5028" y="2587"/>
                </a:lnTo>
                <a:lnTo>
                  <a:pt x="5105" y="2575"/>
                </a:lnTo>
                <a:lnTo>
                  <a:pt x="5196" y="2485"/>
                </a:lnTo>
                <a:lnTo>
                  <a:pt x="5264" y="2454"/>
                </a:lnTo>
                <a:lnTo>
                  <a:pt x="5447" y="2385"/>
                </a:lnTo>
                <a:lnTo>
                  <a:pt x="5508" y="2336"/>
                </a:lnTo>
                <a:lnTo>
                  <a:pt x="5730" y="2251"/>
                </a:lnTo>
                <a:lnTo>
                  <a:pt x="5797" y="2183"/>
                </a:lnTo>
                <a:lnTo>
                  <a:pt x="5865" y="2227"/>
                </a:lnTo>
                <a:lnTo>
                  <a:pt x="5961" y="2234"/>
                </a:lnTo>
                <a:lnTo>
                  <a:pt x="6021" y="2166"/>
                </a:lnTo>
                <a:lnTo>
                  <a:pt x="6060" y="2107"/>
                </a:lnTo>
                <a:lnTo>
                  <a:pt x="6144" y="2161"/>
                </a:lnTo>
                <a:lnTo>
                  <a:pt x="6198" y="2092"/>
                </a:lnTo>
                <a:lnTo>
                  <a:pt x="6253" y="2047"/>
                </a:lnTo>
                <a:lnTo>
                  <a:pt x="6193" y="2006"/>
                </a:lnTo>
                <a:lnTo>
                  <a:pt x="6082" y="1991"/>
                </a:lnTo>
                <a:close/>
                <a:moveTo>
                  <a:pt x="11918" y="2015"/>
                </a:moveTo>
                <a:lnTo>
                  <a:pt x="11791" y="2059"/>
                </a:lnTo>
                <a:lnTo>
                  <a:pt x="11724" y="2070"/>
                </a:lnTo>
                <a:lnTo>
                  <a:pt x="11734" y="2114"/>
                </a:lnTo>
                <a:lnTo>
                  <a:pt x="11701" y="2183"/>
                </a:lnTo>
                <a:lnTo>
                  <a:pt x="11729" y="2219"/>
                </a:lnTo>
                <a:lnTo>
                  <a:pt x="11754" y="2257"/>
                </a:lnTo>
                <a:lnTo>
                  <a:pt x="11734" y="2320"/>
                </a:lnTo>
                <a:lnTo>
                  <a:pt x="11795" y="2341"/>
                </a:lnTo>
                <a:lnTo>
                  <a:pt x="11808" y="2316"/>
                </a:lnTo>
                <a:lnTo>
                  <a:pt x="11840" y="2323"/>
                </a:lnTo>
                <a:lnTo>
                  <a:pt x="11891" y="2304"/>
                </a:lnTo>
                <a:lnTo>
                  <a:pt x="11956" y="2277"/>
                </a:lnTo>
                <a:lnTo>
                  <a:pt x="11990" y="2230"/>
                </a:lnTo>
                <a:lnTo>
                  <a:pt x="11995" y="2188"/>
                </a:lnTo>
                <a:lnTo>
                  <a:pt x="11941" y="2163"/>
                </a:lnTo>
                <a:lnTo>
                  <a:pt x="11992" y="2151"/>
                </a:lnTo>
                <a:lnTo>
                  <a:pt x="12030" y="2123"/>
                </a:lnTo>
                <a:lnTo>
                  <a:pt x="12037" y="2072"/>
                </a:lnTo>
                <a:lnTo>
                  <a:pt x="11983" y="2032"/>
                </a:lnTo>
                <a:lnTo>
                  <a:pt x="11918" y="2015"/>
                </a:lnTo>
                <a:close/>
                <a:moveTo>
                  <a:pt x="12153" y="2020"/>
                </a:moveTo>
                <a:lnTo>
                  <a:pt x="12138" y="2028"/>
                </a:lnTo>
                <a:lnTo>
                  <a:pt x="12142" y="2054"/>
                </a:lnTo>
                <a:lnTo>
                  <a:pt x="12206" y="2087"/>
                </a:lnTo>
                <a:lnTo>
                  <a:pt x="12227" y="2062"/>
                </a:lnTo>
                <a:lnTo>
                  <a:pt x="12172" y="2025"/>
                </a:lnTo>
                <a:lnTo>
                  <a:pt x="12153" y="2020"/>
                </a:lnTo>
                <a:close/>
                <a:moveTo>
                  <a:pt x="12162" y="2096"/>
                </a:moveTo>
                <a:lnTo>
                  <a:pt x="12115" y="2119"/>
                </a:lnTo>
                <a:lnTo>
                  <a:pt x="12113" y="2165"/>
                </a:lnTo>
                <a:lnTo>
                  <a:pt x="12121" y="2180"/>
                </a:lnTo>
                <a:lnTo>
                  <a:pt x="12155" y="2203"/>
                </a:lnTo>
                <a:lnTo>
                  <a:pt x="12200" y="2170"/>
                </a:lnTo>
                <a:lnTo>
                  <a:pt x="12231" y="2134"/>
                </a:lnTo>
                <a:lnTo>
                  <a:pt x="12231" y="2104"/>
                </a:lnTo>
                <a:lnTo>
                  <a:pt x="12162" y="2096"/>
                </a:lnTo>
                <a:close/>
                <a:moveTo>
                  <a:pt x="12874" y="2106"/>
                </a:moveTo>
                <a:lnTo>
                  <a:pt x="12791" y="2118"/>
                </a:lnTo>
                <a:lnTo>
                  <a:pt x="12732" y="2150"/>
                </a:lnTo>
                <a:lnTo>
                  <a:pt x="12759" y="2176"/>
                </a:lnTo>
                <a:lnTo>
                  <a:pt x="12810" y="2188"/>
                </a:lnTo>
                <a:lnTo>
                  <a:pt x="12775" y="2217"/>
                </a:lnTo>
                <a:lnTo>
                  <a:pt x="12719" y="2252"/>
                </a:lnTo>
                <a:lnTo>
                  <a:pt x="12732" y="2283"/>
                </a:lnTo>
                <a:lnTo>
                  <a:pt x="12808" y="2284"/>
                </a:lnTo>
                <a:lnTo>
                  <a:pt x="12899" y="2200"/>
                </a:lnTo>
                <a:lnTo>
                  <a:pt x="12943" y="2249"/>
                </a:lnTo>
                <a:lnTo>
                  <a:pt x="12907" y="2321"/>
                </a:lnTo>
                <a:lnTo>
                  <a:pt x="12931" y="2409"/>
                </a:lnTo>
                <a:lnTo>
                  <a:pt x="12998" y="2422"/>
                </a:lnTo>
                <a:lnTo>
                  <a:pt x="13182" y="2422"/>
                </a:lnTo>
                <a:lnTo>
                  <a:pt x="13172" y="2377"/>
                </a:lnTo>
                <a:lnTo>
                  <a:pt x="13027" y="2256"/>
                </a:lnTo>
                <a:lnTo>
                  <a:pt x="13152" y="2294"/>
                </a:lnTo>
                <a:lnTo>
                  <a:pt x="13195" y="2277"/>
                </a:lnTo>
                <a:lnTo>
                  <a:pt x="13147" y="2235"/>
                </a:lnTo>
                <a:lnTo>
                  <a:pt x="13005" y="2185"/>
                </a:lnTo>
                <a:lnTo>
                  <a:pt x="12874" y="2106"/>
                </a:lnTo>
                <a:close/>
                <a:moveTo>
                  <a:pt x="12298" y="2150"/>
                </a:moveTo>
                <a:lnTo>
                  <a:pt x="12259" y="2187"/>
                </a:lnTo>
                <a:lnTo>
                  <a:pt x="12224" y="2234"/>
                </a:lnTo>
                <a:lnTo>
                  <a:pt x="12251" y="2306"/>
                </a:lnTo>
                <a:lnTo>
                  <a:pt x="12283" y="2350"/>
                </a:lnTo>
                <a:lnTo>
                  <a:pt x="12332" y="2323"/>
                </a:lnTo>
                <a:lnTo>
                  <a:pt x="12332" y="2284"/>
                </a:lnTo>
                <a:lnTo>
                  <a:pt x="12396" y="2283"/>
                </a:lnTo>
                <a:lnTo>
                  <a:pt x="12340" y="2239"/>
                </a:lnTo>
                <a:lnTo>
                  <a:pt x="12333" y="2187"/>
                </a:lnTo>
                <a:lnTo>
                  <a:pt x="12298" y="2150"/>
                </a:lnTo>
                <a:close/>
                <a:moveTo>
                  <a:pt x="13386" y="2296"/>
                </a:moveTo>
                <a:lnTo>
                  <a:pt x="13354" y="2345"/>
                </a:lnTo>
                <a:lnTo>
                  <a:pt x="13337" y="2384"/>
                </a:lnTo>
                <a:lnTo>
                  <a:pt x="13396" y="2464"/>
                </a:lnTo>
                <a:lnTo>
                  <a:pt x="13399" y="2515"/>
                </a:lnTo>
                <a:lnTo>
                  <a:pt x="13502" y="2619"/>
                </a:lnTo>
                <a:lnTo>
                  <a:pt x="13579" y="2575"/>
                </a:lnTo>
                <a:lnTo>
                  <a:pt x="13707" y="2594"/>
                </a:lnTo>
                <a:lnTo>
                  <a:pt x="13860" y="2612"/>
                </a:lnTo>
                <a:lnTo>
                  <a:pt x="13921" y="2621"/>
                </a:lnTo>
                <a:lnTo>
                  <a:pt x="13948" y="2527"/>
                </a:lnTo>
                <a:lnTo>
                  <a:pt x="14003" y="2501"/>
                </a:lnTo>
                <a:lnTo>
                  <a:pt x="13850" y="2409"/>
                </a:lnTo>
                <a:lnTo>
                  <a:pt x="13784" y="2417"/>
                </a:lnTo>
                <a:lnTo>
                  <a:pt x="13640" y="2390"/>
                </a:lnTo>
                <a:lnTo>
                  <a:pt x="13460" y="2328"/>
                </a:lnTo>
                <a:lnTo>
                  <a:pt x="13386" y="2296"/>
                </a:lnTo>
                <a:close/>
                <a:moveTo>
                  <a:pt x="12621" y="2345"/>
                </a:moveTo>
                <a:lnTo>
                  <a:pt x="12571" y="2353"/>
                </a:lnTo>
                <a:lnTo>
                  <a:pt x="12583" y="2392"/>
                </a:lnTo>
                <a:lnTo>
                  <a:pt x="12633" y="2419"/>
                </a:lnTo>
                <a:lnTo>
                  <a:pt x="12699" y="2421"/>
                </a:lnTo>
                <a:lnTo>
                  <a:pt x="12711" y="2370"/>
                </a:lnTo>
                <a:lnTo>
                  <a:pt x="12621" y="2345"/>
                </a:lnTo>
                <a:close/>
                <a:moveTo>
                  <a:pt x="12480" y="2385"/>
                </a:moveTo>
                <a:lnTo>
                  <a:pt x="12482" y="2422"/>
                </a:lnTo>
                <a:lnTo>
                  <a:pt x="12488" y="2436"/>
                </a:lnTo>
                <a:lnTo>
                  <a:pt x="12554" y="2441"/>
                </a:lnTo>
                <a:lnTo>
                  <a:pt x="12576" y="2434"/>
                </a:lnTo>
                <a:lnTo>
                  <a:pt x="12537" y="2399"/>
                </a:lnTo>
                <a:lnTo>
                  <a:pt x="12480" y="2385"/>
                </a:lnTo>
                <a:close/>
                <a:moveTo>
                  <a:pt x="12894" y="2449"/>
                </a:moveTo>
                <a:lnTo>
                  <a:pt x="12773" y="2479"/>
                </a:lnTo>
                <a:lnTo>
                  <a:pt x="12827" y="2505"/>
                </a:lnTo>
                <a:lnTo>
                  <a:pt x="12857" y="2543"/>
                </a:lnTo>
                <a:lnTo>
                  <a:pt x="13003" y="2574"/>
                </a:lnTo>
                <a:lnTo>
                  <a:pt x="13160" y="2597"/>
                </a:lnTo>
                <a:lnTo>
                  <a:pt x="13165" y="2554"/>
                </a:lnTo>
                <a:lnTo>
                  <a:pt x="13104" y="2513"/>
                </a:lnTo>
                <a:lnTo>
                  <a:pt x="12995" y="2478"/>
                </a:lnTo>
                <a:lnTo>
                  <a:pt x="12966" y="2454"/>
                </a:lnTo>
                <a:lnTo>
                  <a:pt x="12894" y="2449"/>
                </a:lnTo>
                <a:close/>
                <a:moveTo>
                  <a:pt x="17247" y="2870"/>
                </a:moveTo>
                <a:lnTo>
                  <a:pt x="17200" y="2878"/>
                </a:lnTo>
                <a:lnTo>
                  <a:pt x="17200" y="2939"/>
                </a:lnTo>
                <a:lnTo>
                  <a:pt x="17165" y="2956"/>
                </a:lnTo>
                <a:lnTo>
                  <a:pt x="17136" y="2968"/>
                </a:lnTo>
                <a:lnTo>
                  <a:pt x="17168" y="3037"/>
                </a:lnTo>
                <a:lnTo>
                  <a:pt x="17176" y="3077"/>
                </a:lnTo>
                <a:lnTo>
                  <a:pt x="17193" y="3149"/>
                </a:lnTo>
                <a:lnTo>
                  <a:pt x="17228" y="3166"/>
                </a:lnTo>
                <a:lnTo>
                  <a:pt x="17284" y="3163"/>
                </a:lnTo>
                <a:lnTo>
                  <a:pt x="17260" y="3089"/>
                </a:lnTo>
                <a:lnTo>
                  <a:pt x="17289" y="3089"/>
                </a:lnTo>
                <a:lnTo>
                  <a:pt x="17291" y="3033"/>
                </a:lnTo>
                <a:lnTo>
                  <a:pt x="17323" y="3025"/>
                </a:lnTo>
                <a:lnTo>
                  <a:pt x="17292" y="2915"/>
                </a:lnTo>
                <a:lnTo>
                  <a:pt x="17247" y="2870"/>
                </a:lnTo>
                <a:close/>
                <a:moveTo>
                  <a:pt x="9026" y="2875"/>
                </a:moveTo>
                <a:lnTo>
                  <a:pt x="8879" y="2880"/>
                </a:lnTo>
                <a:lnTo>
                  <a:pt x="8709" y="2919"/>
                </a:lnTo>
                <a:lnTo>
                  <a:pt x="8642" y="2956"/>
                </a:lnTo>
                <a:lnTo>
                  <a:pt x="8588" y="2929"/>
                </a:lnTo>
                <a:lnTo>
                  <a:pt x="8457" y="2988"/>
                </a:lnTo>
                <a:lnTo>
                  <a:pt x="8452" y="3023"/>
                </a:lnTo>
                <a:lnTo>
                  <a:pt x="8597" y="3037"/>
                </a:lnTo>
                <a:lnTo>
                  <a:pt x="8624" y="3060"/>
                </a:lnTo>
                <a:lnTo>
                  <a:pt x="8751" y="3074"/>
                </a:lnTo>
                <a:lnTo>
                  <a:pt x="8807" y="3138"/>
                </a:lnTo>
                <a:lnTo>
                  <a:pt x="8964" y="3055"/>
                </a:lnTo>
                <a:lnTo>
                  <a:pt x="9036" y="3028"/>
                </a:lnTo>
                <a:lnTo>
                  <a:pt x="9041" y="2996"/>
                </a:lnTo>
                <a:lnTo>
                  <a:pt x="8984" y="2983"/>
                </a:lnTo>
                <a:lnTo>
                  <a:pt x="8994" y="2951"/>
                </a:lnTo>
                <a:lnTo>
                  <a:pt x="9061" y="2942"/>
                </a:lnTo>
                <a:lnTo>
                  <a:pt x="9026" y="2875"/>
                </a:lnTo>
                <a:close/>
                <a:moveTo>
                  <a:pt x="9081" y="3038"/>
                </a:moveTo>
                <a:lnTo>
                  <a:pt x="8990" y="3062"/>
                </a:lnTo>
                <a:lnTo>
                  <a:pt x="8979" y="3094"/>
                </a:lnTo>
                <a:lnTo>
                  <a:pt x="8928" y="3099"/>
                </a:lnTo>
                <a:lnTo>
                  <a:pt x="8883" y="3171"/>
                </a:lnTo>
                <a:lnTo>
                  <a:pt x="8895" y="3239"/>
                </a:lnTo>
                <a:lnTo>
                  <a:pt x="8990" y="3266"/>
                </a:lnTo>
                <a:lnTo>
                  <a:pt x="9059" y="3217"/>
                </a:lnTo>
                <a:lnTo>
                  <a:pt x="9113" y="3160"/>
                </a:lnTo>
                <a:lnTo>
                  <a:pt x="9063" y="3139"/>
                </a:lnTo>
                <a:lnTo>
                  <a:pt x="9113" y="3107"/>
                </a:lnTo>
                <a:lnTo>
                  <a:pt x="9081" y="3038"/>
                </a:lnTo>
                <a:close/>
                <a:moveTo>
                  <a:pt x="8684" y="3123"/>
                </a:moveTo>
                <a:lnTo>
                  <a:pt x="8622" y="3141"/>
                </a:lnTo>
                <a:lnTo>
                  <a:pt x="8580" y="3124"/>
                </a:lnTo>
                <a:lnTo>
                  <a:pt x="8526" y="3176"/>
                </a:lnTo>
                <a:lnTo>
                  <a:pt x="8592" y="3234"/>
                </a:lnTo>
                <a:lnTo>
                  <a:pt x="8639" y="3192"/>
                </a:lnTo>
                <a:lnTo>
                  <a:pt x="8709" y="3176"/>
                </a:lnTo>
                <a:lnTo>
                  <a:pt x="8684" y="3123"/>
                </a:lnTo>
                <a:close/>
                <a:moveTo>
                  <a:pt x="5121" y="3128"/>
                </a:moveTo>
                <a:lnTo>
                  <a:pt x="5055" y="3153"/>
                </a:lnTo>
                <a:lnTo>
                  <a:pt x="4937" y="3252"/>
                </a:lnTo>
                <a:lnTo>
                  <a:pt x="5036" y="3261"/>
                </a:lnTo>
                <a:lnTo>
                  <a:pt x="5121" y="3218"/>
                </a:lnTo>
                <a:lnTo>
                  <a:pt x="5121" y="3128"/>
                </a:lnTo>
                <a:close/>
                <a:moveTo>
                  <a:pt x="16858" y="3257"/>
                </a:moveTo>
                <a:lnTo>
                  <a:pt x="16902" y="3333"/>
                </a:lnTo>
                <a:lnTo>
                  <a:pt x="16899" y="3362"/>
                </a:lnTo>
                <a:lnTo>
                  <a:pt x="16946" y="3380"/>
                </a:lnTo>
                <a:lnTo>
                  <a:pt x="17005" y="3388"/>
                </a:lnTo>
                <a:lnTo>
                  <a:pt x="17032" y="3365"/>
                </a:lnTo>
                <a:lnTo>
                  <a:pt x="17085" y="3358"/>
                </a:lnTo>
                <a:lnTo>
                  <a:pt x="17127" y="3333"/>
                </a:lnTo>
                <a:lnTo>
                  <a:pt x="17114" y="3303"/>
                </a:lnTo>
                <a:lnTo>
                  <a:pt x="17032" y="3331"/>
                </a:lnTo>
                <a:lnTo>
                  <a:pt x="16858" y="3257"/>
                </a:lnTo>
                <a:close/>
                <a:moveTo>
                  <a:pt x="9147" y="3634"/>
                </a:moveTo>
                <a:lnTo>
                  <a:pt x="9160" y="3681"/>
                </a:lnTo>
                <a:lnTo>
                  <a:pt x="9100" y="3688"/>
                </a:lnTo>
                <a:lnTo>
                  <a:pt x="9068" y="3727"/>
                </a:lnTo>
                <a:lnTo>
                  <a:pt x="9108" y="3742"/>
                </a:lnTo>
                <a:lnTo>
                  <a:pt x="9139" y="3734"/>
                </a:lnTo>
                <a:lnTo>
                  <a:pt x="9162" y="3749"/>
                </a:lnTo>
                <a:lnTo>
                  <a:pt x="9199" y="3767"/>
                </a:lnTo>
                <a:lnTo>
                  <a:pt x="9229" y="3764"/>
                </a:lnTo>
                <a:lnTo>
                  <a:pt x="9253" y="3720"/>
                </a:lnTo>
                <a:lnTo>
                  <a:pt x="9214" y="3712"/>
                </a:lnTo>
                <a:lnTo>
                  <a:pt x="9167" y="3715"/>
                </a:lnTo>
                <a:lnTo>
                  <a:pt x="9213" y="3693"/>
                </a:lnTo>
                <a:lnTo>
                  <a:pt x="9196" y="3663"/>
                </a:lnTo>
                <a:lnTo>
                  <a:pt x="9147" y="3634"/>
                </a:lnTo>
                <a:close/>
                <a:moveTo>
                  <a:pt x="3463" y="3636"/>
                </a:moveTo>
                <a:lnTo>
                  <a:pt x="3429" y="3641"/>
                </a:lnTo>
                <a:lnTo>
                  <a:pt x="3338" y="3707"/>
                </a:lnTo>
                <a:lnTo>
                  <a:pt x="3291" y="3764"/>
                </a:lnTo>
                <a:lnTo>
                  <a:pt x="3365" y="3742"/>
                </a:lnTo>
                <a:lnTo>
                  <a:pt x="3476" y="3670"/>
                </a:lnTo>
                <a:lnTo>
                  <a:pt x="3463" y="3636"/>
                </a:lnTo>
                <a:close/>
                <a:moveTo>
                  <a:pt x="3298" y="3693"/>
                </a:moveTo>
                <a:lnTo>
                  <a:pt x="3220" y="3754"/>
                </a:lnTo>
                <a:lnTo>
                  <a:pt x="3084" y="3843"/>
                </a:lnTo>
                <a:lnTo>
                  <a:pt x="3035" y="3899"/>
                </a:lnTo>
                <a:lnTo>
                  <a:pt x="3050" y="3914"/>
                </a:lnTo>
                <a:lnTo>
                  <a:pt x="3020" y="3961"/>
                </a:lnTo>
                <a:lnTo>
                  <a:pt x="3161" y="3880"/>
                </a:lnTo>
                <a:lnTo>
                  <a:pt x="3272" y="3772"/>
                </a:lnTo>
                <a:lnTo>
                  <a:pt x="3262" y="3747"/>
                </a:lnTo>
                <a:lnTo>
                  <a:pt x="3298" y="3693"/>
                </a:lnTo>
                <a:close/>
                <a:moveTo>
                  <a:pt x="8347" y="4318"/>
                </a:moveTo>
                <a:lnTo>
                  <a:pt x="8278" y="4368"/>
                </a:lnTo>
                <a:lnTo>
                  <a:pt x="8083" y="4368"/>
                </a:lnTo>
                <a:lnTo>
                  <a:pt x="8083" y="4410"/>
                </a:lnTo>
                <a:lnTo>
                  <a:pt x="7898" y="4417"/>
                </a:lnTo>
                <a:lnTo>
                  <a:pt x="7809" y="4466"/>
                </a:lnTo>
                <a:lnTo>
                  <a:pt x="7752" y="4446"/>
                </a:lnTo>
                <a:lnTo>
                  <a:pt x="7664" y="4499"/>
                </a:lnTo>
                <a:lnTo>
                  <a:pt x="7662" y="4595"/>
                </a:lnTo>
                <a:lnTo>
                  <a:pt x="7597" y="4648"/>
                </a:lnTo>
                <a:lnTo>
                  <a:pt x="7662" y="4789"/>
                </a:lnTo>
                <a:lnTo>
                  <a:pt x="7693" y="4804"/>
                </a:lnTo>
                <a:lnTo>
                  <a:pt x="7772" y="4649"/>
                </a:lnTo>
                <a:lnTo>
                  <a:pt x="7901" y="4562"/>
                </a:lnTo>
                <a:lnTo>
                  <a:pt x="8095" y="4525"/>
                </a:lnTo>
                <a:lnTo>
                  <a:pt x="8287" y="4479"/>
                </a:lnTo>
                <a:lnTo>
                  <a:pt x="8514" y="4479"/>
                </a:lnTo>
                <a:lnTo>
                  <a:pt x="8666" y="4515"/>
                </a:lnTo>
                <a:lnTo>
                  <a:pt x="8834" y="4553"/>
                </a:lnTo>
                <a:lnTo>
                  <a:pt x="8898" y="4535"/>
                </a:lnTo>
                <a:lnTo>
                  <a:pt x="8935" y="4474"/>
                </a:lnTo>
                <a:lnTo>
                  <a:pt x="8866" y="4442"/>
                </a:lnTo>
                <a:lnTo>
                  <a:pt x="8767" y="4437"/>
                </a:lnTo>
                <a:lnTo>
                  <a:pt x="8659" y="4368"/>
                </a:lnTo>
                <a:lnTo>
                  <a:pt x="8482" y="4338"/>
                </a:lnTo>
                <a:lnTo>
                  <a:pt x="8347" y="4318"/>
                </a:lnTo>
                <a:close/>
                <a:moveTo>
                  <a:pt x="2766" y="4328"/>
                </a:moveTo>
                <a:lnTo>
                  <a:pt x="2715" y="4355"/>
                </a:lnTo>
                <a:lnTo>
                  <a:pt x="2599" y="4536"/>
                </a:lnTo>
                <a:lnTo>
                  <a:pt x="2567" y="4599"/>
                </a:lnTo>
                <a:lnTo>
                  <a:pt x="2496" y="4708"/>
                </a:lnTo>
                <a:lnTo>
                  <a:pt x="2543" y="4686"/>
                </a:lnTo>
                <a:lnTo>
                  <a:pt x="2584" y="4644"/>
                </a:lnTo>
                <a:lnTo>
                  <a:pt x="2658" y="4616"/>
                </a:lnTo>
                <a:lnTo>
                  <a:pt x="2676" y="4545"/>
                </a:lnTo>
                <a:lnTo>
                  <a:pt x="2705" y="4452"/>
                </a:lnTo>
                <a:lnTo>
                  <a:pt x="2766" y="4328"/>
                </a:lnTo>
                <a:close/>
                <a:moveTo>
                  <a:pt x="10184" y="4360"/>
                </a:moveTo>
                <a:lnTo>
                  <a:pt x="10110" y="4373"/>
                </a:lnTo>
                <a:lnTo>
                  <a:pt x="9980" y="4442"/>
                </a:lnTo>
                <a:lnTo>
                  <a:pt x="10002" y="4483"/>
                </a:lnTo>
                <a:lnTo>
                  <a:pt x="9963" y="4592"/>
                </a:lnTo>
                <a:lnTo>
                  <a:pt x="9985" y="4664"/>
                </a:lnTo>
                <a:lnTo>
                  <a:pt x="10056" y="4735"/>
                </a:lnTo>
                <a:lnTo>
                  <a:pt x="10140" y="4737"/>
                </a:lnTo>
                <a:lnTo>
                  <a:pt x="10204" y="4607"/>
                </a:lnTo>
                <a:lnTo>
                  <a:pt x="10201" y="4447"/>
                </a:lnTo>
                <a:lnTo>
                  <a:pt x="10184" y="4360"/>
                </a:lnTo>
                <a:close/>
                <a:moveTo>
                  <a:pt x="16633" y="4552"/>
                </a:moveTo>
                <a:lnTo>
                  <a:pt x="16580" y="4558"/>
                </a:lnTo>
                <a:lnTo>
                  <a:pt x="16567" y="4599"/>
                </a:lnTo>
                <a:lnTo>
                  <a:pt x="16587" y="4649"/>
                </a:lnTo>
                <a:lnTo>
                  <a:pt x="16638" y="4742"/>
                </a:lnTo>
                <a:lnTo>
                  <a:pt x="16712" y="4769"/>
                </a:lnTo>
                <a:lnTo>
                  <a:pt x="16757" y="4752"/>
                </a:lnTo>
                <a:lnTo>
                  <a:pt x="16703" y="4649"/>
                </a:lnTo>
                <a:lnTo>
                  <a:pt x="16633" y="4552"/>
                </a:lnTo>
                <a:close/>
                <a:moveTo>
                  <a:pt x="10239" y="4686"/>
                </a:moveTo>
                <a:lnTo>
                  <a:pt x="10206" y="4696"/>
                </a:lnTo>
                <a:lnTo>
                  <a:pt x="10059" y="4876"/>
                </a:lnTo>
                <a:lnTo>
                  <a:pt x="10290" y="4865"/>
                </a:lnTo>
                <a:lnTo>
                  <a:pt x="10320" y="4804"/>
                </a:lnTo>
                <a:lnTo>
                  <a:pt x="10261" y="4701"/>
                </a:lnTo>
                <a:lnTo>
                  <a:pt x="10239" y="4686"/>
                </a:lnTo>
                <a:close/>
                <a:moveTo>
                  <a:pt x="13926" y="4750"/>
                </a:moveTo>
                <a:lnTo>
                  <a:pt x="13840" y="4775"/>
                </a:lnTo>
                <a:lnTo>
                  <a:pt x="13815" y="4806"/>
                </a:lnTo>
                <a:lnTo>
                  <a:pt x="13818" y="4814"/>
                </a:lnTo>
                <a:lnTo>
                  <a:pt x="13843" y="4907"/>
                </a:lnTo>
                <a:lnTo>
                  <a:pt x="13897" y="4934"/>
                </a:lnTo>
                <a:lnTo>
                  <a:pt x="13924" y="4887"/>
                </a:lnTo>
                <a:lnTo>
                  <a:pt x="13953" y="4831"/>
                </a:lnTo>
                <a:lnTo>
                  <a:pt x="13946" y="4767"/>
                </a:lnTo>
                <a:lnTo>
                  <a:pt x="13926" y="4750"/>
                </a:lnTo>
                <a:close/>
                <a:moveTo>
                  <a:pt x="15448" y="5124"/>
                </a:moveTo>
                <a:lnTo>
                  <a:pt x="15399" y="5166"/>
                </a:lnTo>
                <a:lnTo>
                  <a:pt x="15333" y="5185"/>
                </a:lnTo>
                <a:lnTo>
                  <a:pt x="15331" y="5230"/>
                </a:lnTo>
                <a:lnTo>
                  <a:pt x="15283" y="5243"/>
                </a:lnTo>
                <a:lnTo>
                  <a:pt x="15340" y="5286"/>
                </a:lnTo>
                <a:lnTo>
                  <a:pt x="15362" y="5282"/>
                </a:lnTo>
                <a:lnTo>
                  <a:pt x="15379" y="5227"/>
                </a:lnTo>
                <a:lnTo>
                  <a:pt x="15419" y="5223"/>
                </a:lnTo>
                <a:lnTo>
                  <a:pt x="15475" y="5203"/>
                </a:lnTo>
                <a:lnTo>
                  <a:pt x="15463" y="5139"/>
                </a:lnTo>
                <a:lnTo>
                  <a:pt x="15448" y="5124"/>
                </a:lnTo>
                <a:close/>
                <a:moveTo>
                  <a:pt x="11803" y="5142"/>
                </a:moveTo>
                <a:lnTo>
                  <a:pt x="11689" y="5164"/>
                </a:lnTo>
                <a:lnTo>
                  <a:pt x="11642" y="5206"/>
                </a:lnTo>
                <a:lnTo>
                  <a:pt x="11655" y="5319"/>
                </a:lnTo>
                <a:lnTo>
                  <a:pt x="11785" y="5400"/>
                </a:lnTo>
                <a:lnTo>
                  <a:pt x="11847" y="5344"/>
                </a:lnTo>
                <a:lnTo>
                  <a:pt x="12017" y="5299"/>
                </a:lnTo>
                <a:lnTo>
                  <a:pt x="11995" y="5176"/>
                </a:lnTo>
                <a:lnTo>
                  <a:pt x="11803" y="5142"/>
                </a:lnTo>
                <a:close/>
                <a:moveTo>
                  <a:pt x="12275" y="5158"/>
                </a:moveTo>
                <a:lnTo>
                  <a:pt x="12145" y="5161"/>
                </a:lnTo>
                <a:lnTo>
                  <a:pt x="12054" y="5168"/>
                </a:lnTo>
                <a:lnTo>
                  <a:pt x="12071" y="5220"/>
                </a:lnTo>
                <a:lnTo>
                  <a:pt x="12184" y="5249"/>
                </a:lnTo>
                <a:lnTo>
                  <a:pt x="12261" y="5235"/>
                </a:lnTo>
                <a:lnTo>
                  <a:pt x="12275" y="5158"/>
                </a:lnTo>
                <a:close/>
                <a:moveTo>
                  <a:pt x="16001" y="5235"/>
                </a:moveTo>
                <a:lnTo>
                  <a:pt x="15968" y="5275"/>
                </a:lnTo>
                <a:lnTo>
                  <a:pt x="15968" y="5356"/>
                </a:lnTo>
                <a:lnTo>
                  <a:pt x="16027" y="5344"/>
                </a:lnTo>
                <a:lnTo>
                  <a:pt x="16074" y="5321"/>
                </a:lnTo>
                <a:lnTo>
                  <a:pt x="16065" y="5265"/>
                </a:lnTo>
                <a:lnTo>
                  <a:pt x="16001" y="5235"/>
                </a:lnTo>
                <a:close/>
                <a:moveTo>
                  <a:pt x="11982" y="5479"/>
                </a:moveTo>
                <a:lnTo>
                  <a:pt x="11926" y="5511"/>
                </a:lnTo>
                <a:lnTo>
                  <a:pt x="11904" y="5585"/>
                </a:lnTo>
                <a:lnTo>
                  <a:pt x="11916" y="5590"/>
                </a:lnTo>
                <a:lnTo>
                  <a:pt x="12027" y="5580"/>
                </a:lnTo>
                <a:lnTo>
                  <a:pt x="12103" y="5557"/>
                </a:lnTo>
                <a:lnTo>
                  <a:pt x="12078" y="5518"/>
                </a:lnTo>
                <a:lnTo>
                  <a:pt x="11982" y="5479"/>
                </a:lnTo>
                <a:close/>
                <a:moveTo>
                  <a:pt x="2156" y="5700"/>
                </a:moveTo>
                <a:lnTo>
                  <a:pt x="2114" y="5722"/>
                </a:lnTo>
                <a:lnTo>
                  <a:pt x="2074" y="5873"/>
                </a:lnTo>
                <a:lnTo>
                  <a:pt x="2057" y="5890"/>
                </a:lnTo>
                <a:lnTo>
                  <a:pt x="2047" y="6038"/>
                </a:lnTo>
                <a:lnTo>
                  <a:pt x="2079" y="6019"/>
                </a:lnTo>
                <a:lnTo>
                  <a:pt x="2070" y="5974"/>
                </a:lnTo>
                <a:lnTo>
                  <a:pt x="2089" y="5959"/>
                </a:lnTo>
                <a:lnTo>
                  <a:pt x="2106" y="5871"/>
                </a:lnTo>
                <a:lnTo>
                  <a:pt x="2111" y="5792"/>
                </a:lnTo>
                <a:lnTo>
                  <a:pt x="2156" y="5700"/>
                </a:lnTo>
                <a:close/>
                <a:moveTo>
                  <a:pt x="2045" y="6689"/>
                </a:moveTo>
                <a:lnTo>
                  <a:pt x="2003" y="6760"/>
                </a:lnTo>
                <a:lnTo>
                  <a:pt x="1993" y="6827"/>
                </a:lnTo>
                <a:lnTo>
                  <a:pt x="2047" y="6893"/>
                </a:lnTo>
                <a:lnTo>
                  <a:pt x="2055" y="6881"/>
                </a:lnTo>
                <a:lnTo>
                  <a:pt x="2074" y="6851"/>
                </a:lnTo>
                <a:lnTo>
                  <a:pt x="2128" y="6876"/>
                </a:lnTo>
                <a:lnTo>
                  <a:pt x="2086" y="6812"/>
                </a:lnTo>
                <a:lnTo>
                  <a:pt x="2081" y="6733"/>
                </a:lnTo>
                <a:lnTo>
                  <a:pt x="2054" y="6743"/>
                </a:lnTo>
                <a:lnTo>
                  <a:pt x="2052" y="6737"/>
                </a:lnTo>
                <a:lnTo>
                  <a:pt x="2045" y="6689"/>
                </a:lnTo>
                <a:close/>
                <a:moveTo>
                  <a:pt x="3671" y="7001"/>
                </a:moveTo>
                <a:lnTo>
                  <a:pt x="3732" y="7065"/>
                </a:lnTo>
                <a:lnTo>
                  <a:pt x="3828" y="7033"/>
                </a:lnTo>
                <a:lnTo>
                  <a:pt x="3895" y="7087"/>
                </a:lnTo>
                <a:lnTo>
                  <a:pt x="4005" y="7130"/>
                </a:lnTo>
                <a:lnTo>
                  <a:pt x="4013" y="7233"/>
                </a:lnTo>
                <a:lnTo>
                  <a:pt x="4069" y="7312"/>
                </a:lnTo>
                <a:lnTo>
                  <a:pt x="4000" y="7406"/>
                </a:lnTo>
                <a:lnTo>
                  <a:pt x="3870" y="7518"/>
                </a:lnTo>
                <a:lnTo>
                  <a:pt x="3845" y="7423"/>
                </a:lnTo>
                <a:lnTo>
                  <a:pt x="3782" y="7369"/>
                </a:lnTo>
                <a:lnTo>
                  <a:pt x="3690" y="7460"/>
                </a:lnTo>
                <a:lnTo>
                  <a:pt x="3656" y="7361"/>
                </a:lnTo>
                <a:lnTo>
                  <a:pt x="3617" y="7406"/>
                </a:lnTo>
                <a:lnTo>
                  <a:pt x="3612" y="7487"/>
                </a:lnTo>
                <a:lnTo>
                  <a:pt x="3526" y="7644"/>
                </a:lnTo>
                <a:lnTo>
                  <a:pt x="3545" y="7794"/>
                </a:lnTo>
                <a:lnTo>
                  <a:pt x="3515" y="7856"/>
                </a:lnTo>
                <a:lnTo>
                  <a:pt x="3454" y="7890"/>
                </a:lnTo>
                <a:lnTo>
                  <a:pt x="3429" y="7927"/>
                </a:lnTo>
                <a:lnTo>
                  <a:pt x="3372" y="8041"/>
                </a:lnTo>
                <a:lnTo>
                  <a:pt x="3461" y="7954"/>
                </a:lnTo>
                <a:lnTo>
                  <a:pt x="3535" y="7992"/>
                </a:lnTo>
                <a:lnTo>
                  <a:pt x="3484" y="8095"/>
                </a:lnTo>
                <a:lnTo>
                  <a:pt x="3461" y="8243"/>
                </a:lnTo>
                <a:lnTo>
                  <a:pt x="3373" y="8206"/>
                </a:lnTo>
                <a:lnTo>
                  <a:pt x="3346" y="8085"/>
                </a:lnTo>
                <a:lnTo>
                  <a:pt x="3240" y="8177"/>
                </a:lnTo>
                <a:lnTo>
                  <a:pt x="3271" y="8248"/>
                </a:lnTo>
                <a:lnTo>
                  <a:pt x="3181" y="8317"/>
                </a:lnTo>
                <a:lnTo>
                  <a:pt x="3190" y="8437"/>
                </a:lnTo>
                <a:lnTo>
                  <a:pt x="3070" y="8566"/>
                </a:lnTo>
                <a:lnTo>
                  <a:pt x="3008" y="8681"/>
                </a:lnTo>
                <a:lnTo>
                  <a:pt x="2978" y="8704"/>
                </a:lnTo>
                <a:lnTo>
                  <a:pt x="2858" y="8588"/>
                </a:lnTo>
                <a:lnTo>
                  <a:pt x="2798" y="8423"/>
                </a:lnTo>
                <a:lnTo>
                  <a:pt x="2814" y="8287"/>
                </a:lnTo>
                <a:lnTo>
                  <a:pt x="2789" y="8166"/>
                </a:lnTo>
                <a:lnTo>
                  <a:pt x="2853" y="8038"/>
                </a:lnTo>
                <a:lnTo>
                  <a:pt x="2907" y="7970"/>
                </a:lnTo>
                <a:lnTo>
                  <a:pt x="2951" y="7975"/>
                </a:lnTo>
                <a:lnTo>
                  <a:pt x="2998" y="7947"/>
                </a:lnTo>
                <a:lnTo>
                  <a:pt x="3094" y="7863"/>
                </a:lnTo>
                <a:lnTo>
                  <a:pt x="3144" y="7930"/>
                </a:lnTo>
                <a:lnTo>
                  <a:pt x="3160" y="7866"/>
                </a:lnTo>
                <a:lnTo>
                  <a:pt x="3143" y="7816"/>
                </a:lnTo>
                <a:lnTo>
                  <a:pt x="3200" y="7676"/>
                </a:lnTo>
                <a:lnTo>
                  <a:pt x="3239" y="7560"/>
                </a:lnTo>
                <a:lnTo>
                  <a:pt x="3333" y="7309"/>
                </a:lnTo>
                <a:lnTo>
                  <a:pt x="3419" y="7235"/>
                </a:lnTo>
                <a:lnTo>
                  <a:pt x="3501" y="7036"/>
                </a:lnTo>
                <a:lnTo>
                  <a:pt x="3671" y="7001"/>
                </a:lnTo>
                <a:close/>
                <a:moveTo>
                  <a:pt x="13274" y="8740"/>
                </a:moveTo>
                <a:lnTo>
                  <a:pt x="13237" y="8777"/>
                </a:lnTo>
                <a:lnTo>
                  <a:pt x="13305" y="8847"/>
                </a:lnTo>
                <a:lnTo>
                  <a:pt x="13236" y="8957"/>
                </a:lnTo>
                <a:lnTo>
                  <a:pt x="13301" y="9204"/>
                </a:lnTo>
                <a:lnTo>
                  <a:pt x="13419" y="9362"/>
                </a:lnTo>
                <a:lnTo>
                  <a:pt x="13487" y="9603"/>
                </a:lnTo>
                <a:lnTo>
                  <a:pt x="13500" y="9746"/>
                </a:lnTo>
                <a:lnTo>
                  <a:pt x="13571" y="9936"/>
                </a:lnTo>
                <a:lnTo>
                  <a:pt x="13608" y="10117"/>
                </a:lnTo>
                <a:lnTo>
                  <a:pt x="13672" y="10261"/>
                </a:lnTo>
                <a:lnTo>
                  <a:pt x="13710" y="10100"/>
                </a:lnTo>
                <a:lnTo>
                  <a:pt x="13833" y="10181"/>
                </a:lnTo>
                <a:lnTo>
                  <a:pt x="13800" y="10054"/>
                </a:lnTo>
                <a:lnTo>
                  <a:pt x="13630" y="9904"/>
                </a:lnTo>
                <a:lnTo>
                  <a:pt x="13621" y="9623"/>
                </a:lnTo>
                <a:lnTo>
                  <a:pt x="13806" y="9630"/>
                </a:lnTo>
                <a:lnTo>
                  <a:pt x="13591" y="9351"/>
                </a:lnTo>
                <a:lnTo>
                  <a:pt x="13488" y="9184"/>
                </a:lnTo>
                <a:lnTo>
                  <a:pt x="13433" y="9009"/>
                </a:lnTo>
                <a:lnTo>
                  <a:pt x="13340" y="8849"/>
                </a:lnTo>
                <a:lnTo>
                  <a:pt x="13274" y="8740"/>
                </a:lnTo>
                <a:close/>
                <a:moveTo>
                  <a:pt x="20868" y="8859"/>
                </a:moveTo>
                <a:lnTo>
                  <a:pt x="20853" y="8871"/>
                </a:lnTo>
                <a:lnTo>
                  <a:pt x="20839" y="8903"/>
                </a:lnTo>
                <a:lnTo>
                  <a:pt x="20843" y="8926"/>
                </a:lnTo>
                <a:lnTo>
                  <a:pt x="20846" y="8933"/>
                </a:lnTo>
                <a:lnTo>
                  <a:pt x="20854" y="8928"/>
                </a:lnTo>
                <a:lnTo>
                  <a:pt x="20871" y="8935"/>
                </a:lnTo>
                <a:lnTo>
                  <a:pt x="20873" y="8884"/>
                </a:lnTo>
                <a:lnTo>
                  <a:pt x="20868" y="8859"/>
                </a:lnTo>
                <a:close/>
                <a:moveTo>
                  <a:pt x="20942" y="8859"/>
                </a:moveTo>
                <a:lnTo>
                  <a:pt x="20930" y="8863"/>
                </a:lnTo>
                <a:lnTo>
                  <a:pt x="20922" y="8873"/>
                </a:lnTo>
                <a:lnTo>
                  <a:pt x="20905" y="8898"/>
                </a:lnTo>
                <a:lnTo>
                  <a:pt x="20901" y="8906"/>
                </a:lnTo>
                <a:lnTo>
                  <a:pt x="20906" y="8925"/>
                </a:lnTo>
                <a:lnTo>
                  <a:pt x="20920" y="8942"/>
                </a:lnTo>
                <a:lnTo>
                  <a:pt x="20928" y="8984"/>
                </a:lnTo>
                <a:lnTo>
                  <a:pt x="20933" y="9004"/>
                </a:lnTo>
                <a:lnTo>
                  <a:pt x="20959" y="9031"/>
                </a:lnTo>
                <a:lnTo>
                  <a:pt x="20975" y="9071"/>
                </a:lnTo>
                <a:lnTo>
                  <a:pt x="20989" y="9058"/>
                </a:lnTo>
                <a:lnTo>
                  <a:pt x="20982" y="9019"/>
                </a:lnTo>
                <a:lnTo>
                  <a:pt x="20977" y="8958"/>
                </a:lnTo>
                <a:lnTo>
                  <a:pt x="20970" y="8883"/>
                </a:lnTo>
                <a:lnTo>
                  <a:pt x="20967" y="8873"/>
                </a:lnTo>
                <a:lnTo>
                  <a:pt x="20942" y="8859"/>
                </a:lnTo>
                <a:close/>
                <a:moveTo>
                  <a:pt x="20824" y="8900"/>
                </a:moveTo>
                <a:lnTo>
                  <a:pt x="20811" y="8955"/>
                </a:lnTo>
                <a:lnTo>
                  <a:pt x="20817" y="8979"/>
                </a:lnTo>
                <a:lnTo>
                  <a:pt x="20831" y="8916"/>
                </a:lnTo>
                <a:lnTo>
                  <a:pt x="20824" y="8900"/>
                </a:lnTo>
                <a:close/>
                <a:moveTo>
                  <a:pt x="224" y="8915"/>
                </a:moveTo>
                <a:cubicBezTo>
                  <a:pt x="203" y="9031"/>
                  <a:pt x="182" y="9147"/>
                  <a:pt x="165" y="9265"/>
                </a:cubicBezTo>
                <a:cubicBezTo>
                  <a:pt x="182" y="9147"/>
                  <a:pt x="203" y="9031"/>
                  <a:pt x="224" y="8915"/>
                </a:cubicBezTo>
                <a:close/>
                <a:moveTo>
                  <a:pt x="20767" y="8984"/>
                </a:moveTo>
                <a:lnTo>
                  <a:pt x="20760" y="8985"/>
                </a:lnTo>
                <a:lnTo>
                  <a:pt x="20762" y="9036"/>
                </a:lnTo>
                <a:lnTo>
                  <a:pt x="20767" y="9036"/>
                </a:lnTo>
                <a:lnTo>
                  <a:pt x="20785" y="9049"/>
                </a:lnTo>
                <a:lnTo>
                  <a:pt x="20795" y="9012"/>
                </a:lnTo>
                <a:lnTo>
                  <a:pt x="20797" y="9004"/>
                </a:lnTo>
                <a:lnTo>
                  <a:pt x="20795" y="8990"/>
                </a:lnTo>
                <a:lnTo>
                  <a:pt x="20767" y="8984"/>
                </a:lnTo>
                <a:close/>
                <a:moveTo>
                  <a:pt x="20689" y="9083"/>
                </a:moveTo>
                <a:lnTo>
                  <a:pt x="20683" y="9108"/>
                </a:lnTo>
                <a:lnTo>
                  <a:pt x="20684" y="9140"/>
                </a:lnTo>
                <a:lnTo>
                  <a:pt x="20688" y="9155"/>
                </a:lnTo>
                <a:lnTo>
                  <a:pt x="20710" y="9139"/>
                </a:lnTo>
                <a:lnTo>
                  <a:pt x="20706" y="9112"/>
                </a:lnTo>
                <a:lnTo>
                  <a:pt x="20689" y="9083"/>
                </a:lnTo>
                <a:close/>
                <a:moveTo>
                  <a:pt x="126" y="9570"/>
                </a:moveTo>
                <a:cubicBezTo>
                  <a:pt x="106" y="9743"/>
                  <a:pt x="91" y="9920"/>
                  <a:pt x="79" y="10096"/>
                </a:cubicBezTo>
                <a:cubicBezTo>
                  <a:pt x="91" y="9920"/>
                  <a:pt x="106" y="9744"/>
                  <a:pt x="126" y="9570"/>
                </a:cubicBezTo>
                <a:close/>
                <a:moveTo>
                  <a:pt x="66" y="10317"/>
                </a:moveTo>
                <a:cubicBezTo>
                  <a:pt x="57" y="10499"/>
                  <a:pt x="55" y="10683"/>
                  <a:pt x="56" y="10867"/>
                </a:cubicBezTo>
                <a:cubicBezTo>
                  <a:pt x="55" y="10845"/>
                  <a:pt x="54" y="10823"/>
                  <a:pt x="54" y="10800"/>
                </a:cubicBezTo>
                <a:cubicBezTo>
                  <a:pt x="54" y="10638"/>
                  <a:pt x="58" y="10477"/>
                  <a:pt x="66" y="10317"/>
                </a:cubicBezTo>
                <a:close/>
                <a:moveTo>
                  <a:pt x="13678" y="10340"/>
                </a:moveTo>
                <a:lnTo>
                  <a:pt x="13680" y="10492"/>
                </a:lnTo>
                <a:lnTo>
                  <a:pt x="13710" y="10753"/>
                </a:lnTo>
                <a:lnTo>
                  <a:pt x="13576" y="10800"/>
                </a:lnTo>
                <a:lnTo>
                  <a:pt x="13545" y="10957"/>
                </a:lnTo>
                <a:lnTo>
                  <a:pt x="13606" y="11133"/>
                </a:lnTo>
                <a:lnTo>
                  <a:pt x="13752" y="11091"/>
                </a:lnTo>
                <a:lnTo>
                  <a:pt x="13773" y="10872"/>
                </a:lnTo>
                <a:lnTo>
                  <a:pt x="14008" y="10938"/>
                </a:lnTo>
                <a:lnTo>
                  <a:pt x="14069" y="10724"/>
                </a:lnTo>
                <a:lnTo>
                  <a:pt x="14239" y="10615"/>
                </a:lnTo>
                <a:lnTo>
                  <a:pt x="14148" y="10425"/>
                </a:lnTo>
                <a:lnTo>
                  <a:pt x="14086" y="10529"/>
                </a:lnTo>
                <a:lnTo>
                  <a:pt x="13988" y="10517"/>
                </a:lnTo>
                <a:lnTo>
                  <a:pt x="13875" y="10487"/>
                </a:lnTo>
                <a:lnTo>
                  <a:pt x="13678" y="10340"/>
                </a:lnTo>
                <a:close/>
                <a:moveTo>
                  <a:pt x="13801" y="11118"/>
                </a:moveTo>
                <a:lnTo>
                  <a:pt x="13668" y="11189"/>
                </a:lnTo>
                <a:lnTo>
                  <a:pt x="13638" y="11318"/>
                </a:lnTo>
                <a:lnTo>
                  <a:pt x="13709" y="11515"/>
                </a:lnTo>
                <a:lnTo>
                  <a:pt x="13670" y="11759"/>
                </a:lnTo>
                <a:lnTo>
                  <a:pt x="13604" y="11850"/>
                </a:lnTo>
                <a:lnTo>
                  <a:pt x="13431" y="12079"/>
                </a:lnTo>
                <a:lnTo>
                  <a:pt x="13320" y="12014"/>
                </a:lnTo>
                <a:lnTo>
                  <a:pt x="13224" y="12369"/>
                </a:lnTo>
                <a:lnTo>
                  <a:pt x="13061" y="12362"/>
                </a:lnTo>
                <a:lnTo>
                  <a:pt x="12771" y="12466"/>
                </a:lnTo>
                <a:lnTo>
                  <a:pt x="12677" y="12608"/>
                </a:lnTo>
                <a:lnTo>
                  <a:pt x="12535" y="12724"/>
                </a:lnTo>
                <a:lnTo>
                  <a:pt x="12466" y="12850"/>
                </a:lnTo>
                <a:lnTo>
                  <a:pt x="12325" y="12924"/>
                </a:lnTo>
                <a:lnTo>
                  <a:pt x="12401" y="13040"/>
                </a:lnTo>
                <a:lnTo>
                  <a:pt x="12505" y="13081"/>
                </a:lnTo>
                <a:lnTo>
                  <a:pt x="12482" y="13249"/>
                </a:lnTo>
                <a:lnTo>
                  <a:pt x="12566" y="13310"/>
                </a:lnTo>
                <a:lnTo>
                  <a:pt x="12660" y="13221"/>
                </a:lnTo>
                <a:lnTo>
                  <a:pt x="12729" y="12897"/>
                </a:lnTo>
                <a:lnTo>
                  <a:pt x="12559" y="12785"/>
                </a:lnTo>
                <a:lnTo>
                  <a:pt x="12737" y="12756"/>
                </a:lnTo>
                <a:lnTo>
                  <a:pt x="12906" y="12642"/>
                </a:lnTo>
                <a:lnTo>
                  <a:pt x="13162" y="12554"/>
                </a:lnTo>
                <a:lnTo>
                  <a:pt x="13189" y="12689"/>
                </a:lnTo>
                <a:lnTo>
                  <a:pt x="13300" y="12739"/>
                </a:lnTo>
                <a:lnTo>
                  <a:pt x="13478" y="12488"/>
                </a:lnTo>
                <a:lnTo>
                  <a:pt x="13736" y="12418"/>
                </a:lnTo>
                <a:lnTo>
                  <a:pt x="13904" y="12286"/>
                </a:lnTo>
                <a:lnTo>
                  <a:pt x="13951" y="12140"/>
                </a:lnTo>
                <a:lnTo>
                  <a:pt x="13907" y="12056"/>
                </a:lnTo>
                <a:lnTo>
                  <a:pt x="13929" y="11898"/>
                </a:lnTo>
                <a:lnTo>
                  <a:pt x="13884" y="11712"/>
                </a:lnTo>
                <a:lnTo>
                  <a:pt x="13968" y="11495"/>
                </a:lnTo>
                <a:lnTo>
                  <a:pt x="13936" y="11347"/>
                </a:lnTo>
                <a:lnTo>
                  <a:pt x="13801" y="11118"/>
                </a:lnTo>
                <a:close/>
                <a:moveTo>
                  <a:pt x="66" y="11271"/>
                </a:moveTo>
                <a:cubicBezTo>
                  <a:pt x="69" y="11347"/>
                  <a:pt x="74" y="11424"/>
                  <a:pt x="79" y="11500"/>
                </a:cubicBezTo>
                <a:cubicBezTo>
                  <a:pt x="74" y="11424"/>
                  <a:pt x="69" y="11348"/>
                  <a:pt x="66" y="11271"/>
                </a:cubicBezTo>
                <a:close/>
                <a:moveTo>
                  <a:pt x="12992" y="12630"/>
                </a:moveTo>
                <a:lnTo>
                  <a:pt x="12939" y="12716"/>
                </a:lnTo>
                <a:lnTo>
                  <a:pt x="12850" y="12709"/>
                </a:lnTo>
                <a:lnTo>
                  <a:pt x="12780" y="12832"/>
                </a:lnTo>
                <a:lnTo>
                  <a:pt x="12788" y="12918"/>
                </a:lnTo>
                <a:lnTo>
                  <a:pt x="12896" y="12953"/>
                </a:lnTo>
                <a:lnTo>
                  <a:pt x="12923" y="12840"/>
                </a:lnTo>
                <a:lnTo>
                  <a:pt x="12995" y="12785"/>
                </a:lnTo>
                <a:lnTo>
                  <a:pt x="13066" y="12832"/>
                </a:lnTo>
                <a:lnTo>
                  <a:pt x="13135" y="12707"/>
                </a:lnTo>
                <a:lnTo>
                  <a:pt x="13108" y="12648"/>
                </a:lnTo>
                <a:lnTo>
                  <a:pt x="12992" y="12630"/>
                </a:lnTo>
                <a:close/>
                <a:moveTo>
                  <a:pt x="11108" y="14446"/>
                </a:moveTo>
                <a:lnTo>
                  <a:pt x="10972" y="14581"/>
                </a:lnTo>
                <a:lnTo>
                  <a:pt x="10872" y="14754"/>
                </a:lnTo>
                <a:lnTo>
                  <a:pt x="10893" y="14882"/>
                </a:lnTo>
                <a:lnTo>
                  <a:pt x="10983" y="15027"/>
                </a:lnTo>
                <a:lnTo>
                  <a:pt x="11058" y="14885"/>
                </a:lnTo>
                <a:lnTo>
                  <a:pt x="11159" y="14604"/>
                </a:lnTo>
                <a:lnTo>
                  <a:pt x="11185" y="14498"/>
                </a:lnTo>
                <a:lnTo>
                  <a:pt x="11108" y="14446"/>
                </a:lnTo>
                <a:close/>
                <a:moveTo>
                  <a:pt x="9135" y="15242"/>
                </a:moveTo>
                <a:lnTo>
                  <a:pt x="8942" y="15266"/>
                </a:lnTo>
                <a:lnTo>
                  <a:pt x="8851" y="15330"/>
                </a:lnTo>
                <a:lnTo>
                  <a:pt x="8846" y="15475"/>
                </a:lnTo>
                <a:lnTo>
                  <a:pt x="8985" y="15545"/>
                </a:lnTo>
                <a:lnTo>
                  <a:pt x="9142" y="15485"/>
                </a:lnTo>
                <a:lnTo>
                  <a:pt x="9189" y="15392"/>
                </a:lnTo>
                <a:lnTo>
                  <a:pt x="9270" y="15328"/>
                </a:lnTo>
                <a:lnTo>
                  <a:pt x="9235" y="15259"/>
                </a:lnTo>
                <a:lnTo>
                  <a:pt x="9135" y="15242"/>
                </a:lnTo>
                <a:close/>
                <a:moveTo>
                  <a:pt x="4057" y="15264"/>
                </a:moveTo>
                <a:lnTo>
                  <a:pt x="3962" y="15463"/>
                </a:lnTo>
                <a:lnTo>
                  <a:pt x="3964" y="15685"/>
                </a:lnTo>
                <a:lnTo>
                  <a:pt x="4023" y="15838"/>
                </a:lnTo>
                <a:lnTo>
                  <a:pt x="4151" y="15878"/>
                </a:lnTo>
                <a:lnTo>
                  <a:pt x="4217" y="15872"/>
                </a:lnTo>
                <a:lnTo>
                  <a:pt x="4254" y="15735"/>
                </a:lnTo>
                <a:lnTo>
                  <a:pt x="4200" y="15544"/>
                </a:lnTo>
                <a:lnTo>
                  <a:pt x="4144" y="15402"/>
                </a:lnTo>
                <a:lnTo>
                  <a:pt x="4057" y="15264"/>
                </a:lnTo>
                <a:close/>
                <a:moveTo>
                  <a:pt x="10982" y="15614"/>
                </a:moveTo>
                <a:lnTo>
                  <a:pt x="10923" y="15766"/>
                </a:lnTo>
                <a:lnTo>
                  <a:pt x="10906" y="16023"/>
                </a:lnTo>
                <a:lnTo>
                  <a:pt x="10832" y="15969"/>
                </a:lnTo>
                <a:lnTo>
                  <a:pt x="10839" y="16126"/>
                </a:lnTo>
                <a:lnTo>
                  <a:pt x="10866" y="16197"/>
                </a:lnTo>
                <a:lnTo>
                  <a:pt x="10957" y="16289"/>
                </a:lnTo>
                <a:lnTo>
                  <a:pt x="10980" y="16230"/>
                </a:lnTo>
                <a:lnTo>
                  <a:pt x="11034" y="16267"/>
                </a:lnTo>
                <a:lnTo>
                  <a:pt x="10977" y="16309"/>
                </a:lnTo>
                <a:lnTo>
                  <a:pt x="10968" y="16375"/>
                </a:lnTo>
                <a:lnTo>
                  <a:pt x="11059" y="16409"/>
                </a:lnTo>
                <a:lnTo>
                  <a:pt x="11224" y="16382"/>
                </a:lnTo>
                <a:lnTo>
                  <a:pt x="11342" y="16474"/>
                </a:lnTo>
                <a:lnTo>
                  <a:pt x="11389" y="16414"/>
                </a:lnTo>
                <a:lnTo>
                  <a:pt x="11456" y="16495"/>
                </a:lnTo>
                <a:lnTo>
                  <a:pt x="11601" y="16567"/>
                </a:lnTo>
                <a:lnTo>
                  <a:pt x="11618" y="16493"/>
                </a:lnTo>
                <a:lnTo>
                  <a:pt x="11557" y="16458"/>
                </a:lnTo>
                <a:lnTo>
                  <a:pt x="11574" y="16370"/>
                </a:lnTo>
                <a:lnTo>
                  <a:pt x="11345" y="16291"/>
                </a:lnTo>
                <a:lnTo>
                  <a:pt x="11265" y="16313"/>
                </a:lnTo>
                <a:lnTo>
                  <a:pt x="11169" y="16298"/>
                </a:lnTo>
                <a:lnTo>
                  <a:pt x="11127" y="16170"/>
                </a:lnTo>
                <a:lnTo>
                  <a:pt x="11153" y="16038"/>
                </a:lnTo>
                <a:lnTo>
                  <a:pt x="11260" y="15981"/>
                </a:lnTo>
                <a:lnTo>
                  <a:pt x="11305" y="15843"/>
                </a:lnTo>
                <a:lnTo>
                  <a:pt x="11243" y="15725"/>
                </a:lnTo>
                <a:lnTo>
                  <a:pt x="11271" y="15656"/>
                </a:lnTo>
                <a:lnTo>
                  <a:pt x="11254" y="15614"/>
                </a:lnTo>
                <a:lnTo>
                  <a:pt x="11199" y="15660"/>
                </a:lnTo>
                <a:lnTo>
                  <a:pt x="11090" y="15614"/>
                </a:lnTo>
                <a:lnTo>
                  <a:pt x="10982" y="15614"/>
                </a:lnTo>
                <a:close/>
                <a:moveTo>
                  <a:pt x="10913" y="16437"/>
                </a:moveTo>
                <a:lnTo>
                  <a:pt x="11007" y="16559"/>
                </a:lnTo>
                <a:lnTo>
                  <a:pt x="11086" y="16636"/>
                </a:lnTo>
                <a:lnTo>
                  <a:pt x="11133" y="16498"/>
                </a:lnTo>
                <a:lnTo>
                  <a:pt x="11069" y="16442"/>
                </a:lnTo>
                <a:lnTo>
                  <a:pt x="10913" y="16437"/>
                </a:lnTo>
                <a:close/>
                <a:moveTo>
                  <a:pt x="19834" y="16518"/>
                </a:moveTo>
                <a:lnTo>
                  <a:pt x="19812" y="16547"/>
                </a:lnTo>
                <a:lnTo>
                  <a:pt x="19745" y="16644"/>
                </a:lnTo>
                <a:lnTo>
                  <a:pt x="19715" y="16685"/>
                </a:lnTo>
                <a:lnTo>
                  <a:pt x="19657" y="16762"/>
                </a:lnTo>
                <a:lnTo>
                  <a:pt x="19652" y="16787"/>
                </a:lnTo>
                <a:lnTo>
                  <a:pt x="19721" y="16695"/>
                </a:lnTo>
                <a:lnTo>
                  <a:pt x="19790" y="16599"/>
                </a:lnTo>
                <a:lnTo>
                  <a:pt x="19801" y="16584"/>
                </a:lnTo>
                <a:lnTo>
                  <a:pt x="19834" y="16518"/>
                </a:lnTo>
                <a:close/>
                <a:moveTo>
                  <a:pt x="11812" y="16555"/>
                </a:moveTo>
                <a:lnTo>
                  <a:pt x="11635" y="16562"/>
                </a:lnTo>
                <a:lnTo>
                  <a:pt x="11749" y="16675"/>
                </a:lnTo>
                <a:lnTo>
                  <a:pt x="11753" y="16734"/>
                </a:lnTo>
                <a:lnTo>
                  <a:pt x="11645" y="16727"/>
                </a:lnTo>
                <a:lnTo>
                  <a:pt x="11675" y="16819"/>
                </a:lnTo>
                <a:lnTo>
                  <a:pt x="11731" y="16825"/>
                </a:lnTo>
                <a:lnTo>
                  <a:pt x="11741" y="16932"/>
                </a:lnTo>
                <a:lnTo>
                  <a:pt x="11828" y="16892"/>
                </a:lnTo>
                <a:lnTo>
                  <a:pt x="11781" y="16799"/>
                </a:lnTo>
                <a:lnTo>
                  <a:pt x="11776" y="16749"/>
                </a:lnTo>
                <a:lnTo>
                  <a:pt x="11918" y="16781"/>
                </a:lnTo>
                <a:lnTo>
                  <a:pt x="11862" y="16609"/>
                </a:lnTo>
                <a:lnTo>
                  <a:pt x="11812" y="16555"/>
                </a:lnTo>
                <a:close/>
                <a:moveTo>
                  <a:pt x="11201" y="16683"/>
                </a:moveTo>
                <a:lnTo>
                  <a:pt x="11229" y="16755"/>
                </a:lnTo>
                <a:lnTo>
                  <a:pt x="11216" y="16835"/>
                </a:lnTo>
                <a:lnTo>
                  <a:pt x="11224" y="16907"/>
                </a:lnTo>
                <a:lnTo>
                  <a:pt x="11340" y="16856"/>
                </a:lnTo>
                <a:lnTo>
                  <a:pt x="11425" y="16789"/>
                </a:lnTo>
                <a:lnTo>
                  <a:pt x="11428" y="16724"/>
                </a:lnTo>
                <a:lnTo>
                  <a:pt x="11310" y="16729"/>
                </a:lnTo>
                <a:lnTo>
                  <a:pt x="11201" y="16683"/>
                </a:lnTo>
                <a:close/>
                <a:moveTo>
                  <a:pt x="10763" y="16767"/>
                </a:moveTo>
                <a:lnTo>
                  <a:pt x="10667" y="16920"/>
                </a:lnTo>
                <a:lnTo>
                  <a:pt x="10554" y="17025"/>
                </a:lnTo>
                <a:lnTo>
                  <a:pt x="10421" y="17114"/>
                </a:lnTo>
                <a:lnTo>
                  <a:pt x="10329" y="17217"/>
                </a:lnTo>
                <a:lnTo>
                  <a:pt x="10576" y="17080"/>
                </a:lnTo>
                <a:lnTo>
                  <a:pt x="10674" y="16978"/>
                </a:lnTo>
                <a:lnTo>
                  <a:pt x="10797" y="16894"/>
                </a:lnTo>
                <a:lnTo>
                  <a:pt x="10763" y="16767"/>
                </a:lnTo>
                <a:close/>
                <a:moveTo>
                  <a:pt x="11605" y="16771"/>
                </a:moveTo>
                <a:lnTo>
                  <a:pt x="11470" y="16925"/>
                </a:lnTo>
                <a:lnTo>
                  <a:pt x="11499" y="16821"/>
                </a:lnTo>
                <a:lnTo>
                  <a:pt x="11398" y="16833"/>
                </a:lnTo>
                <a:lnTo>
                  <a:pt x="11377" y="16931"/>
                </a:lnTo>
                <a:lnTo>
                  <a:pt x="11332" y="16974"/>
                </a:lnTo>
                <a:lnTo>
                  <a:pt x="11295" y="17016"/>
                </a:lnTo>
                <a:lnTo>
                  <a:pt x="11409" y="17117"/>
                </a:lnTo>
                <a:lnTo>
                  <a:pt x="11467" y="17070"/>
                </a:lnTo>
                <a:lnTo>
                  <a:pt x="11524" y="16971"/>
                </a:lnTo>
                <a:lnTo>
                  <a:pt x="11589" y="16919"/>
                </a:lnTo>
                <a:lnTo>
                  <a:pt x="11605" y="16771"/>
                </a:lnTo>
                <a:close/>
                <a:moveTo>
                  <a:pt x="19622" y="16853"/>
                </a:moveTo>
                <a:lnTo>
                  <a:pt x="19605" y="16860"/>
                </a:lnTo>
                <a:lnTo>
                  <a:pt x="19573" y="16905"/>
                </a:lnTo>
                <a:lnTo>
                  <a:pt x="19536" y="16941"/>
                </a:lnTo>
                <a:lnTo>
                  <a:pt x="19482" y="17018"/>
                </a:lnTo>
                <a:lnTo>
                  <a:pt x="19471" y="17053"/>
                </a:lnTo>
                <a:lnTo>
                  <a:pt x="19516" y="17006"/>
                </a:lnTo>
                <a:lnTo>
                  <a:pt x="19582" y="16925"/>
                </a:lnTo>
                <a:lnTo>
                  <a:pt x="19622" y="16853"/>
                </a:lnTo>
                <a:close/>
                <a:moveTo>
                  <a:pt x="6375" y="16957"/>
                </a:moveTo>
                <a:lnTo>
                  <a:pt x="6386" y="17033"/>
                </a:lnTo>
                <a:lnTo>
                  <a:pt x="6558" y="17245"/>
                </a:lnTo>
                <a:lnTo>
                  <a:pt x="6686" y="17363"/>
                </a:lnTo>
                <a:lnTo>
                  <a:pt x="6774" y="17508"/>
                </a:lnTo>
                <a:lnTo>
                  <a:pt x="6928" y="17638"/>
                </a:lnTo>
                <a:lnTo>
                  <a:pt x="6992" y="17760"/>
                </a:lnTo>
                <a:lnTo>
                  <a:pt x="7043" y="17890"/>
                </a:lnTo>
                <a:lnTo>
                  <a:pt x="7198" y="18040"/>
                </a:lnTo>
                <a:lnTo>
                  <a:pt x="7334" y="18254"/>
                </a:lnTo>
                <a:lnTo>
                  <a:pt x="7425" y="18370"/>
                </a:lnTo>
                <a:lnTo>
                  <a:pt x="7561" y="18503"/>
                </a:lnTo>
                <a:lnTo>
                  <a:pt x="7640" y="18595"/>
                </a:lnTo>
                <a:lnTo>
                  <a:pt x="7874" y="18743"/>
                </a:lnTo>
                <a:lnTo>
                  <a:pt x="8031" y="18873"/>
                </a:lnTo>
                <a:lnTo>
                  <a:pt x="8230" y="18907"/>
                </a:lnTo>
                <a:lnTo>
                  <a:pt x="8231" y="18723"/>
                </a:lnTo>
                <a:lnTo>
                  <a:pt x="8273" y="18577"/>
                </a:lnTo>
                <a:lnTo>
                  <a:pt x="8184" y="18483"/>
                </a:lnTo>
                <a:lnTo>
                  <a:pt x="8050" y="18446"/>
                </a:lnTo>
                <a:lnTo>
                  <a:pt x="7986" y="18363"/>
                </a:lnTo>
                <a:lnTo>
                  <a:pt x="7954" y="18267"/>
                </a:lnTo>
                <a:lnTo>
                  <a:pt x="7890" y="18250"/>
                </a:lnTo>
                <a:lnTo>
                  <a:pt x="7785" y="18185"/>
                </a:lnTo>
                <a:lnTo>
                  <a:pt x="7858" y="18092"/>
                </a:lnTo>
                <a:lnTo>
                  <a:pt x="7721" y="18003"/>
                </a:lnTo>
                <a:lnTo>
                  <a:pt x="7619" y="17868"/>
                </a:lnTo>
                <a:lnTo>
                  <a:pt x="7469" y="17740"/>
                </a:lnTo>
                <a:lnTo>
                  <a:pt x="7289" y="17695"/>
                </a:lnTo>
                <a:lnTo>
                  <a:pt x="7124" y="17505"/>
                </a:lnTo>
                <a:lnTo>
                  <a:pt x="7029" y="17420"/>
                </a:lnTo>
                <a:lnTo>
                  <a:pt x="6896" y="17289"/>
                </a:lnTo>
                <a:lnTo>
                  <a:pt x="6750" y="17106"/>
                </a:lnTo>
                <a:lnTo>
                  <a:pt x="6484" y="16998"/>
                </a:lnTo>
                <a:lnTo>
                  <a:pt x="6375" y="16957"/>
                </a:lnTo>
                <a:close/>
                <a:moveTo>
                  <a:pt x="11854" y="16983"/>
                </a:moveTo>
                <a:lnTo>
                  <a:pt x="11867" y="17099"/>
                </a:lnTo>
                <a:lnTo>
                  <a:pt x="11738" y="17111"/>
                </a:lnTo>
                <a:lnTo>
                  <a:pt x="11707" y="17180"/>
                </a:lnTo>
                <a:lnTo>
                  <a:pt x="11568" y="17228"/>
                </a:lnTo>
                <a:lnTo>
                  <a:pt x="11500" y="17163"/>
                </a:lnTo>
                <a:lnTo>
                  <a:pt x="11401" y="17223"/>
                </a:lnTo>
                <a:lnTo>
                  <a:pt x="11283" y="17269"/>
                </a:lnTo>
                <a:lnTo>
                  <a:pt x="11211" y="17397"/>
                </a:lnTo>
                <a:lnTo>
                  <a:pt x="11243" y="17439"/>
                </a:lnTo>
                <a:lnTo>
                  <a:pt x="11379" y="17353"/>
                </a:lnTo>
                <a:lnTo>
                  <a:pt x="11467" y="17355"/>
                </a:lnTo>
                <a:lnTo>
                  <a:pt x="11525" y="17291"/>
                </a:lnTo>
                <a:lnTo>
                  <a:pt x="11643" y="17355"/>
                </a:lnTo>
                <a:lnTo>
                  <a:pt x="11588" y="17429"/>
                </a:lnTo>
                <a:lnTo>
                  <a:pt x="11642" y="17531"/>
                </a:lnTo>
                <a:lnTo>
                  <a:pt x="11860" y="17602"/>
                </a:lnTo>
                <a:lnTo>
                  <a:pt x="11914" y="17531"/>
                </a:lnTo>
                <a:lnTo>
                  <a:pt x="11852" y="17427"/>
                </a:lnTo>
                <a:lnTo>
                  <a:pt x="11938" y="17346"/>
                </a:lnTo>
                <a:lnTo>
                  <a:pt x="12009" y="17491"/>
                </a:lnTo>
                <a:lnTo>
                  <a:pt x="12069" y="17351"/>
                </a:lnTo>
                <a:lnTo>
                  <a:pt x="12057" y="17271"/>
                </a:lnTo>
                <a:lnTo>
                  <a:pt x="12037" y="17173"/>
                </a:lnTo>
                <a:lnTo>
                  <a:pt x="12022" y="17117"/>
                </a:lnTo>
                <a:lnTo>
                  <a:pt x="12005" y="17043"/>
                </a:lnTo>
                <a:lnTo>
                  <a:pt x="11854" y="16983"/>
                </a:lnTo>
                <a:close/>
                <a:moveTo>
                  <a:pt x="10243" y="17427"/>
                </a:moveTo>
                <a:lnTo>
                  <a:pt x="10149" y="17538"/>
                </a:lnTo>
                <a:lnTo>
                  <a:pt x="10004" y="17631"/>
                </a:lnTo>
                <a:lnTo>
                  <a:pt x="9844" y="17700"/>
                </a:lnTo>
                <a:lnTo>
                  <a:pt x="9770" y="17747"/>
                </a:lnTo>
                <a:lnTo>
                  <a:pt x="9677" y="17829"/>
                </a:lnTo>
                <a:lnTo>
                  <a:pt x="9543" y="17930"/>
                </a:lnTo>
                <a:lnTo>
                  <a:pt x="9320" y="17939"/>
                </a:lnTo>
                <a:lnTo>
                  <a:pt x="9241" y="17956"/>
                </a:lnTo>
                <a:lnTo>
                  <a:pt x="9203" y="18068"/>
                </a:lnTo>
                <a:lnTo>
                  <a:pt x="9059" y="18077"/>
                </a:lnTo>
                <a:lnTo>
                  <a:pt x="8923" y="18015"/>
                </a:lnTo>
                <a:lnTo>
                  <a:pt x="8814" y="18090"/>
                </a:lnTo>
                <a:lnTo>
                  <a:pt x="8792" y="18210"/>
                </a:lnTo>
                <a:lnTo>
                  <a:pt x="8817" y="18329"/>
                </a:lnTo>
                <a:lnTo>
                  <a:pt x="8906" y="18452"/>
                </a:lnTo>
                <a:lnTo>
                  <a:pt x="8999" y="18499"/>
                </a:lnTo>
                <a:lnTo>
                  <a:pt x="9029" y="18673"/>
                </a:lnTo>
                <a:lnTo>
                  <a:pt x="9181" y="18705"/>
                </a:lnTo>
                <a:lnTo>
                  <a:pt x="9304" y="18711"/>
                </a:lnTo>
                <a:lnTo>
                  <a:pt x="9371" y="18779"/>
                </a:lnTo>
                <a:lnTo>
                  <a:pt x="9591" y="18754"/>
                </a:lnTo>
                <a:lnTo>
                  <a:pt x="9686" y="18801"/>
                </a:lnTo>
                <a:lnTo>
                  <a:pt x="9819" y="18818"/>
                </a:lnTo>
                <a:lnTo>
                  <a:pt x="9893" y="18898"/>
                </a:lnTo>
                <a:lnTo>
                  <a:pt x="10105" y="18855"/>
                </a:lnTo>
                <a:lnTo>
                  <a:pt x="10132" y="18900"/>
                </a:lnTo>
                <a:lnTo>
                  <a:pt x="10204" y="18713"/>
                </a:lnTo>
                <a:lnTo>
                  <a:pt x="10207" y="18587"/>
                </a:lnTo>
                <a:lnTo>
                  <a:pt x="10388" y="18504"/>
                </a:lnTo>
                <a:lnTo>
                  <a:pt x="10381" y="18387"/>
                </a:lnTo>
                <a:lnTo>
                  <a:pt x="10443" y="18297"/>
                </a:lnTo>
                <a:lnTo>
                  <a:pt x="10665" y="18286"/>
                </a:lnTo>
                <a:lnTo>
                  <a:pt x="10455" y="18156"/>
                </a:lnTo>
                <a:lnTo>
                  <a:pt x="10487" y="18094"/>
                </a:lnTo>
                <a:lnTo>
                  <a:pt x="10351" y="17959"/>
                </a:lnTo>
                <a:lnTo>
                  <a:pt x="10457" y="17836"/>
                </a:lnTo>
                <a:lnTo>
                  <a:pt x="10595" y="17791"/>
                </a:lnTo>
                <a:lnTo>
                  <a:pt x="10561" y="17722"/>
                </a:lnTo>
                <a:lnTo>
                  <a:pt x="10687" y="17715"/>
                </a:lnTo>
                <a:lnTo>
                  <a:pt x="10701" y="17659"/>
                </a:lnTo>
                <a:lnTo>
                  <a:pt x="10544" y="17614"/>
                </a:lnTo>
                <a:lnTo>
                  <a:pt x="10421" y="17570"/>
                </a:lnTo>
                <a:lnTo>
                  <a:pt x="10415" y="17508"/>
                </a:lnTo>
                <a:lnTo>
                  <a:pt x="10319" y="17430"/>
                </a:lnTo>
                <a:lnTo>
                  <a:pt x="10243" y="17427"/>
                </a:lnTo>
                <a:close/>
                <a:moveTo>
                  <a:pt x="17829" y="17580"/>
                </a:moveTo>
                <a:lnTo>
                  <a:pt x="17782" y="17611"/>
                </a:lnTo>
                <a:lnTo>
                  <a:pt x="17801" y="17661"/>
                </a:lnTo>
                <a:lnTo>
                  <a:pt x="17887" y="17696"/>
                </a:lnTo>
                <a:lnTo>
                  <a:pt x="17912" y="17663"/>
                </a:lnTo>
                <a:lnTo>
                  <a:pt x="17865" y="17643"/>
                </a:lnTo>
                <a:lnTo>
                  <a:pt x="17829" y="17580"/>
                </a:lnTo>
                <a:close/>
                <a:moveTo>
                  <a:pt x="16468" y="17646"/>
                </a:moveTo>
                <a:lnTo>
                  <a:pt x="16382" y="17648"/>
                </a:lnTo>
                <a:lnTo>
                  <a:pt x="16336" y="17696"/>
                </a:lnTo>
                <a:lnTo>
                  <a:pt x="16451" y="17685"/>
                </a:lnTo>
                <a:lnTo>
                  <a:pt x="16540" y="17698"/>
                </a:lnTo>
                <a:lnTo>
                  <a:pt x="16609" y="17707"/>
                </a:lnTo>
                <a:lnTo>
                  <a:pt x="16643" y="17739"/>
                </a:lnTo>
                <a:lnTo>
                  <a:pt x="16668" y="17797"/>
                </a:lnTo>
                <a:lnTo>
                  <a:pt x="16720" y="17742"/>
                </a:lnTo>
                <a:lnTo>
                  <a:pt x="16705" y="17686"/>
                </a:lnTo>
                <a:lnTo>
                  <a:pt x="16648" y="17675"/>
                </a:lnTo>
                <a:lnTo>
                  <a:pt x="16587" y="17651"/>
                </a:lnTo>
                <a:lnTo>
                  <a:pt x="16522" y="17649"/>
                </a:lnTo>
                <a:lnTo>
                  <a:pt x="16468" y="17646"/>
                </a:lnTo>
                <a:close/>
                <a:moveTo>
                  <a:pt x="17653" y="17654"/>
                </a:moveTo>
                <a:lnTo>
                  <a:pt x="17543" y="17670"/>
                </a:lnTo>
                <a:lnTo>
                  <a:pt x="17479" y="17678"/>
                </a:lnTo>
                <a:lnTo>
                  <a:pt x="17456" y="17703"/>
                </a:lnTo>
                <a:lnTo>
                  <a:pt x="17506" y="17712"/>
                </a:lnTo>
                <a:lnTo>
                  <a:pt x="17579" y="17708"/>
                </a:lnTo>
                <a:lnTo>
                  <a:pt x="17685" y="17691"/>
                </a:lnTo>
                <a:lnTo>
                  <a:pt x="17681" y="17671"/>
                </a:lnTo>
                <a:lnTo>
                  <a:pt x="17653" y="17654"/>
                </a:lnTo>
                <a:close/>
                <a:moveTo>
                  <a:pt x="16951" y="17696"/>
                </a:moveTo>
                <a:lnTo>
                  <a:pt x="16927" y="17720"/>
                </a:lnTo>
                <a:lnTo>
                  <a:pt x="16952" y="17796"/>
                </a:lnTo>
                <a:lnTo>
                  <a:pt x="17013" y="17838"/>
                </a:lnTo>
                <a:lnTo>
                  <a:pt x="17074" y="17850"/>
                </a:lnTo>
                <a:lnTo>
                  <a:pt x="17117" y="17818"/>
                </a:lnTo>
                <a:lnTo>
                  <a:pt x="17143" y="17772"/>
                </a:lnTo>
                <a:lnTo>
                  <a:pt x="17075" y="17769"/>
                </a:lnTo>
                <a:lnTo>
                  <a:pt x="17008" y="17730"/>
                </a:lnTo>
                <a:lnTo>
                  <a:pt x="16964" y="17725"/>
                </a:lnTo>
                <a:lnTo>
                  <a:pt x="16951" y="17696"/>
                </a:lnTo>
                <a:close/>
                <a:moveTo>
                  <a:pt x="17952" y="17723"/>
                </a:moveTo>
                <a:lnTo>
                  <a:pt x="17925" y="17737"/>
                </a:lnTo>
                <a:lnTo>
                  <a:pt x="17848" y="17762"/>
                </a:lnTo>
                <a:lnTo>
                  <a:pt x="17887" y="17797"/>
                </a:lnTo>
                <a:lnTo>
                  <a:pt x="17983" y="17737"/>
                </a:lnTo>
                <a:lnTo>
                  <a:pt x="17952" y="17723"/>
                </a:lnTo>
                <a:close/>
                <a:moveTo>
                  <a:pt x="17220" y="17739"/>
                </a:moveTo>
                <a:lnTo>
                  <a:pt x="17210" y="17762"/>
                </a:lnTo>
                <a:lnTo>
                  <a:pt x="17266" y="17779"/>
                </a:lnTo>
                <a:lnTo>
                  <a:pt x="17328" y="17771"/>
                </a:lnTo>
                <a:lnTo>
                  <a:pt x="17358" y="17749"/>
                </a:lnTo>
                <a:lnTo>
                  <a:pt x="17304" y="17742"/>
                </a:lnTo>
                <a:lnTo>
                  <a:pt x="17220" y="17739"/>
                </a:lnTo>
                <a:close/>
                <a:moveTo>
                  <a:pt x="17772" y="17749"/>
                </a:moveTo>
                <a:lnTo>
                  <a:pt x="17732" y="17752"/>
                </a:lnTo>
                <a:lnTo>
                  <a:pt x="17641" y="17791"/>
                </a:lnTo>
                <a:lnTo>
                  <a:pt x="17624" y="17841"/>
                </a:lnTo>
                <a:lnTo>
                  <a:pt x="17651" y="17841"/>
                </a:lnTo>
                <a:lnTo>
                  <a:pt x="17735" y="17801"/>
                </a:lnTo>
                <a:lnTo>
                  <a:pt x="17791" y="17764"/>
                </a:lnTo>
                <a:lnTo>
                  <a:pt x="17772" y="17749"/>
                </a:lnTo>
                <a:close/>
                <a:moveTo>
                  <a:pt x="18474" y="17750"/>
                </a:moveTo>
                <a:lnTo>
                  <a:pt x="18425" y="17764"/>
                </a:lnTo>
                <a:lnTo>
                  <a:pt x="18402" y="17841"/>
                </a:lnTo>
                <a:lnTo>
                  <a:pt x="18408" y="17856"/>
                </a:lnTo>
                <a:lnTo>
                  <a:pt x="18437" y="17831"/>
                </a:lnTo>
                <a:lnTo>
                  <a:pt x="18466" y="17819"/>
                </a:lnTo>
                <a:lnTo>
                  <a:pt x="18474" y="17750"/>
                </a:lnTo>
                <a:close/>
                <a:moveTo>
                  <a:pt x="16564" y="17771"/>
                </a:moveTo>
                <a:lnTo>
                  <a:pt x="16469" y="17814"/>
                </a:lnTo>
                <a:lnTo>
                  <a:pt x="16481" y="17880"/>
                </a:lnTo>
                <a:lnTo>
                  <a:pt x="16390" y="17962"/>
                </a:lnTo>
                <a:lnTo>
                  <a:pt x="16341" y="18021"/>
                </a:lnTo>
                <a:lnTo>
                  <a:pt x="16249" y="18070"/>
                </a:lnTo>
                <a:lnTo>
                  <a:pt x="16237" y="18011"/>
                </a:lnTo>
                <a:lnTo>
                  <a:pt x="16213" y="18025"/>
                </a:lnTo>
                <a:lnTo>
                  <a:pt x="16185" y="18092"/>
                </a:lnTo>
                <a:lnTo>
                  <a:pt x="16096" y="18137"/>
                </a:lnTo>
                <a:lnTo>
                  <a:pt x="15951" y="18178"/>
                </a:lnTo>
                <a:lnTo>
                  <a:pt x="15934" y="18220"/>
                </a:lnTo>
                <a:lnTo>
                  <a:pt x="16025" y="18217"/>
                </a:lnTo>
                <a:lnTo>
                  <a:pt x="16156" y="18198"/>
                </a:lnTo>
                <a:lnTo>
                  <a:pt x="16242" y="18163"/>
                </a:lnTo>
                <a:lnTo>
                  <a:pt x="16326" y="18100"/>
                </a:lnTo>
                <a:lnTo>
                  <a:pt x="16417" y="18035"/>
                </a:lnTo>
                <a:lnTo>
                  <a:pt x="16444" y="17989"/>
                </a:lnTo>
                <a:lnTo>
                  <a:pt x="16528" y="17944"/>
                </a:lnTo>
                <a:lnTo>
                  <a:pt x="16587" y="17846"/>
                </a:lnTo>
                <a:lnTo>
                  <a:pt x="16596" y="17777"/>
                </a:lnTo>
                <a:lnTo>
                  <a:pt x="16564" y="17771"/>
                </a:lnTo>
                <a:close/>
                <a:moveTo>
                  <a:pt x="18454" y="17840"/>
                </a:moveTo>
                <a:lnTo>
                  <a:pt x="18439" y="17870"/>
                </a:lnTo>
                <a:lnTo>
                  <a:pt x="18462" y="17883"/>
                </a:lnTo>
                <a:lnTo>
                  <a:pt x="18508" y="17840"/>
                </a:lnTo>
                <a:lnTo>
                  <a:pt x="18454" y="17840"/>
                </a:lnTo>
                <a:close/>
                <a:moveTo>
                  <a:pt x="12339" y="18042"/>
                </a:moveTo>
                <a:lnTo>
                  <a:pt x="12276" y="18097"/>
                </a:lnTo>
                <a:lnTo>
                  <a:pt x="12239" y="18208"/>
                </a:lnTo>
                <a:lnTo>
                  <a:pt x="12295" y="18373"/>
                </a:lnTo>
                <a:lnTo>
                  <a:pt x="12371" y="18449"/>
                </a:lnTo>
                <a:lnTo>
                  <a:pt x="12423" y="18427"/>
                </a:lnTo>
                <a:lnTo>
                  <a:pt x="12345" y="18366"/>
                </a:lnTo>
                <a:lnTo>
                  <a:pt x="12374" y="18284"/>
                </a:lnTo>
                <a:lnTo>
                  <a:pt x="12470" y="18286"/>
                </a:lnTo>
                <a:lnTo>
                  <a:pt x="12480" y="18168"/>
                </a:lnTo>
                <a:lnTo>
                  <a:pt x="12461" y="18116"/>
                </a:lnTo>
                <a:lnTo>
                  <a:pt x="12352" y="18114"/>
                </a:lnTo>
                <a:lnTo>
                  <a:pt x="12339" y="18042"/>
                </a:lnTo>
                <a:close/>
                <a:moveTo>
                  <a:pt x="11803" y="18158"/>
                </a:moveTo>
                <a:lnTo>
                  <a:pt x="11620" y="18265"/>
                </a:lnTo>
                <a:lnTo>
                  <a:pt x="11403" y="18281"/>
                </a:lnTo>
                <a:lnTo>
                  <a:pt x="11167" y="18269"/>
                </a:lnTo>
                <a:lnTo>
                  <a:pt x="11021" y="18232"/>
                </a:lnTo>
                <a:lnTo>
                  <a:pt x="10861" y="18331"/>
                </a:lnTo>
                <a:lnTo>
                  <a:pt x="10820" y="18387"/>
                </a:lnTo>
                <a:lnTo>
                  <a:pt x="10726" y="18582"/>
                </a:lnTo>
                <a:lnTo>
                  <a:pt x="10701" y="18685"/>
                </a:lnTo>
                <a:lnTo>
                  <a:pt x="10623" y="18765"/>
                </a:lnTo>
                <a:lnTo>
                  <a:pt x="10680" y="18851"/>
                </a:lnTo>
                <a:lnTo>
                  <a:pt x="10760" y="18853"/>
                </a:lnTo>
                <a:lnTo>
                  <a:pt x="10788" y="18971"/>
                </a:lnTo>
                <a:lnTo>
                  <a:pt x="10736" y="19082"/>
                </a:lnTo>
                <a:lnTo>
                  <a:pt x="10815" y="19117"/>
                </a:lnTo>
                <a:lnTo>
                  <a:pt x="10935" y="19100"/>
                </a:lnTo>
                <a:lnTo>
                  <a:pt x="10926" y="18927"/>
                </a:lnTo>
                <a:lnTo>
                  <a:pt x="10911" y="18784"/>
                </a:lnTo>
                <a:lnTo>
                  <a:pt x="11036" y="18743"/>
                </a:lnTo>
                <a:lnTo>
                  <a:pt x="11022" y="18866"/>
                </a:lnTo>
                <a:lnTo>
                  <a:pt x="11157" y="18935"/>
                </a:lnTo>
                <a:lnTo>
                  <a:pt x="11133" y="18982"/>
                </a:lnTo>
                <a:lnTo>
                  <a:pt x="11179" y="19016"/>
                </a:lnTo>
                <a:lnTo>
                  <a:pt x="11362" y="18964"/>
                </a:lnTo>
                <a:lnTo>
                  <a:pt x="11271" y="19065"/>
                </a:lnTo>
                <a:lnTo>
                  <a:pt x="11345" y="19104"/>
                </a:lnTo>
                <a:lnTo>
                  <a:pt x="11445" y="19067"/>
                </a:lnTo>
                <a:lnTo>
                  <a:pt x="11446" y="18988"/>
                </a:lnTo>
                <a:lnTo>
                  <a:pt x="11280" y="18851"/>
                </a:lnTo>
                <a:lnTo>
                  <a:pt x="11313" y="18807"/>
                </a:lnTo>
                <a:lnTo>
                  <a:pt x="11137" y="18651"/>
                </a:lnTo>
                <a:lnTo>
                  <a:pt x="11302" y="18597"/>
                </a:lnTo>
                <a:lnTo>
                  <a:pt x="11384" y="18520"/>
                </a:lnTo>
                <a:lnTo>
                  <a:pt x="11465" y="18535"/>
                </a:lnTo>
                <a:lnTo>
                  <a:pt x="11480" y="18474"/>
                </a:lnTo>
                <a:lnTo>
                  <a:pt x="11132" y="18530"/>
                </a:lnTo>
                <a:lnTo>
                  <a:pt x="11029" y="18589"/>
                </a:lnTo>
                <a:lnTo>
                  <a:pt x="10861" y="18474"/>
                </a:lnTo>
                <a:lnTo>
                  <a:pt x="10888" y="18375"/>
                </a:lnTo>
                <a:lnTo>
                  <a:pt x="11052" y="18355"/>
                </a:lnTo>
                <a:lnTo>
                  <a:pt x="11366" y="18341"/>
                </a:lnTo>
                <a:lnTo>
                  <a:pt x="11546" y="18360"/>
                </a:lnTo>
                <a:lnTo>
                  <a:pt x="11687" y="18328"/>
                </a:lnTo>
                <a:lnTo>
                  <a:pt x="11837" y="18185"/>
                </a:lnTo>
                <a:lnTo>
                  <a:pt x="11803" y="18158"/>
                </a:lnTo>
                <a:close/>
                <a:moveTo>
                  <a:pt x="15321" y="18210"/>
                </a:moveTo>
                <a:lnTo>
                  <a:pt x="15007" y="18237"/>
                </a:lnTo>
                <a:lnTo>
                  <a:pt x="14707" y="18237"/>
                </a:lnTo>
                <a:lnTo>
                  <a:pt x="14518" y="18262"/>
                </a:lnTo>
                <a:lnTo>
                  <a:pt x="14389" y="18250"/>
                </a:lnTo>
                <a:lnTo>
                  <a:pt x="14237" y="18242"/>
                </a:lnTo>
                <a:lnTo>
                  <a:pt x="14077" y="18279"/>
                </a:lnTo>
                <a:lnTo>
                  <a:pt x="13870" y="18400"/>
                </a:lnTo>
                <a:lnTo>
                  <a:pt x="13717" y="18563"/>
                </a:lnTo>
                <a:lnTo>
                  <a:pt x="13532" y="18523"/>
                </a:lnTo>
                <a:lnTo>
                  <a:pt x="13483" y="18326"/>
                </a:lnTo>
                <a:lnTo>
                  <a:pt x="13455" y="18284"/>
                </a:lnTo>
                <a:lnTo>
                  <a:pt x="13162" y="18279"/>
                </a:lnTo>
                <a:lnTo>
                  <a:pt x="13067" y="18334"/>
                </a:lnTo>
                <a:lnTo>
                  <a:pt x="12818" y="18402"/>
                </a:lnTo>
                <a:lnTo>
                  <a:pt x="12896" y="18456"/>
                </a:lnTo>
                <a:lnTo>
                  <a:pt x="13061" y="18456"/>
                </a:lnTo>
                <a:lnTo>
                  <a:pt x="13133" y="18520"/>
                </a:lnTo>
                <a:lnTo>
                  <a:pt x="13401" y="18477"/>
                </a:lnTo>
                <a:lnTo>
                  <a:pt x="13416" y="18508"/>
                </a:lnTo>
                <a:lnTo>
                  <a:pt x="13285" y="18528"/>
                </a:lnTo>
                <a:lnTo>
                  <a:pt x="13088" y="18604"/>
                </a:lnTo>
                <a:lnTo>
                  <a:pt x="13226" y="18644"/>
                </a:lnTo>
                <a:lnTo>
                  <a:pt x="13226" y="18696"/>
                </a:lnTo>
                <a:lnTo>
                  <a:pt x="13266" y="18735"/>
                </a:lnTo>
                <a:lnTo>
                  <a:pt x="13337" y="18713"/>
                </a:lnTo>
                <a:lnTo>
                  <a:pt x="13391" y="18644"/>
                </a:lnTo>
                <a:lnTo>
                  <a:pt x="13662" y="18708"/>
                </a:lnTo>
                <a:lnTo>
                  <a:pt x="13810" y="18688"/>
                </a:lnTo>
                <a:lnTo>
                  <a:pt x="14151" y="18717"/>
                </a:lnTo>
                <a:lnTo>
                  <a:pt x="14232" y="18796"/>
                </a:lnTo>
                <a:lnTo>
                  <a:pt x="14271" y="18912"/>
                </a:lnTo>
                <a:lnTo>
                  <a:pt x="14158" y="18969"/>
                </a:lnTo>
                <a:lnTo>
                  <a:pt x="14076" y="19078"/>
                </a:lnTo>
                <a:lnTo>
                  <a:pt x="14300" y="19023"/>
                </a:lnTo>
                <a:lnTo>
                  <a:pt x="14345" y="18981"/>
                </a:lnTo>
                <a:lnTo>
                  <a:pt x="14522" y="18957"/>
                </a:lnTo>
                <a:lnTo>
                  <a:pt x="14668" y="19008"/>
                </a:lnTo>
                <a:lnTo>
                  <a:pt x="14847" y="18964"/>
                </a:lnTo>
                <a:lnTo>
                  <a:pt x="14941" y="18954"/>
                </a:lnTo>
                <a:lnTo>
                  <a:pt x="15079" y="18875"/>
                </a:lnTo>
                <a:lnTo>
                  <a:pt x="15065" y="18799"/>
                </a:lnTo>
                <a:lnTo>
                  <a:pt x="15173" y="18730"/>
                </a:lnTo>
                <a:lnTo>
                  <a:pt x="15320" y="18651"/>
                </a:lnTo>
                <a:lnTo>
                  <a:pt x="15533" y="18627"/>
                </a:lnTo>
                <a:lnTo>
                  <a:pt x="15609" y="18696"/>
                </a:lnTo>
                <a:lnTo>
                  <a:pt x="15697" y="18723"/>
                </a:lnTo>
                <a:lnTo>
                  <a:pt x="15815" y="18747"/>
                </a:lnTo>
                <a:lnTo>
                  <a:pt x="15976" y="18700"/>
                </a:lnTo>
                <a:lnTo>
                  <a:pt x="16112" y="18658"/>
                </a:lnTo>
                <a:lnTo>
                  <a:pt x="16148" y="18669"/>
                </a:lnTo>
                <a:lnTo>
                  <a:pt x="16254" y="18619"/>
                </a:lnTo>
                <a:lnTo>
                  <a:pt x="16277" y="18580"/>
                </a:lnTo>
                <a:lnTo>
                  <a:pt x="16114" y="18604"/>
                </a:lnTo>
                <a:lnTo>
                  <a:pt x="16165" y="18563"/>
                </a:lnTo>
                <a:lnTo>
                  <a:pt x="16043" y="18594"/>
                </a:lnTo>
                <a:lnTo>
                  <a:pt x="16057" y="18541"/>
                </a:lnTo>
                <a:lnTo>
                  <a:pt x="15963" y="18582"/>
                </a:lnTo>
                <a:lnTo>
                  <a:pt x="15872" y="18503"/>
                </a:lnTo>
                <a:lnTo>
                  <a:pt x="15732" y="18483"/>
                </a:lnTo>
                <a:lnTo>
                  <a:pt x="15702" y="18417"/>
                </a:lnTo>
                <a:lnTo>
                  <a:pt x="15855" y="18350"/>
                </a:lnTo>
                <a:lnTo>
                  <a:pt x="15820" y="18301"/>
                </a:lnTo>
                <a:lnTo>
                  <a:pt x="15547" y="18326"/>
                </a:lnTo>
                <a:lnTo>
                  <a:pt x="15527" y="18264"/>
                </a:lnTo>
                <a:lnTo>
                  <a:pt x="15436" y="18235"/>
                </a:lnTo>
                <a:lnTo>
                  <a:pt x="15321" y="18210"/>
                </a:lnTo>
                <a:close/>
                <a:moveTo>
                  <a:pt x="18161" y="18447"/>
                </a:moveTo>
                <a:lnTo>
                  <a:pt x="18122" y="18454"/>
                </a:lnTo>
                <a:lnTo>
                  <a:pt x="18055" y="18471"/>
                </a:lnTo>
                <a:lnTo>
                  <a:pt x="18028" y="18474"/>
                </a:lnTo>
                <a:lnTo>
                  <a:pt x="17989" y="18483"/>
                </a:lnTo>
                <a:lnTo>
                  <a:pt x="17935" y="18499"/>
                </a:lnTo>
                <a:lnTo>
                  <a:pt x="17882" y="18536"/>
                </a:lnTo>
                <a:lnTo>
                  <a:pt x="17883" y="18555"/>
                </a:lnTo>
                <a:lnTo>
                  <a:pt x="17934" y="18562"/>
                </a:lnTo>
                <a:lnTo>
                  <a:pt x="17988" y="18552"/>
                </a:lnTo>
                <a:lnTo>
                  <a:pt x="18052" y="18528"/>
                </a:lnTo>
                <a:lnTo>
                  <a:pt x="18104" y="18503"/>
                </a:lnTo>
                <a:lnTo>
                  <a:pt x="18161" y="18447"/>
                </a:lnTo>
                <a:close/>
                <a:moveTo>
                  <a:pt x="12604" y="18666"/>
                </a:moveTo>
                <a:lnTo>
                  <a:pt x="12376" y="18696"/>
                </a:lnTo>
                <a:lnTo>
                  <a:pt x="12330" y="18769"/>
                </a:lnTo>
                <a:lnTo>
                  <a:pt x="12458" y="18760"/>
                </a:lnTo>
                <a:lnTo>
                  <a:pt x="12564" y="18740"/>
                </a:lnTo>
                <a:lnTo>
                  <a:pt x="12717" y="18732"/>
                </a:lnTo>
                <a:lnTo>
                  <a:pt x="12872" y="18764"/>
                </a:lnTo>
                <a:lnTo>
                  <a:pt x="12806" y="18678"/>
                </a:lnTo>
                <a:lnTo>
                  <a:pt x="12604" y="18666"/>
                </a:lnTo>
                <a:close/>
                <a:moveTo>
                  <a:pt x="12163" y="18752"/>
                </a:moveTo>
                <a:lnTo>
                  <a:pt x="11975" y="18772"/>
                </a:lnTo>
                <a:lnTo>
                  <a:pt x="12010" y="18823"/>
                </a:lnTo>
                <a:lnTo>
                  <a:pt x="12140" y="18836"/>
                </a:lnTo>
                <a:lnTo>
                  <a:pt x="12209" y="18789"/>
                </a:lnTo>
                <a:lnTo>
                  <a:pt x="12163" y="18752"/>
                </a:lnTo>
                <a:close/>
                <a:moveTo>
                  <a:pt x="17946" y="18802"/>
                </a:moveTo>
                <a:cubicBezTo>
                  <a:pt x="17938" y="18809"/>
                  <a:pt x="17931" y="18817"/>
                  <a:pt x="17924" y="18824"/>
                </a:cubicBezTo>
                <a:lnTo>
                  <a:pt x="17914" y="18824"/>
                </a:lnTo>
                <a:lnTo>
                  <a:pt x="17946" y="18802"/>
                </a:lnTo>
                <a:close/>
                <a:moveTo>
                  <a:pt x="13537" y="18848"/>
                </a:moveTo>
                <a:lnTo>
                  <a:pt x="13497" y="18895"/>
                </a:lnTo>
                <a:lnTo>
                  <a:pt x="13463" y="18944"/>
                </a:lnTo>
                <a:lnTo>
                  <a:pt x="13476" y="19028"/>
                </a:lnTo>
                <a:lnTo>
                  <a:pt x="13574" y="18932"/>
                </a:lnTo>
                <a:lnTo>
                  <a:pt x="13576" y="18876"/>
                </a:lnTo>
                <a:lnTo>
                  <a:pt x="13537" y="18848"/>
                </a:lnTo>
                <a:close/>
                <a:moveTo>
                  <a:pt x="8273" y="18920"/>
                </a:moveTo>
                <a:lnTo>
                  <a:pt x="8154" y="19009"/>
                </a:lnTo>
                <a:lnTo>
                  <a:pt x="8319" y="19048"/>
                </a:lnTo>
                <a:lnTo>
                  <a:pt x="8354" y="19102"/>
                </a:lnTo>
                <a:lnTo>
                  <a:pt x="8687" y="19201"/>
                </a:lnTo>
                <a:lnTo>
                  <a:pt x="8762" y="19198"/>
                </a:lnTo>
                <a:lnTo>
                  <a:pt x="8896" y="19228"/>
                </a:lnTo>
                <a:lnTo>
                  <a:pt x="9110" y="19297"/>
                </a:lnTo>
                <a:lnTo>
                  <a:pt x="9283" y="19336"/>
                </a:lnTo>
                <a:lnTo>
                  <a:pt x="9475" y="19365"/>
                </a:lnTo>
                <a:lnTo>
                  <a:pt x="9642" y="19375"/>
                </a:lnTo>
                <a:lnTo>
                  <a:pt x="9846" y="19435"/>
                </a:lnTo>
                <a:lnTo>
                  <a:pt x="10056" y="19405"/>
                </a:lnTo>
                <a:lnTo>
                  <a:pt x="9827" y="19326"/>
                </a:lnTo>
                <a:lnTo>
                  <a:pt x="9549" y="19282"/>
                </a:lnTo>
                <a:lnTo>
                  <a:pt x="9480" y="19203"/>
                </a:lnTo>
                <a:lnTo>
                  <a:pt x="9137" y="19112"/>
                </a:lnTo>
                <a:lnTo>
                  <a:pt x="9097" y="19154"/>
                </a:lnTo>
                <a:lnTo>
                  <a:pt x="8745" y="19097"/>
                </a:lnTo>
                <a:lnTo>
                  <a:pt x="8719" y="19053"/>
                </a:lnTo>
                <a:lnTo>
                  <a:pt x="8642" y="19033"/>
                </a:lnTo>
                <a:lnTo>
                  <a:pt x="8494" y="18964"/>
                </a:lnTo>
                <a:lnTo>
                  <a:pt x="8273" y="18920"/>
                </a:lnTo>
                <a:close/>
                <a:moveTo>
                  <a:pt x="17420" y="19141"/>
                </a:moveTo>
                <a:lnTo>
                  <a:pt x="17378" y="19161"/>
                </a:lnTo>
                <a:lnTo>
                  <a:pt x="17301" y="19211"/>
                </a:lnTo>
                <a:lnTo>
                  <a:pt x="17171" y="19296"/>
                </a:lnTo>
                <a:lnTo>
                  <a:pt x="17089" y="19353"/>
                </a:lnTo>
                <a:lnTo>
                  <a:pt x="17069" y="19344"/>
                </a:lnTo>
                <a:lnTo>
                  <a:pt x="17005" y="19403"/>
                </a:lnTo>
                <a:lnTo>
                  <a:pt x="16894" y="19482"/>
                </a:lnTo>
                <a:lnTo>
                  <a:pt x="16804" y="19526"/>
                </a:lnTo>
                <a:lnTo>
                  <a:pt x="16653" y="19600"/>
                </a:lnTo>
                <a:lnTo>
                  <a:pt x="16540" y="19671"/>
                </a:lnTo>
                <a:lnTo>
                  <a:pt x="16469" y="19713"/>
                </a:lnTo>
                <a:lnTo>
                  <a:pt x="16392" y="19777"/>
                </a:lnTo>
                <a:lnTo>
                  <a:pt x="16370" y="19811"/>
                </a:lnTo>
                <a:lnTo>
                  <a:pt x="16281" y="19883"/>
                </a:lnTo>
                <a:lnTo>
                  <a:pt x="16301" y="19885"/>
                </a:lnTo>
                <a:lnTo>
                  <a:pt x="16422" y="19827"/>
                </a:lnTo>
                <a:lnTo>
                  <a:pt x="16633" y="19708"/>
                </a:lnTo>
                <a:lnTo>
                  <a:pt x="16708" y="19654"/>
                </a:lnTo>
                <a:lnTo>
                  <a:pt x="16809" y="19588"/>
                </a:lnTo>
                <a:lnTo>
                  <a:pt x="16936" y="19504"/>
                </a:lnTo>
                <a:lnTo>
                  <a:pt x="17040" y="19439"/>
                </a:lnTo>
                <a:lnTo>
                  <a:pt x="17151" y="19373"/>
                </a:lnTo>
                <a:lnTo>
                  <a:pt x="17210" y="19333"/>
                </a:lnTo>
                <a:lnTo>
                  <a:pt x="17277" y="19294"/>
                </a:lnTo>
                <a:lnTo>
                  <a:pt x="17383" y="19216"/>
                </a:lnTo>
                <a:lnTo>
                  <a:pt x="17360" y="19220"/>
                </a:lnTo>
                <a:lnTo>
                  <a:pt x="17338" y="19220"/>
                </a:lnTo>
                <a:lnTo>
                  <a:pt x="17439" y="19144"/>
                </a:lnTo>
                <a:lnTo>
                  <a:pt x="17420" y="19141"/>
                </a:lnTo>
                <a:close/>
                <a:moveTo>
                  <a:pt x="12143" y="19361"/>
                </a:moveTo>
                <a:lnTo>
                  <a:pt x="12086" y="19380"/>
                </a:lnTo>
                <a:lnTo>
                  <a:pt x="11956" y="19393"/>
                </a:lnTo>
                <a:lnTo>
                  <a:pt x="11797" y="19429"/>
                </a:lnTo>
                <a:lnTo>
                  <a:pt x="11775" y="19455"/>
                </a:lnTo>
                <a:lnTo>
                  <a:pt x="11591" y="19509"/>
                </a:lnTo>
                <a:lnTo>
                  <a:pt x="11510" y="19580"/>
                </a:lnTo>
                <a:lnTo>
                  <a:pt x="11494" y="19617"/>
                </a:lnTo>
                <a:lnTo>
                  <a:pt x="11515" y="19629"/>
                </a:lnTo>
                <a:lnTo>
                  <a:pt x="11674" y="19597"/>
                </a:lnTo>
                <a:lnTo>
                  <a:pt x="11795" y="19509"/>
                </a:lnTo>
                <a:lnTo>
                  <a:pt x="11951" y="19467"/>
                </a:lnTo>
                <a:lnTo>
                  <a:pt x="12145" y="19405"/>
                </a:lnTo>
                <a:lnTo>
                  <a:pt x="12214" y="19368"/>
                </a:lnTo>
                <a:lnTo>
                  <a:pt x="12143" y="19361"/>
                </a:lnTo>
                <a:close/>
                <a:moveTo>
                  <a:pt x="11394" y="19386"/>
                </a:moveTo>
                <a:lnTo>
                  <a:pt x="11226" y="19432"/>
                </a:lnTo>
                <a:lnTo>
                  <a:pt x="11103" y="19444"/>
                </a:lnTo>
                <a:lnTo>
                  <a:pt x="10987" y="19412"/>
                </a:lnTo>
                <a:lnTo>
                  <a:pt x="10839" y="19435"/>
                </a:lnTo>
                <a:lnTo>
                  <a:pt x="10840" y="19476"/>
                </a:lnTo>
                <a:lnTo>
                  <a:pt x="11086" y="19487"/>
                </a:lnTo>
                <a:lnTo>
                  <a:pt x="11366" y="19449"/>
                </a:lnTo>
                <a:lnTo>
                  <a:pt x="11394" y="19386"/>
                </a:lnTo>
                <a:close/>
                <a:moveTo>
                  <a:pt x="10463" y="19392"/>
                </a:moveTo>
                <a:lnTo>
                  <a:pt x="10415" y="19429"/>
                </a:lnTo>
                <a:lnTo>
                  <a:pt x="10312" y="19427"/>
                </a:lnTo>
                <a:lnTo>
                  <a:pt x="10250" y="19487"/>
                </a:lnTo>
                <a:lnTo>
                  <a:pt x="10349" y="19493"/>
                </a:lnTo>
                <a:lnTo>
                  <a:pt x="10477" y="19481"/>
                </a:lnTo>
                <a:lnTo>
                  <a:pt x="10692" y="19464"/>
                </a:lnTo>
                <a:lnTo>
                  <a:pt x="10645" y="19415"/>
                </a:lnTo>
                <a:lnTo>
                  <a:pt x="10531" y="19422"/>
                </a:lnTo>
                <a:lnTo>
                  <a:pt x="10463" y="19392"/>
                </a:lnTo>
                <a:close/>
                <a:moveTo>
                  <a:pt x="10835" y="19536"/>
                </a:moveTo>
                <a:lnTo>
                  <a:pt x="10662" y="19556"/>
                </a:lnTo>
                <a:lnTo>
                  <a:pt x="10908" y="19632"/>
                </a:lnTo>
                <a:lnTo>
                  <a:pt x="10987" y="19629"/>
                </a:lnTo>
                <a:lnTo>
                  <a:pt x="10997" y="19600"/>
                </a:lnTo>
                <a:lnTo>
                  <a:pt x="10933" y="19568"/>
                </a:lnTo>
                <a:lnTo>
                  <a:pt x="10835" y="19536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Медицинская маска"/>
          <p:cNvSpPr/>
          <p:nvPr/>
        </p:nvSpPr>
        <p:spPr>
          <a:xfrm>
            <a:off x="13671763" y="3293565"/>
            <a:ext cx="1159841" cy="1363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fill="norm" stroke="1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Стетоскоп"/>
          <p:cNvSpPr/>
          <p:nvPr/>
        </p:nvSpPr>
        <p:spPr>
          <a:xfrm>
            <a:off x="5649440" y="8431570"/>
            <a:ext cx="1258548" cy="1281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8" h="21600" fill="norm" stroke="1" extrusionOk="0">
                <a:moveTo>
                  <a:pt x="4660" y="0"/>
                </a:moveTo>
                <a:cubicBezTo>
                  <a:pt x="4486" y="0"/>
                  <a:pt x="4333" y="77"/>
                  <a:pt x="4229" y="199"/>
                </a:cubicBezTo>
                <a:lnTo>
                  <a:pt x="3737" y="123"/>
                </a:lnTo>
                <a:cubicBezTo>
                  <a:pt x="3611" y="103"/>
                  <a:pt x="3497" y="199"/>
                  <a:pt x="3497" y="325"/>
                </a:cubicBezTo>
                <a:lnTo>
                  <a:pt x="3497" y="356"/>
                </a:lnTo>
                <a:lnTo>
                  <a:pt x="3192" y="356"/>
                </a:lnTo>
                <a:cubicBezTo>
                  <a:pt x="2222" y="356"/>
                  <a:pt x="1316" y="783"/>
                  <a:pt x="707" y="1529"/>
                </a:cubicBezTo>
                <a:cubicBezTo>
                  <a:pt x="99" y="2274"/>
                  <a:pt x="-132" y="3240"/>
                  <a:pt x="73" y="4176"/>
                </a:cubicBezTo>
                <a:lnTo>
                  <a:pt x="1323" y="9889"/>
                </a:lnTo>
                <a:cubicBezTo>
                  <a:pt x="1244" y="9911"/>
                  <a:pt x="1177" y="9959"/>
                  <a:pt x="1132" y="10027"/>
                </a:cubicBezTo>
                <a:cubicBezTo>
                  <a:pt x="1084" y="10102"/>
                  <a:pt x="1067" y="10189"/>
                  <a:pt x="1086" y="10275"/>
                </a:cubicBezTo>
                <a:lnTo>
                  <a:pt x="1696" y="13068"/>
                </a:lnTo>
                <a:cubicBezTo>
                  <a:pt x="2020" y="14547"/>
                  <a:pt x="3366" y="15619"/>
                  <a:pt x="4897" y="15619"/>
                </a:cubicBezTo>
                <a:lnTo>
                  <a:pt x="5236" y="15619"/>
                </a:lnTo>
                <a:lnTo>
                  <a:pt x="5236" y="18509"/>
                </a:lnTo>
                <a:cubicBezTo>
                  <a:pt x="5236" y="20214"/>
                  <a:pt x="6701" y="21600"/>
                  <a:pt x="8502" y="21600"/>
                </a:cubicBezTo>
                <a:cubicBezTo>
                  <a:pt x="9813" y="21600"/>
                  <a:pt x="10992" y="20863"/>
                  <a:pt x="11506" y="19721"/>
                </a:cubicBezTo>
                <a:lnTo>
                  <a:pt x="11522" y="19689"/>
                </a:lnTo>
                <a:lnTo>
                  <a:pt x="14654" y="8875"/>
                </a:lnTo>
                <a:cubicBezTo>
                  <a:pt x="14936" y="8011"/>
                  <a:pt x="15813" y="7407"/>
                  <a:pt x="16787" y="7407"/>
                </a:cubicBezTo>
                <a:cubicBezTo>
                  <a:pt x="18016" y="7407"/>
                  <a:pt x="19016" y="8335"/>
                  <a:pt x="19016" y="9475"/>
                </a:cubicBezTo>
                <a:lnTo>
                  <a:pt x="19016" y="12151"/>
                </a:lnTo>
                <a:cubicBezTo>
                  <a:pt x="18200" y="12375"/>
                  <a:pt x="17601" y="13113"/>
                  <a:pt x="17601" y="13991"/>
                </a:cubicBezTo>
                <a:cubicBezTo>
                  <a:pt x="17601" y="15047"/>
                  <a:pt x="18466" y="15902"/>
                  <a:pt x="19534" y="15902"/>
                </a:cubicBezTo>
                <a:cubicBezTo>
                  <a:pt x="20602" y="15902"/>
                  <a:pt x="21468" y="15047"/>
                  <a:pt x="21468" y="13991"/>
                </a:cubicBezTo>
                <a:cubicBezTo>
                  <a:pt x="21468" y="13113"/>
                  <a:pt x="20869" y="12375"/>
                  <a:pt x="20053" y="12151"/>
                </a:cubicBezTo>
                <a:lnTo>
                  <a:pt x="20053" y="9475"/>
                </a:lnTo>
                <a:cubicBezTo>
                  <a:pt x="20053" y="7770"/>
                  <a:pt x="18588" y="6382"/>
                  <a:pt x="16787" y="6382"/>
                </a:cubicBezTo>
                <a:cubicBezTo>
                  <a:pt x="15341" y="6382"/>
                  <a:pt x="14085" y="7261"/>
                  <a:pt x="13663" y="8570"/>
                </a:cubicBezTo>
                <a:lnTo>
                  <a:pt x="10545" y="19335"/>
                </a:lnTo>
                <a:cubicBezTo>
                  <a:pt x="10189" y="20090"/>
                  <a:pt x="9392" y="20575"/>
                  <a:pt x="8502" y="20575"/>
                </a:cubicBezTo>
                <a:cubicBezTo>
                  <a:pt x="7273" y="20575"/>
                  <a:pt x="6273" y="19649"/>
                  <a:pt x="6273" y="18509"/>
                </a:cubicBezTo>
                <a:lnTo>
                  <a:pt x="6273" y="15619"/>
                </a:lnTo>
                <a:lnTo>
                  <a:pt x="6612" y="15619"/>
                </a:lnTo>
                <a:cubicBezTo>
                  <a:pt x="8143" y="15619"/>
                  <a:pt x="9489" y="14547"/>
                  <a:pt x="9813" y="13068"/>
                </a:cubicBezTo>
                <a:lnTo>
                  <a:pt x="10423" y="10275"/>
                </a:lnTo>
                <a:cubicBezTo>
                  <a:pt x="10442" y="10189"/>
                  <a:pt x="10426" y="10102"/>
                  <a:pt x="10377" y="10027"/>
                </a:cubicBezTo>
                <a:cubicBezTo>
                  <a:pt x="10333" y="9959"/>
                  <a:pt x="10265" y="9911"/>
                  <a:pt x="10186" y="9889"/>
                </a:cubicBezTo>
                <a:lnTo>
                  <a:pt x="11438" y="4176"/>
                </a:lnTo>
                <a:cubicBezTo>
                  <a:pt x="11643" y="3240"/>
                  <a:pt x="11411" y="2274"/>
                  <a:pt x="10802" y="1529"/>
                </a:cubicBezTo>
                <a:cubicBezTo>
                  <a:pt x="10193" y="783"/>
                  <a:pt x="9287" y="356"/>
                  <a:pt x="8318" y="356"/>
                </a:cubicBezTo>
                <a:lnTo>
                  <a:pt x="8014" y="356"/>
                </a:lnTo>
                <a:lnTo>
                  <a:pt x="8014" y="325"/>
                </a:lnTo>
                <a:cubicBezTo>
                  <a:pt x="8014" y="199"/>
                  <a:pt x="7898" y="103"/>
                  <a:pt x="7772" y="123"/>
                </a:cubicBezTo>
                <a:lnTo>
                  <a:pt x="7281" y="199"/>
                </a:lnTo>
                <a:cubicBezTo>
                  <a:pt x="7177" y="77"/>
                  <a:pt x="7025" y="0"/>
                  <a:pt x="6851" y="0"/>
                </a:cubicBezTo>
                <a:cubicBezTo>
                  <a:pt x="6382" y="0"/>
                  <a:pt x="6382" y="1121"/>
                  <a:pt x="6851" y="1121"/>
                </a:cubicBezTo>
                <a:cubicBezTo>
                  <a:pt x="7025" y="1121"/>
                  <a:pt x="7177" y="1042"/>
                  <a:pt x="7281" y="920"/>
                </a:cubicBezTo>
                <a:lnTo>
                  <a:pt x="7772" y="998"/>
                </a:lnTo>
                <a:cubicBezTo>
                  <a:pt x="7898" y="1018"/>
                  <a:pt x="8014" y="920"/>
                  <a:pt x="8014" y="794"/>
                </a:cubicBezTo>
                <a:lnTo>
                  <a:pt x="8014" y="765"/>
                </a:lnTo>
                <a:lnTo>
                  <a:pt x="8318" y="765"/>
                </a:lnTo>
                <a:cubicBezTo>
                  <a:pt x="9161" y="765"/>
                  <a:pt x="9950" y="1137"/>
                  <a:pt x="10480" y="1786"/>
                </a:cubicBezTo>
                <a:cubicBezTo>
                  <a:pt x="11009" y="2435"/>
                  <a:pt x="11211" y="3274"/>
                  <a:pt x="11032" y="4088"/>
                </a:cubicBezTo>
                <a:lnTo>
                  <a:pt x="9782" y="9801"/>
                </a:lnTo>
                <a:cubicBezTo>
                  <a:pt x="9609" y="9775"/>
                  <a:pt x="9441" y="9886"/>
                  <a:pt x="9404" y="10058"/>
                </a:cubicBezTo>
                <a:lnTo>
                  <a:pt x="8793" y="12848"/>
                </a:lnTo>
                <a:cubicBezTo>
                  <a:pt x="8573" y="13856"/>
                  <a:pt x="7656" y="14588"/>
                  <a:pt x="6612" y="14588"/>
                </a:cubicBezTo>
                <a:lnTo>
                  <a:pt x="4899" y="14588"/>
                </a:lnTo>
                <a:cubicBezTo>
                  <a:pt x="3855" y="14588"/>
                  <a:pt x="2937" y="13856"/>
                  <a:pt x="2716" y="12848"/>
                </a:cubicBezTo>
                <a:lnTo>
                  <a:pt x="2106" y="10058"/>
                </a:lnTo>
                <a:cubicBezTo>
                  <a:pt x="2087" y="9971"/>
                  <a:pt x="2036" y="9897"/>
                  <a:pt x="1961" y="9849"/>
                </a:cubicBezTo>
                <a:cubicBezTo>
                  <a:pt x="1891" y="9805"/>
                  <a:pt x="1808" y="9789"/>
                  <a:pt x="1727" y="9801"/>
                </a:cubicBezTo>
                <a:lnTo>
                  <a:pt x="477" y="4088"/>
                </a:lnTo>
                <a:cubicBezTo>
                  <a:pt x="299" y="3274"/>
                  <a:pt x="502" y="2435"/>
                  <a:pt x="1031" y="1786"/>
                </a:cubicBezTo>
                <a:cubicBezTo>
                  <a:pt x="1561" y="1137"/>
                  <a:pt x="2348" y="765"/>
                  <a:pt x="3192" y="765"/>
                </a:cubicBezTo>
                <a:lnTo>
                  <a:pt x="3497" y="765"/>
                </a:lnTo>
                <a:lnTo>
                  <a:pt x="3497" y="794"/>
                </a:lnTo>
                <a:cubicBezTo>
                  <a:pt x="3497" y="920"/>
                  <a:pt x="3611" y="1018"/>
                  <a:pt x="3737" y="998"/>
                </a:cubicBezTo>
                <a:lnTo>
                  <a:pt x="4229" y="920"/>
                </a:lnTo>
                <a:cubicBezTo>
                  <a:pt x="4333" y="1042"/>
                  <a:pt x="4486" y="1121"/>
                  <a:pt x="4660" y="1121"/>
                </a:cubicBezTo>
                <a:cubicBezTo>
                  <a:pt x="5129" y="1121"/>
                  <a:pt x="5129" y="0"/>
                  <a:pt x="4660" y="0"/>
                </a:cubicBezTo>
                <a:close/>
                <a:moveTo>
                  <a:pt x="19016" y="12768"/>
                </a:moveTo>
                <a:lnTo>
                  <a:pt x="19016" y="13314"/>
                </a:lnTo>
                <a:cubicBezTo>
                  <a:pt x="18817" y="13467"/>
                  <a:pt x="18688" y="13705"/>
                  <a:pt x="18688" y="13973"/>
                </a:cubicBezTo>
                <a:cubicBezTo>
                  <a:pt x="18688" y="14433"/>
                  <a:pt x="19068" y="14808"/>
                  <a:pt x="19534" y="14808"/>
                </a:cubicBezTo>
                <a:cubicBezTo>
                  <a:pt x="20001" y="14808"/>
                  <a:pt x="20380" y="14433"/>
                  <a:pt x="20380" y="13973"/>
                </a:cubicBezTo>
                <a:cubicBezTo>
                  <a:pt x="20380" y="13705"/>
                  <a:pt x="20251" y="13467"/>
                  <a:pt x="20053" y="13314"/>
                </a:cubicBezTo>
                <a:lnTo>
                  <a:pt x="20053" y="12768"/>
                </a:lnTo>
                <a:cubicBezTo>
                  <a:pt x="20526" y="12967"/>
                  <a:pt x="20857" y="13432"/>
                  <a:pt x="20857" y="13973"/>
                </a:cubicBezTo>
                <a:cubicBezTo>
                  <a:pt x="20857" y="14694"/>
                  <a:pt x="20265" y="15282"/>
                  <a:pt x="19534" y="15282"/>
                </a:cubicBezTo>
                <a:cubicBezTo>
                  <a:pt x="18804" y="15282"/>
                  <a:pt x="18209" y="14694"/>
                  <a:pt x="18209" y="13973"/>
                </a:cubicBezTo>
                <a:cubicBezTo>
                  <a:pt x="18209" y="13432"/>
                  <a:pt x="18542" y="12967"/>
                  <a:pt x="19016" y="1276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Полосчатая диаграмма"/>
          <p:cNvSpPr/>
          <p:nvPr/>
        </p:nvSpPr>
        <p:spPr>
          <a:xfrm>
            <a:off x="17292267" y="4736524"/>
            <a:ext cx="1271684" cy="1268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9" name="Правка документа"/>
          <p:cNvSpPr/>
          <p:nvPr/>
        </p:nvSpPr>
        <p:spPr>
          <a:xfrm>
            <a:off x="9918448" y="10177915"/>
            <a:ext cx="1215228" cy="1320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fill="norm" stroke="1" extrusionOk="0">
                <a:moveTo>
                  <a:pt x="178" y="0"/>
                </a:moveTo>
                <a:cubicBezTo>
                  <a:pt x="80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80" y="21600"/>
                  <a:pt x="178" y="21600"/>
                </a:cubicBezTo>
                <a:lnTo>
                  <a:pt x="17891" y="21600"/>
                </a:lnTo>
                <a:cubicBezTo>
                  <a:pt x="17989" y="21600"/>
                  <a:pt x="18069" y="21528"/>
                  <a:pt x="18069" y="21438"/>
                </a:cubicBezTo>
                <a:lnTo>
                  <a:pt x="18069" y="10414"/>
                </a:lnTo>
                <a:lnTo>
                  <a:pt x="13054" y="15043"/>
                </a:lnTo>
                <a:cubicBezTo>
                  <a:pt x="12867" y="15216"/>
                  <a:pt x="12647" y="15358"/>
                  <a:pt x="12407" y="15463"/>
                </a:cubicBezTo>
                <a:lnTo>
                  <a:pt x="8385" y="17111"/>
                </a:lnTo>
                <a:cubicBezTo>
                  <a:pt x="8235" y="17177"/>
                  <a:pt x="8078" y="17032"/>
                  <a:pt x="8149" y="16892"/>
                </a:cubicBezTo>
                <a:lnTo>
                  <a:pt x="9963" y="13105"/>
                </a:lnTo>
                <a:cubicBezTo>
                  <a:pt x="10077" y="12882"/>
                  <a:pt x="10231" y="12679"/>
                  <a:pt x="10420" y="12504"/>
                </a:cubicBezTo>
                <a:lnTo>
                  <a:pt x="17644" y="5837"/>
                </a:lnTo>
                <a:lnTo>
                  <a:pt x="11926" y="5837"/>
                </a:lnTo>
                <a:cubicBezTo>
                  <a:pt x="11828" y="5837"/>
                  <a:pt x="11748" y="5765"/>
                  <a:pt x="11748" y="5674"/>
                </a:cubicBezTo>
                <a:lnTo>
                  <a:pt x="11748" y="58"/>
                </a:lnTo>
                <a:cubicBezTo>
                  <a:pt x="11748" y="26"/>
                  <a:pt x="11720" y="0"/>
                  <a:pt x="11685" y="0"/>
                </a:cubicBezTo>
                <a:lnTo>
                  <a:pt x="178" y="0"/>
                </a:lnTo>
                <a:close/>
                <a:moveTo>
                  <a:pt x="12563" y="86"/>
                </a:moveTo>
                <a:cubicBezTo>
                  <a:pt x="12541" y="94"/>
                  <a:pt x="12525" y="114"/>
                  <a:pt x="12525" y="140"/>
                </a:cubicBezTo>
                <a:lnTo>
                  <a:pt x="12525" y="4958"/>
                </a:lnTo>
                <a:cubicBezTo>
                  <a:pt x="12525" y="5048"/>
                  <a:pt x="12605" y="5120"/>
                  <a:pt x="12703" y="5120"/>
                </a:cubicBezTo>
                <a:lnTo>
                  <a:pt x="17917" y="5120"/>
                </a:lnTo>
                <a:cubicBezTo>
                  <a:pt x="17974" y="5120"/>
                  <a:pt x="18001" y="5058"/>
                  <a:pt x="17962" y="5021"/>
                </a:cubicBezTo>
                <a:lnTo>
                  <a:pt x="12632" y="99"/>
                </a:lnTo>
                <a:cubicBezTo>
                  <a:pt x="12612" y="81"/>
                  <a:pt x="12585" y="78"/>
                  <a:pt x="12563" y="86"/>
                </a:cubicBezTo>
                <a:close/>
                <a:moveTo>
                  <a:pt x="20172" y="4728"/>
                </a:moveTo>
                <a:cubicBezTo>
                  <a:pt x="20023" y="4734"/>
                  <a:pt x="19872" y="4794"/>
                  <a:pt x="19753" y="4903"/>
                </a:cubicBezTo>
                <a:lnTo>
                  <a:pt x="18916" y="5676"/>
                </a:lnTo>
                <a:cubicBezTo>
                  <a:pt x="18892" y="5699"/>
                  <a:pt x="18892" y="5736"/>
                  <a:pt x="18916" y="5758"/>
                </a:cubicBezTo>
                <a:lnTo>
                  <a:pt x="20419" y="7147"/>
                </a:lnTo>
                <a:cubicBezTo>
                  <a:pt x="20443" y="7170"/>
                  <a:pt x="20483" y="7170"/>
                  <a:pt x="20508" y="7147"/>
                </a:cubicBezTo>
                <a:lnTo>
                  <a:pt x="21345" y="6372"/>
                </a:lnTo>
                <a:cubicBezTo>
                  <a:pt x="21583" y="6154"/>
                  <a:pt x="21600" y="5815"/>
                  <a:pt x="21383" y="5615"/>
                </a:cubicBezTo>
                <a:lnTo>
                  <a:pt x="20576" y="4868"/>
                </a:lnTo>
                <a:cubicBezTo>
                  <a:pt x="20468" y="4768"/>
                  <a:pt x="20321" y="4722"/>
                  <a:pt x="20172" y="4728"/>
                </a:cubicBezTo>
                <a:close/>
                <a:moveTo>
                  <a:pt x="18322" y="6249"/>
                </a:moveTo>
                <a:cubicBezTo>
                  <a:pt x="18306" y="6249"/>
                  <a:pt x="18290" y="6255"/>
                  <a:pt x="18277" y="6266"/>
                </a:cubicBezTo>
                <a:lnTo>
                  <a:pt x="11222" y="12779"/>
                </a:lnTo>
                <a:cubicBezTo>
                  <a:pt x="11198" y="12801"/>
                  <a:pt x="11198" y="12838"/>
                  <a:pt x="11222" y="12861"/>
                </a:cubicBezTo>
                <a:lnTo>
                  <a:pt x="12727" y="14249"/>
                </a:lnTo>
                <a:cubicBezTo>
                  <a:pt x="12751" y="14272"/>
                  <a:pt x="12789" y="14272"/>
                  <a:pt x="12814" y="14249"/>
                </a:cubicBezTo>
                <a:lnTo>
                  <a:pt x="19869" y="7737"/>
                </a:lnTo>
                <a:cubicBezTo>
                  <a:pt x="19893" y="7714"/>
                  <a:pt x="19893" y="7677"/>
                  <a:pt x="19869" y="7655"/>
                </a:cubicBezTo>
                <a:lnTo>
                  <a:pt x="18366" y="6266"/>
                </a:lnTo>
                <a:cubicBezTo>
                  <a:pt x="18354" y="6255"/>
                  <a:pt x="18338" y="6249"/>
                  <a:pt x="18322" y="6249"/>
                </a:cubicBezTo>
                <a:close/>
                <a:moveTo>
                  <a:pt x="10691" y="13419"/>
                </a:moveTo>
                <a:cubicBezTo>
                  <a:pt x="10671" y="13422"/>
                  <a:pt x="10653" y="13432"/>
                  <a:pt x="10644" y="13451"/>
                </a:cubicBezTo>
                <a:lnTo>
                  <a:pt x="9401" y="15879"/>
                </a:lnTo>
                <a:cubicBezTo>
                  <a:pt x="9375" y="15929"/>
                  <a:pt x="9430" y="15979"/>
                  <a:pt x="9483" y="15955"/>
                </a:cubicBezTo>
                <a:lnTo>
                  <a:pt x="12114" y="14808"/>
                </a:lnTo>
                <a:cubicBezTo>
                  <a:pt x="12154" y="14790"/>
                  <a:pt x="12161" y="14741"/>
                  <a:pt x="12130" y="14712"/>
                </a:cubicBezTo>
                <a:lnTo>
                  <a:pt x="10745" y="13434"/>
                </a:lnTo>
                <a:cubicBezTo>
                  <a:pt x="10730" y="13420"/>
                  <a:pt x="10710" y="13416"/>
                  <a:pt x="10691" y="134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0" name="Глобус с Европой"/>
          <p:cNvSpPr/>
          <p:nvPr/>
        </p:nvSpPr>
        <p:spPr>
          <a:xfrm>
            <a:off x="15188793" y="10370276"/>
            <a:ext cx="1270676" cy="126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fill="norm" stroke="1" extrusionOk="0">
                <a:moveTo>
                  <a:pt x="10763" y="0"/>
                </a:moveTo>
                <a:cubicBezTo>
                  <a:pt x="8816" y="0"/>
                  <a:pt x="6993" y="533"/>
                  <a:pt x="5416" y="1448"/>
                </a:cubicBezTo>
                <a:lnTo>
                  <a:pt x="5364" y="1475"/>
                </a:lnTo>
                <a:lnTo>
                  <a:pt x="5259" y="1533"/>
                </a:lnTo>
                <a:lnTo>
                  <a:pt x="5173" y="1582"/>
                </a:lnTo>
                <a:lnTo>
                  <a:pt x="5091" y="1633"/>
                </a:lnTo>
                <a:lnTo>
                  <a:pt x="4999" y="1690"/>
                </a:lnTo>
                <a:lnTo>
                  <a:pt x="4949" y="1724"/>
                </a:lnTo>
                <a:lnTo>
                  <a:pt x="5018" y="1682"/>
                </a:lnTo>
                <a:lnTo>
                  <a:pt x="5073" y="1651"/>
                </a:lnTo>
                <a:lnTo>
                  <a:pt x="5123" y="1623"/>
                </a:lnTo>
                <a:lnTo>
                  <a:pt x="5126" y="1624"/>
                </a:lnTo>
                <a:lnTo>
                  <a:pt x="5039" y="1678"/>
                </a:lnTo>
                <a:cubicBezTo>
                  <a:pt x="4968" y="1723"/>
                  <a:pt x="4893" y="1763"/>
                  <a:pt x="4824" y="1810"/>
                </a:cubicBezTo>
                <a:lnTo>
                  <a:pt x="4926" y="1741"/>
                </a:lnTo>
                <a:lnTo>
                  <a:pt x="4931" y="1737"/>
                </a:lnTo>
                <a:lnTo>
                  <a:pt x="4949" y="1724"/>
                </a:lnTo>
                <a:lnTo>
                  <a:pt x="4860" y="1781"/>
                </a:lnTo>
                <a:lnTo>
                  <a:pt x="4840" y="1794"/>
                </a:lnTo>
                <a:lnTo>
                  <a:pt x="4817" y="1811"/>
                </a:lnTo>
                <a:lnTo>
                  <a:pt x="4782" y="1833"/>
                </a:lnTo>
                <a:lnTo>
                  <a:pt x="4762" y="1848"/>
                </a:lnTo>
                <a:lnTo>
                  <a:pt x="4758" y="1850"/>
                </a:lnTo>
                <a:lnTo>
                  <a:pt x="4723" y="1874"/>
                </a:lnTo>
                <a:lnTo>
                  <a:pt x="4701" y="1889"/>
                </a:lnTo>
                <a:lnTo>
                  <a:pt x="4639" y="1932"/>
                </a:lnTo>
                <a:lnTo>
                  <a:pt x="4664" y="1917"/>
                </a:lnTo>
                <a:lnTo>
                  <a:pt x="4562" y="1993"/>
                </a:lnTo>
                <a:lnTo>
                  <a:pt x="4484" y="2049"/>
                </a:lnTo>
                <a:lnTo>
                  <a:pt x="4437" y="2087"/>
                </a:lnTo>
                <a:lnTo>
                  <a:pt x="4413" y="2111"/>
                </a:lnTo>
                <a:cubicBezTo>
                  <a:pt x="4345" y="2162"/>
                  <a:pt x="4275" y="2211"/>
                  <a:pt x="4207" y="2264"/>
                </a:cubicBezTo>
                <a:lnTo>
                  <a:pt x="4221" y="2252"/>
                </a:lnTo>
                <a:lnTo>
                  <a:pt x="4281" y="2203"/>
                </a:lnTo>
                <a:lnTo>
                  <a:pt x="4341" y="2155"/>
                </a:lnTo>
                <a:lnTo>
                  <a:pt x="4433" y="2082"/>
                </a:lnTo>
                <a:lnTo>
                  <a:pt x="4541" y="2003"/>
                </a:lnTo>
                <a:lnTo>
                  <a:pt x="4452" y="2067"/>
                </a:lnTo>
                <a:lnTo>
                  <a:pt x="4380" y="2119"/>
                </a:lnTo>
                <a:lnTo>
                  <a:pt x="4310" y="2171"/>
                </a:lnTo>
                <a:lnTo>
                  <a:pt x="4209" y="2249"/>
                </a:lnTo>
                <a:lnTo>
                  <a:pt x="4134" y="2308"/>
                </a:lnTo>
                <a:lnTo>
                  <a:pt x="4119" y="2323"/>
                </a:lnTo>
                <a:lnTo>
                  <a:pt x="4082" y="2353"/>
                </a:lnTo>
                <a:lnTo>
                  <a:pt x="4000" y="2421"/>
                </a:lnTo>
                <a:cubicBezTo>
                  <a:pt x="3953" y="2459"/>
                  <a:pt x="3908" y="2498"/>
                  <a:pt x="3863" y="2537"/>
                </a:cubicBezTo>
                <a:cubicBezTo>
                  <a:pt x="3848" y="2549"/>
                  <a:pt x="3834" y="2561"/>
                  <a:pt x="3819" y="2574"/>
                </a:cubicBezTo>
                <a:lnTo>
                  <a:pt x="3700" y="2680"/>
                </a:lnTo>
                <a:lnTo>
                  <a:pt x="3543" y="2826"/>
                </a:lnTo>
                <a:lnTo>
                  <a:pt x="3518" y="2851"/>
                </a:lnTo>
                <a:cubicBezTo>
                  <a:pt x="3244" y="3104"/>
                  <a:pt x="2984" y="3369"/>
                  <a:pt x="2738" y="3648"/>
                </a:cubicBezTo>
                <a:lnTo>
                  <a:pt x="2736" y="3649"/>
                </a:lnTo>
                <a:lnTo>
                  <a:pt x="2661" y="3727"/>
                </a:lnTo>
                <a:lnTo>
                  <a:pt x="2642" y="3747"/>
                </a:lnTo>
                <a:lnTo>
                  <a:pt x="2594" y="3803"/>
                </a:lnTo>
                <a:lnTo>
                  <a:pt x="2544" y="3865"/>
                </a:lnTo>
                <a:lnTo>
                  <a:pt x="2535" y="3873"/>
                </a:lnTo>
                <a:cubicBezTo>
                  <a:pt x="2485" y="3934"/>
                  <a:pt x="2437" y="3997"/>
                  <a:pt x="2388" y="4058"/>
                </a:cubicBezTo>
                <a:lnTo>
                  <a:pt x="2368" y="4082"/>
                </a:lnTo>
                <a:lnTo>
                  <a:pt x="2316" y="4153"/>
                </a:lnTo>
                <a:lnTo>
                  <a:pt x="2254" y="4237"/>
                </a:lnTo>
                <a:cubicBezTo>
                  <a:pt x="2252" y="4239"/>
                  <a:pt x="2251" y="4243"/>
                  <a:pt x="2249" y="4245"/>
                </a:cubicBezTo>
                <a:lnTo>
                  <a:pt x="2140" y="4387"/>
                </a:lnTo>
                <a:lnTo>
                  <a:pt x="2087" y="4461"/>
                </a:lnTo>
                <a:lnTo>
                  <a:pt x="2080" y="4471"/>
                </a:lnTo>
                <a:lnTo>
                  <a:pt x="2015" y="4558"/>
                </a:lnTo>
                <a:cubicBezTo>
                  <a:pt x="1836" y="4811"/>
                  <a:pt x="1670" y="5073"/>
                  <a:pt x="1512" y="5341"/>
                </a:cubicBezTo>
                <a:lnTo>
                  <a:pt x="1502" y="5358"/>
                </a:lnTo>
                <a:cubicBezTo>
                  <a:pt x="800" y="6562"/>
                  <a:pt x="315" y="7908"/>
                  <a:pt x="121" y="9349"/>
                </a:cubicBezTo>
                <a:cubicBezTo>
                  <a:pt x="-23" y="10211"/>
                  <a:pt x="-97" y="11471"/>
                  <a:pt x="238" y="12968"/>
                </a:cubicBezTo>
                <a:cubicBezTo>
                  <a:pt x="240" y="12974"/>
                  <a:pt x="242" y="12979"/>
                  <a:pt x="244" y="12985"/>
                </a:cubicBezTo>
                <a:cubicBezTo>
                  <a:pt x="286" y="13171"/>
                  <a:pt x="334" y="13361"/>
                  <a:pt x="389" y="13554"/>
                </a:cubicBezTo>
                <a:cubicBezTo>
                  <a:pt x="1604" y="18177"/>
                  <a:pt x="5788" y="21600"/>
                  <a:pt x="10763" y="21600"/>
                </a:cubicBezTo>
                <a:cubicBezTo>
                  <a:pt x="16685" y="21600"/>
                  <a:pt x="21503" y="16755"/>
                  <a:pt x="21503" y="10800"/>
                </a:cubicBezTo>
                <a:cubicBezTo>
                  <a:pt x="21503" y="4845"/>
                  <a:pt x="16685" y="0"/>
                  <a:pt x="10763" y="0"/>
                </a:cubicBezTo>
                <a:close/>
                <a:moveTo>
                  <a:pt x="10763" y="54"/>
                </a:moveTo>
                <a:cubicBezTo>
                  <a:pt x="15772" y="54"/>
                  <a:pt x="19975" y="3543"/>
                  <a:pt x="21126" y="8228"/>
                </a:cubicBezTo>
                <a:lnTo>
                  <a:pt x="21105" y="8182"/>
                </a:lnTo>
                <a:lnTo>
                  <a:pt x="21098" y="8186"/>
                </a:lnTo>
                <a:lnTo>
                  <a:pt x="21120" y="8327"/>
                </a:lnTo>
                <a:lnTo>
                  <a:pt x="21135" y="8312"/>
                </a:lnTo>
                <a:lnTo>
                  <a:pt x="21148" y="8347"/>
                </a:lnTo>
                <a:lnTo>
                  <a:pt x="21160" y="8428"/>
                </a:lnTo>
                <a:lnTo>
                  <a:pt x="21178" y="8465"/>
                </a:lnTo>
                <a:lnTo>
                  <a:pt x="21172" y="8427"/>
                </a:lnTo>
                <a:lnTo>
                  <a:pt x="21192" y="8482"/>
                </a:lnTo>
                <a:lnTo>
                  <a:pt x="21195" y="8491"/>
                </a:lnTo>
                <a:cubicBezTo>
                  <a:pt x="21228" y="8643"/>
                  <a:pt x="21260" y="8795"/>
                  <a:pt x="21287" y="8950"/>
                </a:cubicBezTo>
                <a:lnTo>
                  <a:pt x="21289" y="8958"/>
                </a:lnTo>
                <a:lnTo>
                  <a:pt x="21309" y="9083"/>
                </a:lnTo>
                <a:lnTo>
                  <a:pt x="21329" y="9196"/>
                </a:lnTo>
                <a:cubicBezTo>
                  <a:pt x="21336" y="9242"/>
                  <a:pt x="21341" y="9289"/>
                  <a:pt x="21347" y="9336"/>
                </a:cubicBezTo>
                <a:lnTo>
                  <a:pt x="21344" y="9334"/>
                </a:lnTo>
                <a:lnTo>
                  <a:pt x="21367" y="9561"/>
                </a:lnTo>
                <a:lnTo>
                  <a:pt x="21386" y="9696"/>
                </a:lnTo>
                <a:lnTo>
                  <a:pt x="21401" y="9803"/>
                </a:lnTo>
                <a:cubicBezTo>
                  <a:pt x="21402" y="9814"/>
                  <a:pt x="21402" y="9825"/>
                  <a:pt x="21403" y="9835"/>
                </a:cubicBezTo>
                <a:lnTo>
                  <a:pt x="21403" y="9931"/>
                </a:lnTo>
                <a:lnTo>
                  <a:pt x="21393" y="9841"/>
                </a:lnTo>
                <a:lnTo>
                  <a:pt x="21393" y="9903"/>
                </a:lnTo>
                <a:lnTo>
                  <a:pt x="21401" y="9953"/>
                </a:lnTo>
                <a:lnTo>
                  <a:pt x="21401" y="9960"/>
                </a:lnTo>
                <a:lnTo>
                  <a:pt x="21399" y="10002"/>
                </a:lnTo>
                <a:lnTo>
                  <a:pt x="21391" y="9963"/>
                </a:lnTo>
                <a:lnTo>
                  <a:pt x="21381" y="9989"/>
                </a:lnTo>
                <a:lnTo>
                  <a:pt x="21381" y="10051"/>
                </a:lnTo>
                <a:lnTo>
                  <a:pt x="21396" y="10211"/>
                </a:lnTo>
                <a:lnTo>
                  <a:pt x="21398" y="10253"/>
                </a:lnTo>
                <a:lnTo>
                  <a:pt x="21393" y="10251"/>
                </a:lnTo>
                <a:lnTo>
                  <a:pt x="21393" y="10317"/>
                </a:lnTo>
                <a:lnTo>
                  <a:pt x="21361" y="10303"/>
                </a:lnTo>
                <a:lnTo>
                  <a:pt x="21351" y="10376"/>
                </a:lnTo>
                <a:lnTo>
                  <a:pt x="21356" y="10489"/>
                </a:lnTo>
                <a:lnTo>
                  <a:pt x="21369" y="10510"/>
                </a:lnTo>
                <a:lnTo>
                  <a:pt x="21372" y="10349"/>
                </a:lnTo>
                <a:lnTo>
                  <a:pt x="21384" y="10541"/>
                </a:lnTo>
                <a:lnTo>
                  <a:pt x="21391" y="10549"/>
                </a:lnTo>
                <a:lnTo>
                  <a:pt x="21394" y="10487"/>
                </a:lnTo>
                <a:lnTo>
                  <a:pt x="21408" y="10522"/>
                </a:lnTo>
                <a:lnTo>
                  <a:pt x="21409" y="10591"/>
                </a:lnTo>
                <a:lnTo>
                  <a:pt x="21413" y="10670"/>
                </a:lnTo>
                <a:lnTo>
                  <a:pt x="21389" y="10813"/>
                </a:lnTo>
                <a:lnTo>
                  <a:pt x="21393" y="10926"/>
                </a:lnTo>
                <a:lnTo>
                  <a:pt x="21403" y="10960"/>
                </a:lnTo>
                <a:lnTo>
                  <a:pt x="21414" y="10817"/>
                </a:lnTo>
                <a:lnTo>
                  <a:pt x="21416" y="10810"/>
                </a:lnTo>
                <a:lnTo>
                  <a:pt x="21416" y="10835"/>
                </a:lnTo>
                <a:lnTo>
                  <a:pt x="21416" y="11031"/>
                </a:lnTo>
                <a:lnTo>
                  <a:pt x="21401" y="11238"/>
                </a:lnTo>
                <a:lnTo>
                  <a:pt x="21394" y="11324"/>
                </a:lnTo>
                <a:lnTo>
                  <a:pt x="21398" y="11445"/>
                </a:lnTo>
                <a:lnTo>
                  <a:pt x="21382" y="11583"/>
                </a:lnTo>
                <a:lnTo>
                  <a:pt x="21364" y="11658"/>
                </a:lnTo>
                <a:lnTo>
                  <a:pt x="21352" y="11820"/>
                </a:lnTo>
                <a:lnTo>
                  <a:pt x="21352" y="11936"/>
                </a:lnTo>
                <a:lnTo>
                  <a:pt x="21356" y="12009"/>
                </a:lnTo>
                <a:lnTo>
                  <a:pt x="21366" y="12027"/>
                </a:lnTo>
                <a:lnTo>
                  <a:pt x="21376" y="11982"/>
                </a:lnTo>
                <a:lnTo>
                  <a:pt x="21369" y="12089"/>
                </a:lnTo>
                <a:lnTo>
                  <a:pt x="21369" y="12100"/>
                </a:lnTo>
                <a:cubicBezTo>
                  <a:pt x="21359" y="12182"/>
                  <a:pt x="21344" y="12263"/>
                  <a:pt x="21332" y="12345"/>
                </a:cubicBezTo>
                <a:lnTo>
                  <a:pt x="21349" y="12158"/>
                </a:lnTo>
                <a:lnTo>
                  <a:pt x="21339" y="12170"/>
                </a:lnTo>
                <a:lnTo>
                  <a:pt x="21351" y="11961"/>
                </a:lnTo>
                <a:lnTo>
                  <a:pt x="21342" y="11837"/>
                </a:lnTo>
                <a:lnTo>
                  <a:pt x="21326" y="12051"/>
                </a:lnTo>
                <a:lnTo>
                  <a:pt x="21326" y="12175"/>
                </a:lnTo>
                <a:lnTo>
                  <a:pt x="21312" y="12317"/>
                </a:lnTo>
                <a:lnTo>
                  <a:pt x="21299" y="12465"/>
                </a:lnTo>
                <a:lnTo>
                  <a:pt x="21285" y="12589"/>
                </a:lnTo>
                <a:lnTo>
                  <a:pt x="21269" y="12724"/>
                </a:lnTo>
                <a:lnTo>
                  <a:pt x="21252" y="12825"/>
                </a:lnTo>
                <a:lnTo>
                  <a:pt x="21239" y="12901"/>
                </a:lnTo>
                <a:cubicBezTo>
                  <a:pt x="21236" y="12915"/>
                  <a:pt x="21233" y="12929"/>
                  <a:pt x="21230" y="12943"/>
                </a:cubicBezTo>
                <a:lnTo>
                  <a:pt x="21208" y="13042"/>
                </a:lnTo>
                <a:lnTo>
                  <a:pt x="21187" y="13136"/>
                </a:lnTo>
                <a:cubicBezTo>
                  <a:pt x="21179" y="13172"/>
                  <a:pt x="21166" y="13205"/>
                  <a:pt x="21158" y="13241"/>
                </a:cubicBezTo>
                <a:cubicBezTo>
                  <a:pt x="20055" y="17992"/>
                  <a:pt x="15819" y="21546"/>
                  <a:pt x="10763" y="21546"/>
                </a:cubicBezTo>
                <a:cubicBezTo>
                  <a:pt x="6628" y="21546"/>
                  <a:pt x="3050" y="19164"/>
                  <a:pt x="1275" y="15700"/>
                </a:cubicBezTo>
                <a:lnTo>
                  <a:pt x="1278" y="15702"/>
                </a:lnTo>
                <a:lnTo>
                  <a:pt x="1303" y="15725"/>
                </a:lnTo>
                <a:lnTo>
                  <a:pt x="1315" y="15708"/>
                </a:lnTo>
                <a:lnTo>
                  <a:pt x="1390" y="15769"/>
                </a:lnTo>
                <a:lnTo>
                  <a:pt x="1417" y="15776"/>
                </a:lnTo>
                <a:lnTo>
                  <a:pt x="1412" y="15671"/>
                </a:lnTo>
                <a:lnTo>
                  <a:pt x="1385" y="15591"/>
                </a:lnTo>
                <a:lnTo>
                  <a:pt x="1333" y="15419"/>
                </a:lnTo>
                <a:lnTo>
                  <a:pt x="1298" y="15338"/>
                </a:lnTo>
                <a:lnTo>
                  <a:pt x="1226" y="15217"/>
                </a:lnTo>
                <a:lnTo>
                  <a:pt x="1157" y="15082"/>
                </a:lnTo>
                <a:lnTo>
                  <a:pt x="1044" y="14791"/>
                </a:lnTo>
                <a:lnTo>
                  <a:pt x="923" y="14497"/>
                </a:lnTo>
                <a:lnTo>
                  <a:pt x="819" y="14289"/>
                </a:lnTo>
                <a:lnTo>
                  <a:pt x="687" y="13954"/>
                </a:lnTo>
                <a:lnTo>
                  <a:pt x="618" y="13816"/>
                </a:lnTo>
                <a:lnTo>
                  <a:pt x="623" y="13783"/>
                </a:lnTo>
                <a:lnTo>
                  <a:pt x="592" y="13650"/>
                </a:lnTo>
                <a:lnTo>
                  <a:pt x="498" y="13342"/>
                </a:lnTo>
                <a:lnTo>
                  <a:pt x="433" y="13116"/>
                </a:lnTo>
                <a:lnTo>
                  <a:pt x="399" y="13074"/>
                </a:lnTo>
                <a:lnTo>
                  <a:pt x="394" y="12961"/>
                </a:lnTo>
                <a:lnTo>
                  <a:pt x="317" y="12680"/>
                </a:lnTo>
                <a:lnTo>
                  <a:pt x="305" y="12601"/>
                </a:lnTo>
                <a:lnTo>
                  <a:pt x="337" y="12626"/>
                </a:lnTo>
                <a:lnTo>
                  <a:pt x="339" y="12547"/>
                </a:lnTo>
                <a:lnTo>
                  <a:pt x="319" y="12450"/>
                </a:lnTo>
                <a:lnTo>
                  <a:pt x="312" y="12175"/>
                </a:lnTo>
                <a:lnTo>
                  <a:pt x="309" y="12078"/>
                </a:lnTo>
                <a:lnTo>
                  <a:pt x="295" y="12032"/>
                </a:lnTo>
                <a:lnTo>
                  <a:pt x="295" y="11963"/>
                </a:lnTo>
                <a:lnTo>
                  <a:pt x="272" y="11711"/>
                </a:lnTo>
                <a:lnTo>
                  <a:pt x="254" y="11574"/>
                </a:lnTo>
                <a:lnTo>
                  <a:pt x="245" y="11510"/>
                </a:lnTo>
                <a:lnTo>
                  <a:pt x="222" y="11318"/>
                </a:lnTo>
                <a:lnTo>
                  <a:pt x="200" y="11204"/>
                </a:lnTo>
                <a:lnTo>
                  <a:pt x="193" y="11207"/>
                </a:lnTo>
                <a:lnTo>
                  <a:pt x="173" y="11004"/>
                </a:lnTo>
                <a:lnTo>
                  <a:pt x="173" y="10906"/>
                </a:lnTo>
                <a:lnTo>
                  <a:pt x="173" y="10771"/>
                </a:lnTo>
                <a:lnTo>
                  <a:pt x="168" y="10712"/>
                </a:lnTo>
                <a:lnTo>
                  <a:pt x="180" y="10652"/>
                </a:lnTo>
                <a:lnTo>
                  <a:pt x="188" y="10489"/>
                </a:lnTo>
                <a:lnTo>
                  <a:pt x="190" y="10349"/>
                </a:lnTo>
                <a:lnTo>
                  <a:pt x="192" y="10265"/>
                </a:lnTo>
                <a:lnTo>
                  <a:pt x="187" y="10187"/>
                </a:lnTo>
                <a:lnTo>
                  <a:pt x="210" y="10078"/>
                </a:lnTo>
                <a:lnTo>
                  <a:pt x="220" y="9911"/>
                </a:lnTo>
                <a:lnTo>
                  <a:pt x="220" y="9782"/>
                </a:lnTo>
                <a:lnTo>
                  <a:pt x="235" y="9681"/>
                </a:lnTo>
                <a:lnTo>
                  <a:pt x="247" y="9777"/>
                </a:lnTo>
                <a:lnTo>
                  <a:pt x="245" y="9598"/>
                </a:lnTo>
                <a:lnTo>
                  <a:pt x="245" y="9416"/>
                </a:lnTo>
                <a:lnTo>
                  <a:pt x="237" y="9442"/>
                </a:lnTo>
                <a:lnTo>
                  <a:pt x="228" y="9389"/>
                </a:lnTo>
                <a:lnTo>
                  <a:pt x="238" y="9260"/>
                </a:lnTo>
                <a:lnTo>
                  <a:pt x="259" y="9127"/>
                </a:lnTo>
                <a:lnTo>
                  <a:pt x="269" y="8977"/>
                </a:lnTo>
                <a:lnTo>
                  <a:pt x="282" y="8841"/>
                </a:lnTo>
                <a:lnTo>
                  <a:pt x="295" y="8800"/>
                </a:lnTo>
                <a:lnTo>
                  <a:pt x="326" y="8645"/>
                </a:lnTo>
                <a:lnTo>
                  <a:pt x="341" y="8539"/>
                </a:lnTo>
                <a:lnTo>
                  <a:pt x="374" y="8415"/>
                </a:lnTo>
                <a:lnTo>
                  <a:pt x="371" y="8395"/>
                </a:lnTo>
                <a:lnTo>
                  <a:pt x="351" y="8462"/>
                </a:lnTo>
                <a:lnTo>
                  <a:pt x="359" y="8381"/>
                </a:lnTo>
                <a:cubicBezTo>
                  <a:pt x="369" y="8337"/>
                  <a:pt x="382" y="8294"/>
                  <a:pt x="392" y="8250"/>
                </a:cubicBezTo>
                <a:cubicBezTo>
                  <a:pt x="393" y="8249"/>
                  <a:pt x="394" y="8248"/>
                  <a:pt x="394" y="8246"/>
                </a:cubicBezTo>
                <a:lnTo>
                  <a:pt x="401" y="8241"/>
                </a:lnTo>
                <a:lnTo>
                  <a:pt x="431" y="8117"/>
                </a:lnTo>
                <a:lnTo>
                  <a:pt x="429" y="8107"/>
                </a:lnTo>
                <a:cubicBezTo>
                  <a:pt x="876" y="6377"/>
                  <a:pt x="1738" y="4819"/>
                  <a:pt x="2907" y="3542"/>
                </a:cubicBezTo>
                <a:lnTo>
                  <a:pt x="2850" y="3631"/>
                </a:lnTo>
                <a:lnTo>
                  <a:pt x="2826" y="3695"/>
                </a:lnTo>
                <a:lnTo>
                  <a:pt x="2775" y="3779"/>
                </a:lnTo>
                <a:lnTo>
                  <a:pt x="2729" y="3846"/>
                </a:lnTo>
                <a:lnTo>
                  <a:pt x="2652" y="3944"/>
                </a:lnTo>
                <a:lnTo>
                  <a:pt x="2592" y="4038"/>
                </a:lnTo>
                <a:lnTo>
                  <a:pt x="2493" y="4158"/>
                </a:lnTo>
                <a:lnTo>
                  <a:pt x="2435" y="4245"/>
                </a:lnTo>
                <a:lnTo>
                  <a:pt x="2423" y="4279"/>
                </a:lnTo>
                <a:lnTo>
                  <a:pt x="2385" y="4333"/>
                </a:lnTo>
                <a:lnTo>
                  <a:pt x="2381" y="4348"/>
                </a:lnTo>
                <a:lnTo>
                  <a:pt x="2413" y="4311"/>
                </a:lnTo>
                <a:lnTo>
                  <a:pt x="2445" y="4289"/>
                </a:lnTo>
                <a:lnTo>
                  <a:pt x="2482" y="4249"/>
                </a:lnTo>
                <a:lnTo>
                  <a:pt x="2463" y="4291"/>
                </a:lnTo>
                <a:lnTo>
                  <a:pt x="2416" y="4378"/>
                </a:lnTo>
                <a:lnTo>
                  <a:pt x="2346" y="4493"/>
                </a:lnTo>
                <a:lnTo>
                  <a:pt x="2282" y="4622"/>
                </a:lnTo>
                <a:lnTo>
                  <a:pt x="2222" y="4713"/>
                </a:lnTo>
                <a:lnTo>
                  <a:pt x="2152" y="4802"/>
                </a:lnTo>
                <a:lnTo>
                  <a:pt x="2137" y="4829"/>
                </a:lnTo>
                <a:lnTo>
                  <a:pt x="2115" y="4924"/>
                </a:lnTo>
                <a:lnTo>
                  <a:pt x="2080" y="4983"/>
                </a:lnTo>
                <a:lnTo>
                  <a:pt x="1963" y="5137"/>
                </a:lnTo>
                <a:lnTo>
                  <a:pt x="1901" y="5210"/>
                </a:lnTo>
                <a:lnTo>
                  <a:pt x="1857" y="5232"/>
                </a:lnTo>
                <a:lnTo>
                  <a:pt x="1817" y="5277"/>
                </a:lnTo>
                <a:lnTo>
                  <a:pt x="1730" y="5393"/>
                </a:lnTo>
                <a:lnTo>
                  <a:pt x="1635" y="5526"/>
                </a:lnTo>
                <a:lnTo>
                  <a:pt x="1596" y="5594"/>
                </a:lnTo>
                <a:lnTo>
                  <a:pt x="1556" y="5647"/>
                </a:lnTo>
                <a:lnTo>
                  <a:pt x="1521" y="5722"/>
                </a:lnTo>
                <a:lnTo>
                  <a:pt x="1514" y="5752"/>
                </a:lnTo>
                <a:lnTo>
                  <a:pt x="1549" y="5738"/>
                </a:lnTo>
                <a:lnTo>
                  <a:pt x="1578" y="5715"/>
                </a:lnTo>
                <a:lnTo>
                  <a:pt x="1630" y="5668"/>
                </a:lnTo>
                <a:lnTo>
                  <a:pt x="1747" y="5520"/>
                </a:lnTo>
                <a:lnTo>
                  <a:pt x="1784" y="5488"/>
                </a:lnTo>
                <a:lnTo>
                  <a:pt x="1867" y="5380"/>
                </a:lnTo>
                <a:lnTo>
                  <a:pt x="1958" y="5277"/>
                </a:lnTo>
                <a:lnTo>
                  <a:pt x="2030" y="5208"/>
                </a:lnTo>
                <a:lnTo>
                  <a:pt x="2087" y="5179"/>
                </a:lnTo>
                <a:lnTo>
                  <a:pt x="2118" y="5200"/>
                </a:lnTo>
                <a:lnTo>
                  <a:pt x="2137" y="5238"/>
                </a:lnTo>
                <a:lnTo>
                  <a:pt x="2148" y="5331"/>
                </a:lnTo>
                <a:lnTo>
                  <a:pt x="2175" y="5326"/>
                </a:lnTo>
                <a:lnTo>
                  <a:pt x="2190" y="5365"/>
                </a:lnTo>
                <a:lnTo>
                  <a:pt x="2177" y="5422"/>
                </a:lnTo>
                <a:lnTo>
                  <a:pt x="2210" y="5464"/>
                </a:lnTo>
                <a:lnTo>
                  <a:pt x="2202" y="5570"/>
                </a:lnTo>
                <a:lnTo>
                  <a:pt x="2259" y="5599"/>
                </a:lnTo>
                <a:lnTo>
                  <a:pt x="2369" y="5514"/>
                </a:lnTo>
                <a:lnTo>
                  <a:pt x="2411" y="5479"/>
                </a:lnTo>
                <a:lnTo>
                  <a:pt x="2428" y="5440"/>
                </a:lnTo>
                <a:lnTo>
                  <a:pt x="2535" y="5375"/>
                </a:lnTo>
                <a:lnTo>
                  <a:pt x="2592" y="5277"/>
                </a:lnTo>
                <a:lnTo>
                  <a:pt x="2554" y="5361"/>
                </a:lnTo>
                <a:lnTo>
                  <a:pt x="2632" y="5296"/>
                </a:lnTo>
                <a:lnTo>
                  <a:pt x="2676" y="5292"/>
                </a:lnTo>
                <a:lnTo>
                  <a:pt x="2577" y="5358"/>
                </a:lnTo>
                <a:lnTo>
                  <a:pt x="2517" y="5442"/>
                </a:lnTo>
                <a:lnTo>
                  <a:pt x="2451" y="5449"/>
                </a:lnTo>
                <a:lnTo>
                  <a:pt x="2445" y="5462"/>
                </a:lnTo>
                <a:lnTo>
                  <a:pt x="2515" y="5477"/>
                </a:lnTo>
                <a:lnTo>
                  <a:pt x="2549" y="5491"/>
                </a:lnTo>
                <a:lnTo>
                  <a:pt x="2592" y="5464"/>
                </a:lnTo>
                <a:lnTo>
                  <a:pt x="2621" y="5424"/>
                </a:lnTo>
                <a:lnTo>
                  <a:pt x="2689" y="5366"/>
                </a:lnTo>
                <a:lnTo>
                  <a:pt x="2649" y="5420"/>
                </a:lnTo>
                <a:lnTo>
                  <a:pt x="2637" y="5449"/>
                </a:lnTo>
                <a:lnTo>
                  <a:pt x="2605" y="5474"/>
                </a:lnTo>
                <a:lnTo>
                  <a:pt x="2672" y="5509"/>
                </a:lnTo>
                <a:lnTo>
                  <a:pt x="2751" y="5489"/>
                </a:lnTo>
                <a:lnTo>
                  <a:pt x="2765" y="5452"/>
                </a:lnTo>
                <a:lnTo>
                  <a:pt x="2790" y="5471"/>
                </a:lnTo>
                <a:lnTo>
                  <a:pt x="2776" y="5474"/>
                </a:lnTo>
                <a:lnTo>
                  <a:pt x="2759" y="5548"/>
                </a:lnTo>
                <a:lnTo>
                  <a:pt x="2763" y="5690"/>
                </a:lnTo>
                <a:lnTo>
                  <a:pt x="2791" y="5642"/>
                </a:lnTo>
                <a:lnTo>
                  <a:pt x="2805" y="5488"/>
                </a:lnTo>
                <a:lnTo>
                  <a:pt x="2818" y="5563"/>
                </a:lnTo>
                <a:lnTo>
                  <a:pt x="2811" y="5627"/>
                </a:lnTo>
                <a:lnTo>
                  <a:pt x="2808" y="5674"/>
                </a:lnTo>
                <a:lnTo>
                  <a:pt x="2813" y="5747"/>
                </a:lnTo>
                <a:lnTo>
                  <a:pt x="2801" y="5802"/>
                </a:lnTo>
                <a:lnTo>
                  <a:pt x="2810" y="5870"/>
                </a:lnTo>
                <a:lnTo>
                  <a:pt x="2843" y="5860"/>
                </a:lnTo>
                <a:lnTo>
                  <a:pt x="2877" y="5809"/>
                </a:lnTo>
                <a:lnTo>
                  <a:pt x="2830" y="5846"/>
                </a:lnTo>
                <a:lnTo>
                  <a:pt x="2840" y="5797"/>
                </a:lnTo>
                <a:lnTo>
                  <a:pt x="2912" y="5725"/>
                </a:lnTo>
                <a:lnTo>
                  <a:pt x="2977" y="5691"/>
                </a:lnTo>
                <a:lnTo>
                  <a:pt x="2996" y="5695"/>
                </a:lnTo>
                <a:lnTo>
                  <a:pt x="3069" y="5716"/>
                </a:lnTo>
                <a:lnTo>
                  <a:pt x="3091" y="5814"/>
                </a:lnTo>
                <a:lnTo>
                  <a:pt x="3121" y="5903"/>
                </a:lnTo>
                <a:lnTo>
                  <a:pt x="3173" y="5987"/>
                </a:lnTo>
                <a:lnTo>
                  <a:pt x="3218" y="5947"/>
                </a:lnTo>
                <a:lnTo>
                  <a:pt x="3225" y="6058"/>
                </a:lnTo>
                <a:lnTo>
                  <a:pt x="3222" y="6230"/>
                </a:lnTo>
                <a:lnTo>
                  <a:pt x="3123" y="6100"/>
                </a:lnTo>
                <a:lnTo>
                  <a:pt x="3012" y="6164"/>
                </a:lnTo>
                <a:lnTo>
                  <a:pt x="2997" y="6253"/>
                </a:lnTo>
                <a:lnTo>
                  <a:pt x="3086" y="6324"/>
                </a:lnTo>
                <a:lnTo>
                  <a:pt x="3138" y="6403"/>
                </a:lnTo>
                <a:lnTo>
                  <a:pt x="3220" y="6599"/>
                </a:lnTo>
                <a:lnTo>
                  <a:pt x="3314" y="6679"/>
                </a:lnTo>
                <a:lnTo>
                  <a:pt x="3359" y="6582"/>
                </a:lnTo>
                <a:lnTo>
                  <a:pt x="3456" y="6516"/>
                </a:lnTo>
                <a:lnTo>
                  <a:pt x="3300" y="6498"/>
                </a:lnTo>
                <a:lnTo>
                  <a:pt x="3278" y="6331"/>
                </a:lnTo>
                <a:lnTo>
                  <a:pt x="3349" y="6156"/>
                </a:lnTo>
                <a:lnTo>
                  <a:pt x="3451" y="6068"/>
                </a:lnTo>
                <a:lnTo>
                  <a:pt x="3601" y="5961"/>
                </a:lnTo>
                <a:lnTo>
                  <a:pt x="3692" y="6013"/>
                </a:lnTo>
                <a:lnTo>
                  <a:pt x="3764" y="5890"/>
                </a:lnTo>
                <a:lnTo>
                  <a:pt x="3759" y="5745"/>
                </a:lnTo>
                <a:lnTo>
                  <a:pt x="3662" y="5583"/>
                </a:lnTo>
                <a:lnTo>
                  <a:pt x="3504" y="5498"/>
                </a:lnTo>
                <a:lnTo>
                  <a:pt x="3498" y="5419"/>
                </a:lnTo>
                <a:lnTo>
                  <a:pt x="3603" y="5484"/>
                </a:lnTo>
                <a:lnTo>
                  <a:pt x="3767" y="5553"/>
                </a:lnTo>
                <a:lnTo>
                  <a:pt x="3817" y="5652"/>
                </a:lnTo>
                <a:lnTo>
                  <a:pt x="3913" y="5693"/>
                </a:lnTo>
                <a:lnTo>
                  <a:pt x="3916" y="5791"/>
                </a:lnTo>
                <a:lnTo>
                  <a:pt x="3910" y="5939"/>
                </a:lnTo>
                <a:lnTo>
                  <a:pt x="3881" y="6164"/>
                </a:lnTo>
                <a:lnTo>
                  <a:pt x="3911" y="6319"/>
                </a:lnTo>
                <a:lnTo>
                  <a:pt x="4038" y="6380"/>
                </a:lnTo>
                <a:lnTo>
                  <a:pt x="4107" y="6509"/>
                </a:lnTo>
                <a:lnTo>
                  <a:pt x="4167" y="6550"/>
                </a:lnTo>
                <a:lnTo>
                  <a:pt x="4233" y="6588"/>
                </a:lnTo>
                <a:lnTo>
                  <a:pt x="4397" y="6491"/>
                </a:lnTo>
                <a:lnTo>
                  <a:pt x="4449" y="6423"/>
                </a:lnTo>
                <a:lnTo>
                  <a:pt x="4459" y="6343"/>
                </a:lnTo>
                <a:lnTo>
                  <a:pt x="4581" y="6243"/>
                </a:lnTo>
                <a:lnTo>
                  <a:pt x="4623" y="6163"/>
                </a:lnTo>
                <a:lnTo>
                  <a:pt x="4649" y="6004"/>
                </a:lnTo>
                <a:lnTo>
                  <a:pt x="4733" y="5886"/>
                </a:lnTo>
                <a:lnTo>
                  <a:pt x="4815" y="5737"/>
                </a:lnTo>
                <a:lnTo>
                  <a:pt x="4916" y="5732"/>
                </a:lnTo>
                <a:lnTo>
                  <a:pt x="5101" y="5568"/>
                </a:lnTo>
                <a:lnTo>
                  <a:pt x="5306" y="5393"/>
                </a:lnTo>
                <a:lnTo>
                  <a:pt x="5451" y="5287"/>
                </a:lnTo>
                <a:lnTo>
                  <a:pt x="5379" y="5259"/>
                </a:lnTo>
                <a:lnTo>
                  <a:pt x="5205" y="5238"/>
                </a:lnTo>
                <a:lnTo>
                  <a:pt x="5128" y="5148"/>
                </a:lnTo>
                <a:lnTo>
                  <a:pt x="5227" y="5063"/>
                </a:lnTo>
                <a:lnTo>
                  <a:pt x="5260" y="4984"/>
                </a:lnTo>
                <a:lnTo>
                  <a:pt x="5466" y="4908"/>
                </a:lnTo>
                <a:lnTo>
                  <a:pt x="5602" y="4878"/>
                </a:lnTo>
                <a:lnTo>
                  <a:pt x="5635" y="4745"/>
                </a:lnTo>
                <a:lnTo>
                  <a:pt x="5702" y="4710"/>
                </a:lnTo>
                <a:lnTo>
                  <a:pt x="5814" y="4604"/>
                </a:lnTo>
                <a:lnTo>
                  <a:pt x="5885" y="4530"/>
                </a:lnTo>
                <a:lnTo>
                  <a:pt x="5856" y="4478"/>
                </a:lnTo>
                <a:lnTo>
                  <a:pt x="5890" y="4403"/>
                </a:lnTo>
                <a:lnTo>
                  <a:pt x="5969" y="4281"/>
                </a:lnTo>
                <a:lnTo>
                  <a:pt x="5947" y="4235"/>
                </a:lnTo>
                <a:lnTo>
                  <a:pt x="5692" y="4286"/>
                </a:lnTo>
                <a:lnTo>
                  <a:pt x="5540" y="4334"/>
                </a:lnTo>
                <a:lnTo>
                  <a:pt x="5406" y="4267"/>
                </a:lnTo>
                <a:lnTo>
                  <a:pt x="5259" y="4378"/>
                </a:lnTo>
                <a:lnTo>
                  <a:pt x="5113" y="4456"/>
                </a:lnTo>
                <a:lnTo>
                  <a:pt x="5009" y="4481"/>
                </a:lnTo>
                <a:lnTo>
                  <a:pt x="4917" y="4456"/>
                </a:lnTo>
                <a:lnTo>
                  <a:pt x="4844" y="4380"/>
                </a:lnTo>
                <a:lnTo>
                  <a:pt x="4822" y="4257"/>
                </a:lnTo>
                <a:lnTo>
                  <a:pt x="4725" y="4331"/>
                </a:lnTo>
                <a:lnTo>
                  <a:pt x="4480" y="4427"/>
                </a:lnTo>
                <a:lnTo>
                  <a:pt x="4351" y="4410"/>
                </a:lnTo>
                <a:lnTo>
                  <a:pt x="4333" y="4351"/>
                </a:lnTo>
                <a:lnTo>
                  <a:pt x="4517" y="4186"/>
                </a:lnTo>
                <a:lnTo>
                  <a:pt x="4701" y="4094"/>
                </a:lnTo>
                <a:lnTo>
                  <a:pt x="4855" y="4043"/>
                </a:lnTo>
                <a:lnTo>
                  <a:pt x="4974" y="4040"/>
                </a:lnTo>
                <a:lnTo>
                  <a:pt x="5028" y="3947"/>
                </a:lnTo>
                <a:lnTo>
                  <a:pt x="5100" y="3813"/>
                </a:lnTo>
                <a:lnTo>
                  <a:pt x="5202" y="3722"/>
                </a:lnTo>
                <a:lnTo>
                  <a:pt x="5294" y="3619"/>
                </a:lnTo>
                <a:lnTo>
                  <a:pt x="5391" y="3560"/>
                </a:lnTo>
                <a:lnTo>
                  <a:pt x="5490" y="3483"/>
                </a:lnTo>
                <a:lnTo>
                  <a:pt x="5635" y="3345"/>
                </a:lnTo>
                <a:lnTo>
                  <a:pt x="5677" y="3240"/>
                </a:lnTo>
                <a:lnTo>
                  <a:pt x="5804" y="3212"/>
                </a:lnTo>
                <a:lnTo>
                  <a:pt x="5955" y="3188"/>
                </a:lnTo>
                <a:lnTo>
                  <a:pt x="6051" y="3091"/>
                </a:lnTo>
                <a:lnTo>
                  <a:pt x="6208" y="3111"/>
                </a:lnTo>
                <a:lnTo>
                  <a:pt x="6298" y="3149"/>
                </a:lnTo>
                <a:lnTo>
                  <a:pt x="6407" y="3237"/>
                </a:lnTo>
                <a:lnTo>
                  <a:pt x="6472" y="3328"/>
                </a:lnTo>
                <a:lnTo>
                  <a:pt x="6444" y="3402"/>
                </a:lnTo>
                <a:lnTo>
                  <a:pt x="6536" y="3415"/>
                </a:lnTo>
                <a:lnTo>
                  <a:pt x="6569" y="3471"/>
                </a:lnTo>
                <a:lnTo>
                  <a:pt x="6528" y="3558"/>
                </a:lnTo>
                <a:lnTo>
                  <a:pt x="6593" y="3636"/>
                </a:lnTo>
                <a:lnTo>
                  <a:pt x="6650" y="3658"/>
                </a:lnTo>
                <a:lnTo>
                  <a:pt x="6752" y="3725"/>
                </a:lnTo>
                <a:lnTo>
                  <a:pt x="6822" y="3747"/>
                </a:lnTo>
                <a:lnTo>
                  <a:pt x="6745" y="3803"/>
                </a:lnTo>
                <a:lnTo>
                  <a:pt x="6734" y="3885"/>
                </a:lnTo>
                <a:lnTo>
                  <a:pt x="6799" y="4000"/>
                </a:lnTo>
                <a:lnTo>
                  <a:pt x="6876" y="4010"/>
                </a:lnTo>
                <a:lnTo>
                  <a:pt x="6978" y="3973"/>
                </a:lnTo>
                <a:lnTo>
                  <a:pt x="7050" y="4016"/>
                </a:lnTo>
                <a:lnTo>
                  <a:pt x="7134" y="4016"/>
                </a:lnTo>
                <a:lnTo>
                  <a:pt x="7244" y="3951"/>
                </a:lnTo>
                <a:lnTo>
                  <a:pt x="7303" y="3880"/>
                </a:lnTo>
                <a:lnTo>
                  <a:pt x="7350" y="3811"/>
                </a:lnTo>
                <a:lnTo>
                  <a:pt x="7172" y="3789"/>
                </a:lnTo>
                <a:lnTo>
                  <a:pt x="7055" y="3737"/>
                </a:lnTo>
                <a:lnTo>
                  <a:pt x="6970" y="3668"/>
                </a:lnTo>
                <a:lnTo>
                  <a:pt x="7105" y="3629"/>
                </a:lnTo>
                <a:lnTo>
                  <a:pt x="7212" y="3659"/>
                </a:lnTo>
                <a:lnTo>
                  <a:pt x="7350" y="3616"/>
                </a:lnTo>
                <a:lnTo>
                  <a:pt x="7268" y="3528"/>
                </a:lnTo>
                <a:lnTo>
                  <a:pt x="7427" y="3557"/>
                </a:lnTo>
                <a:lnTo>
                  <a:pt x="7515" y="3476"/>
                </a:lnTo>
                <a:lnTo>
                  <a:pt x="7564" y="3533"/>
                </a:lnTo>
                <a:lnTo>
                  <a:pt x="7778" y="3513"/>
                </a:lnTo>
                <a:lnTo>
                  <a:pt x="7875" y="3488"/>
                </a:lnTo>
                <a:lnTo>
                  <a:pt x="7940" y="3441"/>
                </a:lnTo>
                <a:lnTo>
                  <a:pt x="7870" y="3360"/>
                </a:lnTo>
                <a:lnTo>
                  <a:pt x="7709" y="3308"/>
                </a:lnTo>
                <a:lnTo>
                  <a:pt x="7609" y="3343"/>
                </a:lnTo>
                <a:lnTo>
                  <a:pt x="7480" y="3368"/>
                </a:lnTo>
                <a:lnTo>
                  <a:pt x="7348" y="3311"/>
                </a:lnTo>
                <a:lnTo>
                  <a:pt x="7381" y="3272"/>
                </a:lnTo>
                <a:lnTo>
                  <a:pt x="7289" y="3212"/>
                </a:lnTo>
                <a:lnTo>
                  <a:pt x="7427" y="3247"/>
                </a:lnTo>
                <a:lnTo>
                  <a:pt x="7535" y="3188"/>
                </a:lnTo>
                <a:lnTo>
                  <a:pt x="7545" y="3139"/>
                </a:lnTo>
                <a:lnTo>
                  <a:pt x="7453" y="3119"/>
                </a:lnTo>
                <a:lnTo>
                  <a:pt x="7517" y="3050"/>
                </a:lnTo>
                <a:lnTo>
                  <a:pt x="7562" y="2971"/>
                </a:lnTo>
                <a:lnTo>
                  <a:pt x="7703" y="2915"/>
                </a:lnTo>
                <a:lnTo>
                  <a:pt x="7743" y="2862"/>
                </a:lnTo>
                <a:lnTo>
                  <a:pt x="7860" y="2850"/>
                </a:lnTo>
                <a:lnTo>
                  <a:pt x="7927" y="2830"/>
                </a:lnTo>
                <a:lnTo>
                  <a:pt x="7952" y="2791"/>
                </a:lnTo>
                <a:lnTo>
                  <a:pt x="8004" y="2740"/>
                </a:lnTo>
                <a:lnTo>
                  <a:pt x="7994" y="2693"/>
                </a:lnTo>
                <a:lnTo>
                  <a:pt x="7892" y="2708"/>
                </a:lnTo>
                <a:lnTo>
                  <a:pt x="7885" y="2633"/>
                </a:lnTo>
                <a:lnTo>
                  <a:pt x="8012" y="2628"/>
                </a:lnTo>
                <a:lnTo>
                  <a:pt x="8036" y="2582"/>
                </a:lnTo>
                <a:lnTo>
                  <a:pt x="8166" y="2471"/>
                </a:lnTo>
                <a:lnTo>
                  <a:pt x="8290" y="2421"/>
                </a:lnTo>
                <a:lnTo>
                  <a:pt x="8267" y="2506"/>
                </a:lnTo>
                <a:lnTo>
                  <a:pt x="8394" y="2496"/>
                </a:lnTo>
                <a:lnTo>
                  <a:pt x="8439" y="2459"/>
                </a:lnTo>
                <a:lnTo>
                  <a:pt x="8531" y="2427"/>
                </a:lnTo>
                <a:lnTo>
                  <a:pt x="8697" y="2385"/>
                </a:lnTo>
                <a:lnTo>
                  <a:pt x="8821" y="2375"/>
                </a:lnTo>
                <a:lnTo>
                  <a:pt x="8893" y="2348"/>
                </a:lnTo>
                <a:lnTo>
                  <a:pt x="8888" y="2313"/>
                </a:lnTo>
                <a:lnTo>
                  <a:pt x="8945" y="2266"/>
                </a:lnTo>
                <a:lnTo>
                  <a:pt x="9017" y="2330"/>
                </a:lnTo>
                <a:lnTo>
                  <a:pt x="9037" y="2235"/>
                </a:lnTo>
                <a:lnTo>
                  <a:pt x="9204" y="2279"/>
                </a:lnTo>
                <a:lnTo>
                  <a:pt x="9251" y="2274"/>
                </a:lnTo>
                <a:lnTo>
                  <a:pt x="9229" y="2224"/>
                </a:lnTo>
                <a:lnTo>
                  <a:pt x="9256" y="2185"/>
                </a:lnTo>
                <a:lnTo>
                  <a:pt x="9326" y="2210"/>
                </a:lnTo>
                <a:lnTo>
                  <a:pt x="9405" y="2153"/>
                </a:lnTo>
                <a:lnTo>
                  <a:pt x="9469" y="2082"/>
                </a:lnTo>
                <a:lnTo>
                  <a:pt x="9568" y="2067"/>
                </a:lnTo>
                <a:lnTo>
                  <a:pt x="9626" y="2017"/>
                </a:lnTo>
                <a:lnTo>
                  <a:pt x="9661" y="1961"/>
                </a:lnTo>
                <a:lnTo>
                  <a:pt x="9733" y="1954"/>
                </a:lnTo>
                <a:lnTo>
                  <a:pt x="9855" y="1981"/>
                </a:lnTo>
                <a:lnTo>
                  <a:pt x="9984" y="1983"/>
                </a:lnTo>
                <a:lnTo>
                  <a:pt x="10058" y="1986"/>
                </a:lnTo>
                <a:lnTo>
                  <a:pt x="10163" y="2003"/>
                </a:lnTo>
                <a:lnTo>
                  <a:pt x="10242" y="1976"/>
                </a:lnTo>
                <a:lnTo>
                  <a:pt x="10294" y="1985"/>
                </a:lnTo>
                <a:lnTo>
                  <a:pt x="10418" y="1983"/>
                </a:lnTo>
                <a:lnTo>
                  <a:pt x="10554" y="2010"/>
                </a:lnTo>
                <a:lnTo>
                  <a:pt x="10617" y="1996"/>
                </a:lnTo>
                <a:lnTo>
                  <a:pt x="10713" y="2013"/>
                </a:lnTo>
                <a:lnTo>
                  <a:pt x="10709" y="2038"/>
                </a:lnTo>
                <a:lnTo>
                  <a:pt x="10813" y="2045"/>
                </a:lnTo>
                <a:lnTo>
                  <a:pt x="10841" y="2023"/>
                </a:lnTo>
                <a:lnTo>
                  <a:pt x="10883" y="2074"/>
                </a:lnTo>
                <a:lnTo>
                  <a:pt x="10972" y="2102"/>
                </a:lnTo>
                <a:lnTo>
                  <a:pt x="11072" y="2049"/>
                </a:lnTo>
                <a:lnTo>
                  <a:pt x="11128" y="2060"/>
                </a:lnTo>
                <a:lnTo>
                  <a:pt x="11255" y="2023"/>
                </a:lnTo>
                <a:lnTo>
                  <a:pt x="11319" y="2018"/>
                </a:lnTo>
                <a:lnTo>
                  <a:pt x="11396" y="1978"/>
                </a:lnTo>
                <a:lnTo>
                  <a:pt x="11426" y="1929"/>
                </a:lnTo>
                <a:lnTo>
                  <a:pt x="11523" y="1895"/>
                </a:lnTo>
                <a:lnTo>
                  <a:pt x="11642" y="1912"/>
                </a:lnTo>
                <a:lnTo>
                  <a:pt x="11700" y="1867"/>
                </a:lnTo>
                <a:lnTo>
                  <a:pt x="11620" y="1818"/>
                </a:lnTo>
                <a:lnTo>
                  <a:pt x="11568" y="1764"/>
                </a:lnTo>
                <a:lnTo>
                  <a:pt x="11534" y="1707"/>
                </a:lnTo>
                <a:lnTo>
                  <a:pt x="11457" y="1656"/>
                </a:lnTo>
                <a:lnTo>
                  <a:pt x="11414" y="1589"/>
                </a:lnTo>
                <a:lnTo>
                  <a:pt x="11573" y="1608"/>
                </a:lnTo>
                <a:lnTo>
                  <a:pt x="11546" y="1655"/>
                </a:lnTo>
                <a:lnTo>
                  <a:pt x="11606" y="1665"/>
                </a:lnTo>
                <a:lnTo>
                  <a:pt x="11789" y="1648"/>
                </a:lnTo>
                <a:lnTo>
                  <a:pt x="11911" y="1631"/>
                </a:lnTo>
                <a:lnTo>
                  <a:pt x="11839" y="1559"/>
                </a:lnTo>
                <a:lnTo>
                  <a:pt x="11824" y="1517"/>
                </a:lnTo>
                <a:lnTo>
                  <a:pt x="11717" y="1473"/>
                </a:lnTo>
                <a:lnTo>
                  <a:pt x="11601" y="1464"/>
                </a:lnTo>
                <a:lnTo>
                  <a:pt x="11546" y="1436"/>
                </a:lnTo>
                <a:lnTo>
                  <a:pt x="11516" y="1453"/>
                </a:lnTo>
                <a:lnTo>
                  <a:pt x="11426" y="1461"/>
                </a:lnTo>
                <a:lnTo>
                  <a:pt x="11377" y="1456"/>
                </a:lnTo>
                <a:lnTo>
                  <a:pt x="11446" y="1429"/>
                </a:lnTo>
                <a:lnTo>
                  <a:pt x="11404" y="1407"/>
                </a:lnTo>
                <a:lnTo>
                  <a:pt x="11401" y="1363"/>
                </a:lnTo>
                <a:lnTo>
                  <a:pt x="11469" y="1343"/>
                </a:lnTo>
                <a:lnTo>
                  <a:pt x="11528" y="1358"/>
                </a:lnTo>
                <a:lnTo>
                  <a:pt x="11608" y="1326"/>
                </a:lnTo>
                <a:lnTo>
                  <a:pt x="11660" y="1348"/>
                </a:lnTo>
                <a:lnTo>
                  <a:pt x="11730" y="1353"/>
                </a:lnTo>
                <a:lnTo>
                  <a:pt x="11777" y="1315"/>
                </a:lnTo>
                <a:lnTo>
                  <a:pt x="11866" y="1281"/>
                </a:lnTo>
                <a:lnTo>
                  <a:pt x="11921" y="1241"/>
                </a:lnTo>
                <a:lnTo>
                  <a:pt x="11868" y="1193"/>
                </a:lnTo>
                <a:lnTo>
                  <a:pt x="11888" y="1150"/>
                </a:lnTo>
                <a:lnTo>
                  <a:pt x="11834" y="1119"/>
                </a:lnTo>
                <a:lnTo>
                  <a:pt x="11771" y="1071"/>
                </a:lnTo>
                <a:lnTo>
                  <a:pt x="11645" y="1067"/>
                </a:lnTo>
                <a:lnTo>
                  <a:pt x="11595" y="1032"/>
                </a:lnTo>
                <a:lnTo>
                  <a:pt x="11622" y="1007"/>
                </a:lnTo>
                <a:lnTo>
                  <a:pt x="11628" y="961"/>
                </a:lnTo>
                <a:lnTo>
                  <a:pt x="11568" y="954"/>
                </a:lnTo>
                <a:lnTo>
                  <a:pt x="11464" y="973"/>
                </a:lnTo>
                <a:lnTo>
                  <a:pt x="11437" y="933"/>
                </a:lnTo>
                <a:lnTo>
                  <a:pt x="11406" y="956"/>
                </a:lnTo>
                <a:lnTo>
                  <a:pt x="11350" y="912"/>
                </a:lnTo>
                <a:lnTo>
                  <a:pt x="11293" y="936"/>
                </a:lnTo>
                <a:lnTo>
                  <a:pt x="11263" y="919"/>
                </a:lnTo>
                <a:lnTo>
                  <a:pt x="11149" y="936"/>
                </a:lnTo>
                <a:lnTo>
                  <a:pt x="11205" y="894"/>
                </a:lnTo>
                <a:lnTo>
                  <a:pt x="11231" y="840"/>
                </a:lnTo>
                <a:lnTo>
                  <a:pt x="11312" y="820"/>
                </a:lnTo>
                <a:lnTo>
                  <a:pt x="11337" y="808"/>
                </a:lnTo>
                <a:lnTo>
                  <a:pt x="11489" y="779"/>
                </a:lnTo>
                <a:lnTo>
                  <a:pt x="11548" y="757"/>
                </a:lnTo>
                <a:lnTo>
                  <a:pt x="11678" y="766"/>
                </a:lnTo>
                <a:lnTo>
                  <a:pt x="11804" y="746"/>
                </a:lnTo>
                <a:lnTo>
                  <a:pt x="11914" y="742"/>
                </a:lnTo>
                <a:lnTo>
                  <a:pt x="12045" y="732"/>
                </a:lnTo>
                <a:lnTo>
                  <a:pt x="12033" y="719"/>
                </a:lnTo>
                <a:lnTo>
                  <a:pt x="11842" y="707"/>
                </a:lnTo>
                <a:lnTo>
                  <a:pt x="11745" y="715"/>
                </a:lnTo>
                <a:lnTo>
                  <a:pt x="11630" y="724"/>
                </a:lnTo>
                <a:lnTo>
                  <a:pt x="11526" y="731"/>
                </a:lnTo>
                <a:lnTo>
                  <a:pt x="11456" y="719"/>
                </a:lnTo>
                <a:lnTo>
                  <a:pt x="11327" y="736"/>
                </a:lnTo>
                <a:lnTo>
                  <a:pt x="11287" y="766"/>
                </a:lnTo>
                <a:lnTo>
                  <a:pt x="11121" y="791"/>
                </a:lnTo>
                <a:lnTo>
                  <a:pt x="11093" y="821"/>
                </a:lnTo>
                <a:lnTo>
                  <a:pt x="10989" y="838"/>
                </a:lnTo>
                <a:lnTo>
                  <a:pt x="10880" y="867"/>
                </a:lnTo>
                <a:lnTo>
                  <a:pt x="10786" y="919"/>
                </a:lnTo>
                <a:lnTo>
                  <a:pt x="10857" y="958"/>
                </a:lnTo>
                <a:lnTo>
                  <a:pt x="10719" y="1013"/>
                </a:lnTo>
                <a:lnTo>
                  <a:pt x="10657" y="1067"/>
                </a:lnTo>
                <a:lnTo>
                  <a:pt x="10545" y="1116"/>
                </a:lnTo>
                <a:lnTo>
                  <a:pt x="10518" y="1096"/>
                </a:lnTo>
                <a:lnTo>
                  <a:pt x="10614" y="1069"/>
                </a:lnTo>
                <a:lnTo>
                  <a:pt x="10651" y="988"/>
                </a:lnTo>
                <a:lnTo>
                  <a:pt x="10636" y="943"/>
                </a:lnTo>
                <a:lnTo>
                  <a:pt x="10530" y="963"/>
                </a:lnTo>
                <a:lnTo>
                  <a:pt x="10450" y="991"/>
                </a:lnTo>
                <a:lnTo>
                  <a:pt x="10343" y="1015"/>
                </a:lnTo>
                <a:lnTo>
                  <a:pt x="10292" y="1023"/>
                </a:lnTo>
                <a:lnTo>
                  <a:pt x="10321" y="1077"/>
                </a:lnTo>
                <a:lnTo>
                  <a:pt x="10224" y="1103"/>
                </a:lnTo>
                <a:lnTo>
                  <a:pt x="10107" y="1077"/>
                </a:lnTo>
                <a:lnTo>
                  <a:pt x="9916" y="1062"/>
                </a:lnTo>
                <a:lnTo>
                  <a:pt x="9790" y="1087"/>
                </a:lnTo>
                <a:lnTo>
                  <a:pt x="9618" y="1087"/>
                </a:lnTo>
                <a:lnTo>
                  <a:pt x="9522" y="1089"/>
                </a:lnTo>
                <a:lnTo>
                  <a:pt x="9290" y="1054"/>
                </a:lnTo>
                <a:lnTo>
                  <a:pt x="9166" y="1059"/>
                </a:lnTo>
                <a:lnTo>
                  <a:pt x="9015" y="1096"/>
                </a:lnTo>
                <a:lnTo>
                  <a:pt x="8921" y="1116"/>
                </a:lnTo>
                <a:lnTo>
                  <a:pt x="8823" y="1069"/>
                </a:lnTo>
                <a:lnTo>
                  <a:pt x="8654" y="1057"/>
                </a:lnTo>
                <a:lnTo>
                  <a:pt x="8578" y="1015"/>
                </a:lnTo>
                <a:lnTo>
                  <a:pt x="8473" y="1025"/>
                </a:lnTo>
                <a:lnTo>
                  <a:pt x="8397" y="1022"/>
                </a:lnTo>
                <a:lnTo>
                  <a:pt x="8364" y="997"/>
                </a:lnTo>
                <a:lnTo>
                  <a:pt x="8200" y="1002"/>
                </a:lnTo>
                <a:lnTo>
                  <a:pt x="8133" y="970"/>
                </a:lnTo>
                <a:lnTo>
                  <a:pt x="7974" y="1000"/>
                </a:lnTo>
                <a:lnTo>
                  <a:pt x="7950" y="968"/>
                </a:lnTo>
                <a:lnTo>
                  <a:pt x="7837" y="954"/>
                </a:lnTo>
                <a:lnTo>
                  <a:pt x="7617" y="1017"/>
                </a:lnTo>
                <a:lnTo>
                  <a:pt x="7514" y="1035"/>
                </a:lnTo>
                <a:lnTo>
                  <a:pt x="7239" y="1098"/>
                </a:lnTo>
                <a:lnTo>
                  <a:pt x="7226" y="1104"/>
                </a:lnTo>
                <a:lnTo>
                  <a:pt x="7130" y="1098"/>
                </a:lnTo>
                <a:lnTo>
                  <a:pt x="7057" y="1086"/>
                </a:lnTo>
                <a:lnTo>
                  <a:pt x="7065" y="1066"/>
                </a:lnTo>
                <a:lnTo>
                  <a:pt x="7189" y="1062"/>
                </a:lnTo>
                <a:lnTo>
                  <a:pt x="7368" y="1000"/>
                </a:lnTo>
                <a:lnTo>
                  <a:pt x="7370" y="988"/>
                </a:lnTo>
                <a:lnTo>
                  <a:pt x="7306" y="990"/>
                </a:lnTo>
                <a:lnTo>
                  <a:pt x="7214" y="983"/>
                </a:lnTo>
                <a:lnTo>
                  <a:pt x="7107" y="961"/>
                </a:lnTo>
                <a:lnTo>
                  <a:pt x="7020" y="917"/>
                </a:lnTo>
                <a:lnTo>
                  <a:pt x="7008" y="882"/>
                </a:lnTo>
                <a:lnTo>
                  <a:pt x="6924" y="890"/>
                </a:lnTo>
                <a:lnTo>
                  <a:pt x="6869" y="885"/>
                </a:lnTo>
                <a:lnTo>
                  <a:pt x="6847" y="869"/>
                </a:lnTo>
                <a:lnTo>
                  <a:pt x="6749" y="896"/>
                </a:lnTo>
                <a:lnTo>
                  <a:pt x="6685" y="902"/>
                </a:lnTo>
                <a:lnTo>
                  <a:pt x="6538" y="949"/>
                </a:lnTo>
                <a:lnTo>
                  <a:pt x="6462" y="978"/>
                </a:lnTo>
                <a:lnTo>
                  <a:pt x="6454" y="976"/>
                </a:lnTo>
                <a:cubicBezTo>
                  <a:pt x="7774" y="389"/>
                  <a:pt x="9229" y="54"/>
                  <a:pt x="10763" y="54"/>
                </a:cubicBezTo>
                <a:close/>
                <a:moveTo>
                  <a:pt x="21158" y="13241"/>
                </a:moveTo>
                <a:lnTo>
                  <a:pt x="21200" y="13072"/>
                </a:lnTo>
                <a:lnTo>
                  <a:pt x="21227" y="12906"/>
                </a:lnTo>
                <a:lnTo>
                  <a:pt x="21250" y="12737"/>
                </a:lnTo>
                <a:lnTo>
                  <a:pt x="21239" y="12744"/>
                </a:lnTo>
                <a:lnTo>
                  <a:pt x="21212" y="12845"/>
                </a:lnTo>
                <a:lnTo>
                  <a:pt x="21202" y="12838"/>
                </a:lnTo>
                <a:lnTo>
                  <a:pt x="21197" y="12790"/>
                </a:lnTo>
                <a:lnTo>
                  <a:pt x="21183" y="12842"/>
                </a:lnTo>
                <a:lnTo>
                  <a:pt x="21158" y="12891"/>
                </a:lnTo>
                <a:lnTo>
                  <a:pt x="21177" y="12743"/>
                </a:lnTo>
                <a:lnTo>
                  <a:pt x="21143" y="12808"/>
                </a:lnTo>
                <a:lnTo>
                  <a:pt x="21115" y="12805"/>
                </a:lnTo>
                <a:lnTo>
                  <a:pt x="21069" y="12855"/>
                </a:lnTo>
                <a:lnTo>
                  <a:pt x="21018" y="13003"/>
                </a:lnTo>
                <a:lnTo>
                  <a:pt x="20959" y="13025"/>
                </a:lnTo>
                <a:lnTo>
                  <a:pt x="20922" y="13061"/>
                </a:lnTo>
                <a:lnTo>
                  <a:pt x="20870" y="13099"/>
                </a:lnTo>
                <a:lnTo>
                  <a:pt x="20802" y="13120"/>
                </a:lnTo>
                <a:lnTo>
                  <a:pt x="20698" y="13320"/>
                </a:lnTo>
                <a:lnTo>
                  <a:pt x="20654" y="13407"/>
                </a:lnTo>
                <a:lnTo>
                  <a:pt x="20668" y="13451"/>
                </a:lnTo>
                <a:lnTo>
                  <a:pt x="20753" y="13424"/>
                </a:lnTo>
                <a:lnTo>
                  <a:pt x="20807" y="13377"/>
                </a:lnTo>
                <a:lnTo>
                  <a:pt x="20847" y="13396"/>
                </a:lnTo>
                <a:lnTo>
                  <a:pt x="20905" y="13333"/>
                </a:lnTo>
                <a:lnTo>
                  <a:pt x="20931" y="13364"/>
                </a:lnTo>
                <a:lnTo>
                  <a:pt x="20949" y="13412"/>
                </a:lnTo>
                <a:lnTo>
                  <a:pt x="20997" y="13374"/>
                </a:lnTo>
                <a:lnTo>
                  <a:pt x="21033" y="13409"/>
                </a:lnTo>
                <a:lnTo>
                  <a:pt x="21051" y="13414"/>
                </a:lnTo>
                <a:lnTo>
                  <a:pt x="21081" y="13387"/>
                </a:lnTo>
                <a:lnTo>
                  <a:pt x="21093" y="13387"/>
                </a:lnTo>
                <a:lnTo>
                  <a:pt x="21138" y="13281"/>
                </a:lnTo>
                <a:lnTo>
                  <a:pt x="21158" y="13241"/>
                </a:lnTo>
                <a:close/>
                <a:moveTo>
                  <a:pt x="11858" y="316"/>
                </a:moveTo>
                <a:lnTo>
                  <a:pt x="11856" y="327"/>
                </a:lnTo>
                <a:lnTo>
                  <a:pt x="11878" y="332"/>
                </a:lnTo>
                <a:lnTo>
                  <a:pt x="11933" y="330"/>
                </a:lnTo>
                <a:lnTo>
                  <a:pt x="11925" y="327"/>
                </a:lnTo>
                <a:lnTo>
                  <a:pt x="11898" y="320"/>
                </a:lnTo>
                <a:lnTo>
                  <a:pt x="11858" y="316"/>
                </a:lnTo>
                <a:close/>
                <a:moveTo>
                  <a:pt x="11630" y="318"/>
                </a:moveTo>
                <a:lnTo>
                  <a:pt x="11616" y="320"/>
                </a:lnTo>
                <a:lnTo>
                  <a:pt x="11568" y="332"/>
                </a:lnTo>
                <a:lnTo>
                  <a:pt x="11578" y="335"/>
                </a:lnTo>
                <a:lnTo>
                  <a:pt x="11590" y="335"/>
                </a:lnTo>
                <a:lnTo>
                  <a:pt x="11650" y="338"/>
                </a:lnTo>
                <a:lnTo>
                  <a:pt x="11670" y="330"/>
                </a:lnTo>
                <a:lnTo>
                  <a:pt x="11677" y="328"/>
                </a:lnTo>
                <a:lnTo>
                  <a:pt x="11630" y="318"/>
                </a:lnTo>
                <a:close/>
                <a:moveTo>
                  <a:pt x="11412" y="328"/>
                </a:moveTo>
                <a:lnTo>
                  <a:pt x="11419" y="333"/>
                </a:lnTo>
                <a:lnTo>
                  <a:pt x="11511" y="338"/>
                </a:lnTo>
                <a:lnTo>
                  <a:pt x="11498" y="332"/>
                </a:lnTo>
                <a:lnTo>
                  <a:pt x="11412" y="328"/>
                </a:lnTo>
                <a:close/>
                <a:moveTo>
                  <a:pt x="11327" y="335"/>
                </a:moveTo>
                <a:lnTo>
                  <a:pt x="11282" y="340"/>
                </a:lnTo>
                <a:lnTo>
                  <a:pt x="11297" y="347"/>
                </a:lnTo>
                <a:lnTo>
                  <a:pt x="11355" y="353"/>
                </a:lnTo>
                <a:lnTo>
                  <a:pt x="11385" y="345"/>
                </a:lnTo>
                <a:lnTo>
                  <a:pt x="11404" y="342"/>
                </a:lnTo>
                <a:lnTo>
                  <a:pt x="11406" y="340"/>
                </a:lnTo>
                <a:lnTo>
                  <a:pt x="11389" y="335"/>
                </a:lnTo>
                <a:lnTo>
                  <a:pt x="11327" y="335"/>
                </a:lnTo>
                <a:close/>
                <a:moveTo>
                  <a:pt x="11247" y="364"/>
                </a:moveTo>
                <a:lnTo>
                  <a:pt x="11180" y="369"/>
                </a:lnTo>
                <a:lnTo>
                  <a:pt x="11149" y="372"/>
                </a:lnTo>
                <a:lnTo>
                  <a:pt x="11121" y="377"/>
                </a:lnTo>
                <a:lnTo>
                  <a:pt x="11077" y="394"/>
                </a:lnTo>
                <a:lnTo>
                  <a:pt x="11081" y="397"/>
                </a:lnTo>
                <a:lnTo>
                  <a:pt x="11151" y="409"/>
                </a:lnTo>
                <a:lnTo>
                  <a:pt x="11208" y="419"/>
                </a:lnTo>
                <a:lnTo>
                  <a:pt x="11233" y="429"/>
                </a:lnTo>
                <a:lnTo>
                  <a:pt x="11277" y="423"/>
                </a:lnTo>
                <a:lnTo>
                  <a:pt x="11272" y="409"/>
                </a:lnTo>
                <a:lnTo>
                  <a:pt x="11298" y="392"/>
                </a:lnTo>
                <a:lnTo>
                  <a:pt x="11290" y="385"/>
                </a:lnTo>
                <a:lnTo>
                  <a:pt x="11258" y="377"/>
                </a:lnTo>
                <a:lnTo>
                  <a:pt x="11270" y="369"/>
                </a:lnTo>
                <a:lnTo>
                  <a:pt x="11260" y="364"/>
                </a:lnTo>
                <a:lnTo>
                  <a:pt x="11247" y="364"/>
                </a:lnTo>
                <a:close/>
                <a:moveTo>
                  <a:pt x="10862" y="766"/>
                </a:moveTo>
                <a:lnTo>
                  <a:pt x="10759" y="791"/>
                </a:lnTo>
                <a:lnTo>
                  <a:pt x="10672" y="826"/>
                </a:lnTo>
                <a:lnTo>
                  <a:pt x="10716" y="848"/>
                </a:lnTo>
                <a:lnTo>
                  <a:pt x="10781" y="853"/>
                </a:lnTo>
                <a:lnTo>
                  <a:pt x="10835" y="842"/>
                </a:lnTo>
                <a:lnTo>
                  <a:pt x="10927" y="818"/>
                </a:lnTo>
                <a:lnTo>
                  <a:pt x="10913" y="784"/>
                </a:lnTo>
                <a:lnTo>
                  <a:pt x="10862" y="766"/>
                </a:lnTo>
                <a:close/>
                <a:moveTo>
                  <a:pt x="8357" y="855"/>
                </a:moveTo>
                <a:lnTo>
                  <a:pt x="8315" y="869"/>
                </a:lnTo>
                <a:lnTo>
                  <a:pt x="8451" y="877"/>
                </a:lnTo>
                <a:lnTo>
                  <a:pt x="8481" y="946"/>
                </a:lnTo>
                <a:lnTo>
                  <a:pt x="8575" y="911"/>
                </a:lnTo>
                <a:lnTo>
                  <a:pt x="8630" y="902"/>
                </a:lnTo>
                <a:lnTo>
                  <a:pt x="8620" y="884"/>
                </a:lnTo>
                <a:lnTo>
                  <a:pt x="8578" y="867"/>
                </a:lnTo>
                <a:lnTo>
                  <a:pt x="8510" y="867"/>
                </a:lnTo>
                <a:lnTo>
                  <a:pt x="8446" y="855"/>
                </a:lnTo>
                <a:lnTo>
                  <a:pt x="8357" y="855"/>
                </a:lnTo>
                <a:close/>
                <a:moveTo>
                  <a:pt x="7853" y="896"/>
                </a:moveTo>
                <a:lnTo>
                  <a:pt x="7730" y="933"/>
                </a:lnTo>
                <a:lnTo>
                  <a:pt x="7693" y="931"/>
                </a:lnTo>
                <a:lnTo>
                  <a:pt x="7572" y="959"/>
                </a:lnTo>
                <a:lnTo>
                  <a:pt x="7517" y="961"/>
                </a:lnTo>
                <a:lnTo>
                  <a:pt x="7308" y="1027"/>
                </a:lnTo>
                <a:lnTo>
                  <a:pt x="7262" y="1055"/>
                </a:lnTo>
                <a:lnTo>
                  <a:pt x="7345" y="1052"/>
                </a:lnTo>
                <a:lnTo>
                  <a:pt x="7480" y="1017"/>
                </a:lnTo>
                <a:lnTo>
                  <a:pt x="7564" y="1010"/>
                </a:lnTo>
                <a:lnTo>
                  <a:pt x="7624" y="1007"/>
                </a:lnTo>
                <a:lnTo>
                  <a:pt x="7731" y="970"/>
                </a:lnTo>
                <a:lnTo>
                  <a:pt x="7807" y="949"/>
                </a:lnTo>
                <a:lnTo>
                  <a:pt x="7932" y="914"/>
                </a:lnTo>
                <a:lnTo>
                  <a:pt x="7927" y="901"/>
                </a:lnTo>
                <a:lnTo>
                  <a:pt x="7853" y="896"/>
                </a:lnTo>
                <a:close/>
                <a:moveTo>
                  <a:pt x="11991" y="1106"/>
                </a:moveTo>
                <a:lnTo>
                  <a:pt x="11930" y="1108"/>
                </a:lnTo>
                <a:lnTo>
                  <a:pt x="11925" y="1138"/>
                </a:lnTo>
                <a:lnTo>
                  <a:pt x="11993" y="1160"/>
                </a:lnTo>
                <a:lnTo>
                  <a:pt x="12089" y="1165"/>
                </a:lnTo>
                <a:lnTo>
                  <a:pt x="12045" y="1133"/>
                </a:lnTo>
                <a:lnTo>
                  <a:pt x="11991" y="1106"/>
                </a:lnTo>
                <a:close/>
                <a:moveTo>
                  <a:pt x="12145" y="1424"/>
                </a:moveTo>
                <a:lnTo>
                  <a:pt x="12073" y="1426"/>
                </a:lnTo>
                <a:lnTo>
                  <a:pt x="12062" y="1434"/>
                </a:lnTo>
                <a:lnTo>
                  <a:pt x="12135" y="1464"/>
                </a:lnTo>
                <a:lnTo>
                  <a:pt x="12187" y="1503"/>
                </a:lnTo>
                <a:lnTo>
                  <a:pt x="12243" y="1507"/>
                </a:lnTo>
                <a:lnTo>
                  <a:pt x="12281" y="1537"/>
                </a:lnTo>
                <a:lnTo>
                  <a:pt x="12306" y="1507"/>
                </a:lnTo>
                <a:lnTo>
                  <a:pt x="12291" y="1495"/>
                </a:lnTo>
                <a:lnTo>
                  <a:pt x="12217" y="1480"/>
                </a:lnTo>
                <a:lnTo>
                  <a:pt x="12197" y="1458"/>
                </a:lnTo>
                <a:lnTo>
                  <a:pt x="12145" y="1424"/>
                </a:lnTo>
                <a:close/>
                <a:moveTo>
                  <a:pt x="12350" y="1602"/>
                </a:moveTo>
                <a:lnTo>
                  <a:pt x="12306" y="1611"/>
                </a:lnTo>
                <a:lnTo>
                  <a:pt x="12249" y="1695"/>
                </a:lnTo>
                <a:lnTo>
                  <a:pt x="12124" y="1670"/>
                </a:lnTo>
                <a:lnTo>
                  <a:pt x="12028" y="1690"/>
                </a:lnTo>
                <a:lnTo>
                  <a:pt x="12119" y="1813"/>
                </a:lnTo>
                <a:lnTo>
                  <a:pt x="12296" y="1884"/>
                </a:lnTo>
                <a:lnTo>
                  <a:pt x="12326" y="1813"/>
                </a:lnTo>
                <a:lnTo>
                  <a:pt x="12356" y="1850"/>
                </a:lnTo>
                <a:lnTo>
                  <a:pt x="12311" y="1904"/>
                </a:lnTo>
                <a:lnTo>
                  <a:pt x="12415" y="2054"/>
                </a:lnTo>
                <a:lnTo>
                  <a:pt x="12507" y="2183"/>
                </a:lnTo>
                <a:lnTo>
                  <a:pt x="12554" y="2257"/>
                </a:lnTo>
                <a:lnTo>
                  <a:pt x="12676" y="2377"/>
                </a:lnTo>
                <a:lnTo>
                  <a:pt x="12795" y="2431"/>
                </a:lnTo>
                <a:lnTo>
                  <a:pt x="12934" y="2550"/>
                </a:lnTo>
                <a:lnTo>
                  <a:pt x="13004" y="2528"/>
                </a:lnTo>
                <a:lnTo>
                  <a:pt x="13028" y="2453"/>
                </a:lnTo>
                <a:lnTo>
                  <a:pt x="13128" y="2469"/>
                </a:lnTo>
                <a:lnTo>
                  <a:pt x="13123" y="2596"/>
                </a:lnTo>
                <a:lnTo>
                  <a:pt x="13230" y="2653"/>
                </a:lnTo>
                <a:lnTo>
                  <a:pt x="13299" y="2735"/>
                </a:lnTo>
                <a:lnTo>
                  <a:pt x="13386" y="2799"/>
                </a:lnTo>
                <a:lnTo>
                  <a:pt x="13473" y="2838"/>
                </a:lnTo>
                <a:lnTo>
                  <a:pt x="13491" y="2904"/>
                </a:lnTo>
                <a:lnTo>
                  <a:pt x="13393" y="2944"/>
                </a:lnTo>
                <a:lnTo>
                  <a:pt x="13372" y="3001"/>
                </a:lnTo>
                <a:lnTo>
                  <a:pt x="13431" y="3085"/>
                </a:lnTo>
                <a:lnTo>
                  <a:pt x="13609" y="3237"/>
                </a:lnTo>
                <a:lnTo>
                  <a:pt x="13587" y="3380"/>
                </a:lnTo>
                <a:lnTo>
                  <a:pt x="13527" y="3442"/>
                </a:lnTo>
                <a:lnTo>
                  <a:pt x="13662" y="3835"/>
                </a:lnTo>
                <a:lnTo>
                  <a:pt x="13761" y="3880"/>
                </a:lnTo>
                <a:lnTo>
                  <a:pt x="13898" y="3826"/>
                </a:lnTo>
                <a:lnTo>
                  <a:pt x="13912" y="3904"/>
                </a:lnTo>
                <a:lnTo>
                  <a:pt x="13973" y="3932"/>
                </a:lnTo>
                <a:lnTo>
                  <a:pt x="13960" y="4026"/>
                </a:lnTo>
                <a:lnTo>
                  <a:pt x="14037" y="4102"/>
                </a:lnTo>
                <a:lnTo>
                  <a:pt x="13987" y="4181"/>
                </a:lnTo>
                <a:lnTo>
                  <a:pt x="14181" y="4223"/>
                </a:lnTo>
                <a:lnTo>
                  <a:pt x="14134" y="4301"/>
                </a:lnTo>
                <a:lnTo>
                  <a:pt x="14012" y="4358"/>
                </a:lnTo>
                <a:lnTo>
                  <a:pt x="13933" y="4329"/>
                </a:lnTo>
                <a:lnTo>
                  <a:pt x="13826" y="4348"/>
                </a:lnTo>
                <a:lnTo>
                  <a:pt x="13749" y="4417"/>
                </a:lnTo>
                <a:lnTo>
                  <a:pt x="13764" y="4486"/>
                </a:lnTo>
                <a:lnTo>
                  <a:pt x="13747" y="4575"/>
                </a:lnTo>
                <a:lnTo>
                  <a:pt x="13883" y="4589"/>
                </a:lnTo>
                <a:lnTo>
                  <a:pt x="13873" y="4774"/>
                </a:lnTo>
                <a:lnTo>
                  <a:pt x="13789" y="4772"/>
                </a:lnTo>
                <a:lnTo>
                  <a:pt x="13761" y="4907"/>
                </a:lnTo>
                <a:lnTo>
                  <a:pt x="13786" y="4981"/>
                </a:lnTo>
                <a:lnTo>
                  <a:pt x="13831" y="5011"/>
                </a:lnTo>
                <a:lnTo>
                  <a:pt x="13714" y="5008"/>
                </a:lnTo>
                <a:lnTo>
                  <a:pt x="13744" y="5053"/>
                </a:lnTo>
                <a:lnTo>
                  <a:pt x="13692" y="5105"/>
                </a:lnTo>
                <a:lnTo>
                  <a:pt x="13659" y="5151"/>
                </a:lnTo>
                <a:lnTo>
                  <a:pt x="13610" y="5105"/>
                </a:lnTo>
                <a:lnTo>
                  <a:pt x="13523" y="4976"/>
                </a:lnTo>
                <a:lnTo>
                  <a:pt x="13473" y="4920"/>
                </a:lnTo>
                <a:lnTo>
                  <a:pt x="13379" y="4893"/>
                </a:lnTo>
                <a:lnTo>
                  <a:pt x="13309" y="4910"/>
                </a:lnTo>
                <a:lnTo>
                  <a:pt x="13213" y="4972"/>
                </a:lnTo>
                <a:lnTo>
                  <a:pt x="13195" y="5075"/>
                </a:lnTo>
                <a:lnTo>
                  <a:pt x="13232" y="5119"/>
                </a:lnTo>
                <a:lnTo>
                  <a:pt x="13141" y="5104"/>
                </a:lnTo>
                <a:lnTo>
                  <a:pt x="13095" y="5173"/>
                </a:lnTo>
                <a:lnTo>
                  <a:pt x="13063" y="5114"/>
                </a:lnTo>
                <a:lnTo>
                  <a:pt x="12991" y="5153"/>
                </a:lnTo>
                <a:lnTo>
                  <a:pt x="13041" y="5254"/>
                </a:lnTo>
                <a:lnTo>
                  <a:pt x="13105" y="5312"/>
                </a:lnTo>
                <a:lnTo>
                  <a:pt x="13177" y="5351"/>
                </a:lnTo>
                <a:lnTo>
                  <a:pt x="13150" y="5413"/>
                </a:lnTo>
                <a:lnTo>
                  <a:pt x="13208" y="5531"/>
                </a:lnTo>
                <a:lnTo>
                  <a:pt x="13157" y="5541"/>
                </a:lnTo>
                <a:lnTo>
                  <a:pt x="13128" y="5639"/>
                </a:lnTo>
                <a:lnTo>
                  <a:pt x="13167" y="5674"/>
                </a:lnTo>
                <a:lnTo>
                  <a:pt x="13136" y="5777"/>
                </a:lnTo>
                <a:lnTo>
                  <a:pt x="13173" y="5893"/>
                </a:lnTo>
                <a:lnTo>
                  <a:pt x="13150" y="5935"/>
                </a:lnTo>
                <a:lnTo>
                  <a:pt x="13224" y="6043"/>
                </a:lnTo>
                <a:lnTo>
                  <a:pt x="13326" y="6068"/>
                </a:lnTo>
                <a:lnTo>
                  <a:pt x="13287" y="6163"/>
                </a:lnTo>
                <a:lnTo>
                  <a:pt x="13212" y="6243"/>
                </a:lnTo>
                <a:lnTo>
                  <a:pt x="13188" y="6327"/>
                </a:lnTo>
                <a:lnTo>
                  <a:pt x="13346" y="6452"/>
                </a:lnTo>
                <a:lnTo>
                  <a:pt x="13495" y="6516"/>
                </a:lnTo>
                <a:lnTo>
                  <a:pt x="13351" y="6519"/>
                </a:lnTo>
                <a:lnTo>
                  <a:pt x="13284" y="6602"/>
                </a:lnTo>
                <a:lnTo>
                  <a:pt x="13275" y="6713"/>
                </a:lnTo>
                <a:lnTo>
                  <a:pt x="13389" y="6789"/>
                </a:lnTo>
                <a:lnTo>
                  <a:pt x="13322" y="6806"/>
                </a:lnTo>
                <a:lnTo>
                  <a:pt x="13210" y="6666"/>
                </a:lnTo>
                <a:lnTo>
                  <a:pt x="13116" y="6612"/>
                </a:lnTo>
                <a:lnTo>
                  <a:pt x="13101" y="6630"/>
                </a:lnTo>
                <a:lnTo>
                  <a:pt x="13203" y="6716"/>
                </a:lnTo>
                <a:lnTo>
                  <a:pt x="13220" y="6870"/>
                </a:lnTo>
                <a:lnTo>
                  <a:pt x="13379" y="6932"/>
                </a:lnTo>
                <a:lnTo>
                  <a:pt x="13473" y="7098"/>
                </a:lnTo>
                <a:lnTo>
                  <a:pt x="13555" y="7166"/>
                </a:lnTo>
                <a:lnTo>
                  <a:pt x="13615" y="7132"/>
                </a:lnTo>
                <a:lnTo>
                  <a:pt x="13679" y="7242"/>
                </a:lnTo>
                <a:lnTo>
                  <a:pt x="13779" y="7294"/>
                </a:lnTo>
                <a:lnTo>
                  <a:pt x="13798" y="7396"/>
                </a:lnTo>
                <a:lnTo>
                  <a:pt x="13848" y="7477"/>
                </a:lnTo>
                <a:lnTo>
                  <a:pt x="13823" y="7563"/>
                </a:lnTo>
                <a:lnTo>
                  <a:pt x="13846" y="7630"/>
                </a:lnTo>
                <a:lnTo>
                  <a:pt x="13768" y="7659"/>
                </a:lnTo>
                <a:lnTo>
                  <a:pt x="13694" y="7375"/>
                </a:lnTo>
                <a:lnTo>
                  <a:pt x="13632" y="7263"/>
                </a:lnTo>
                <a:lnTo>
                  <a:pt x="13503" y="7223"/>
                </a:lnTo>
                <a:lnTo>
                  <a:pt x="13341" y="7024"/>
                </a:lnTo>
                <a:lnTo>
                  <a:pt x="13239" y="6940"/>
                </a:lnTo>
                <a:lnTo>
                  <a:pt x="13172" y="6918"/>
                </a:lnTo>
                <a:lnTo>
                  <a:pt x="13108" y="6775"/>
                </a:lnTo>
                <a:lnTo>
                  <a:pt x="13029" y="6708"/>
                </a:lnTo>
                <a:lnTo>
                  <a:pt x="12892" y="6755"/>
                </a:lnTo>
                <a:lnTo>
                  <a:pt x="12885" y="6806"/>
                </a:lnTo>
                <a:lnTo>
                  <a:pt x="12966" y="6955"/>
                </a:lnTo>
                <a:lnTo>
                  <a:pt x="12987" y="7146"/>
                </a:lnTo>
                <a:lnTo>
                  <a:pt x="13024" y="7191"/>
                </a:lnTo>
                <a:lnTo>
                  <a:pt x="13138" y="7289"/>
                </a:lnTo>
                <a:lnTo>
                  <a:pt x="13177" y="7369"/>
                </a:lnTo>
                <a:lnTo>
                  <a:pt x="13247" y="7343"/>
                </a:lnTo>
                <a:lnTo>
                  <a:pt x="13274" y="7373"/>
                </a:lnTo>
                <a:lnTo>
                  <a:pt x="13386" y="7412"/>
                </a:lnTo>
                <a:lnTo>
                  <a:pt x="13413" y="7514"/>
                </a:lnTo>
                <a:lnTo>
                  <a:pt x="13095" y="7472"/>
                </a:lnTo>
                <a:lnTo>
                  <a:pt x="12989" y="7470"/>
                </a:lnTo>
                <a:lnTo>
                  <a:pt x="12802" y="7514"/>
                </a:lnTo>
                <a:lnTo>
                  <a:pt x="12805" y="7582"/>
                </a:lnTo>
                <a:lnTo>
                  <a:pt x="12919" y="7642"/>
                </a:lnTo>
                <a:lnTo>
                  <a:pt x="12919" y="7782"/>
                </a:lnTo>
                <a:lnTo>
                  <a:pt x="12797" y="7720"/>
                </a:lnTo>
                <a:lnTo>
                  <a:pt x="12746" y="7831"/>
                </a:lnTo>
                <a:lnTo>
                  <a:pt x="12638" y="7886"/>
                </a:lnTo>
                <a:lnTo>
                  <a:pt x="12621" y="7964"/>
                </a:lnTo>
                <a:lnTo>
                  <a:pt x="12536" y="7977"/>
                </a:lnTo>
                <a:lnTo>
                  <a:pt x="12549" y="7851"/>
                </a:lnTo>
                <a:lnTo>
                  <a:pt x="12499" y="7863"/>
                </a:lnTo>
                <a:lnTo>
                  <a:pt x="12345" y="8092"/>
                </a:lnTo>
                <a:lnTo>
                  <a:pt x="12238" y="8220"/>
                </a:lnTo>
                <a:lnTo>
                  <a:pt x="12261" y="8336"/>
                </a:lnTo>
                <a:lnTo>
                  <a:pt x="12167" y="8406"/>
                </a:lnTo>
                <a:lnTo>
                  <a:pt x="12094" y="8361"/>
                </a:lnTo>
                <a:lnTo>
                  <a:pt x="12062" y="8263"/>
                </a:lnTo>
                <a:lnTo>
                  <a:pt x="12140" y="8218"/>
                </a:lnTo>
                <a:lnTo>
                  <a:pt x="12070" y="8130"/>
                </a:lnTo>
                <a:lnTo>
                  <a:pt x="11869" y="8122"/>
                </a:lnTo>
                <a:lnTo>
                  <a:pt x="11950" y="8220"/>
                </a:lnTo>
                <a:lnTo>
                  <a:pt x="11946" y="8334"/>
                </a:lnTo>
                <a:lnTo>
                  <a:pt x="12035" y="8427"/>
                </a:lnTo>
                <a:lnTo>
                  <a:pt x="12028" y="8560"/>
                </a:lnTo>
                <a:lnTo>
                  <a:pt x="11943" y="8512"/>
                </a:lnTo>
                <a:lnTo>
                  <a:pt x="11874" y="8517"/>
                </a:lnTo>
                <a:lnTo>
                  <a:pt x="11742" y="8730"/>
                </a:lnTo>
                <a:lnTo>
                  <a:pt x="11822" y="8852"/>
                </a:lnTo>
                <a:lnTo>
                  <a:pt x="11765" y="8910"/>
                </a:lnTo>
                <a:lnTo>
                  <a:pt x="11556" y="8827"/>
                </a:lnTo>
                <a:lnTo>
                  <a:pt x="11514" y="8901"/>
                </a:lnTo>
                <a:lnTo>
                  <a:pt x="11576" y="8975"/>
                </a:lnTo>
                <a:lnTo>
                  <a:pt x="11581" y="9066"/>
                </a:lnTo>
                <a:lnTo>
                  <a:pt x="11511" y="9027"/>
                </a:lnTo>
                <a:lnTo>
                  <a:pt x="11399" y="8984"/>
                </a:lnTo>
                <a:lnTo>
                  <a:pt x="11355" y="8713"/>
                </a:lnTo>
                <a:lnTo>
                  <a:pt x="11218" y="8590"/>
                </a:lnTo>
                <a:lnTo>
                  <a:pt x="11268" y="8561"/>
                </a:lnTo>
                <a:lnTo>
                  <a:pt x="11620" y="8657"/>
                </a:lnTo>
                <a:lnTo>
                  <a:pt x="11732" y="8586"/>
                </a:lnTo>
                <a:lnTo>
                  <a:pt x="11791" y="8475"/>
                </a:lnTo>
                <a:lnTo>
                  <a:pt x="11759" y="8358"/>
                </a:lnTo>
                <a:lnTo>
                  <a:pt x="11685" y="8283"/>
                </a:lnTo>
                <a:lnTo>
                  <a:pt x="11392" y="8122"/>
                </a:lnTo>
                <a:lnTo>
                  <a:pt x="11206" y="8100"/>
                </a:lnTo>
                <a:lnTo>
                  <a:pt x="11089" y="7999"/>
                </a:lnTo>
                <a:lnTo>
                  <a:pt x="11027" y="8066"/>
                </a:lnTo>
                <a:lnTo>
                  <a:pt x="10950" y="7957"/>
                </a:lnTo>
                <a:lnTo>
                  <a:pt x="11027" y="7903"/>
                </a:lnTo>
                <a:lnTo>
                  <a:pt x="10830" y="7778"/>
                </a:lnTo>
                <a:lnTo>
                  <a:pt x="10721" y="7816"/>
                </a:lnTo>
                <a:lnTo>
                  <a:pt x="10609" y="7805"/>
                </a:lnTo>
                <a:lnTo>
                  <a:pt x="10507" y="7950"/>
                </a:lnTo>
                <a:lnTo>
                  <a:pt x="10403" y="7933"/>
                </a:lnTo>
                <a:lnTo>
                  <a:pt x="10256" y="7999"/>
                </a:lnTo>
                <a:lnTo>
                  <a:pt x="10040" y="8201"/>
                </a:lnTo>
                <a:lnTo>
                  <a:pt x="9899" y="8319"/>
                </a:lnTo>
                <a:lnTo>
                  <a:pt x="9651" y="8632"/>
                </a:lnTo>
                <a:lnTo>
                  <a:pt x="9449" y="8851"/>
                </a:lnTo>
                <a:lnTo>
                  <a:pt x="9241" y="8996"/>
                </a:lnTo>
                <a:lnTo>
                  <a:pt x="8983" y="9083"/>
                </a:lnTo>
                <a:lnTo>
                  <a:pt x="8870" y="9172"/>
                </a:lnTo>
                <a:lnTo>
                  <a:pt x="8756" y="9591"/>
                </a:lnTo>
                <a:lnTo>
                  <a:pt x="8726" y="9793"/>
                </a:lnTo>
                <a:lnTo>
                  <a:pt x="8824" y="9923"/>
                </a:lnTo>
                <a:lnTo>
                  <a:pt x="8960" y="9916"/>
                </a:lnTo>
                <a:lnTo>
                  <a:pt x="9198" y="9755"/>
                </a:lnTo>
                <a:lnTo>
                  <a:pt x="9233" y="9881"/>
                </a:lnTo>
                <a:lnTo>
                  <a:pt x="9244" y="10157"/>
                </a:lnTo>
                <a:lnTo>
                  <a:pt x="9281" y="10383"/>
                </a:lnTo>
                <a:lnTo>
                  <a:pt x="9278" y="10564"/>
                </a:lnTo>
                <a:lnTo>
                  <a:pt x="9400" y="10579"/>
                </a:lnTo>
                <a:lnTo>
                  <a:pt x="9484" y="10443"/>
                </a:lnTo>
                <a:lnTo>
                  <a:pt x="9606" y="10482"/>
                </a:lnTo>
                <a:lnTo>
                  <a:pt x="9690" y="10317"/>
                </a:lnTo>
                <a:lnTo>
                  <a:pt x="9775" y="10012"/>
                </a:lnTo>
                <a:lnTo>
                  <a:pt x="9881" y="9982"/>
                </a:lnTo>
                <a:lnTo>
                  <a:pt x="9994" y="9783"/>
                </a:lnTo>
                <a:lnTo>
                  <a:pt x="9921" y="9669"/>
                </a:lnTo>
                <a:lnTo>
                  <a:pt x="9876" y="9531"/>
                </a:lnTo>
                <a:lnTo>
                  <a:pt x="9978" y="9278"/>
                </a:lnTo>
                <a:lnTo>
                  <a:pt x="10160" y="9139"/>
                </a:lnTo>
                <a:lnTo>
                  <a:pt x="10304" y="9002"/>
                </a:lnTo>
                <a:lnTo>
                  <a:pt x="10302" y="8888"/>
                </a:lnTo>
                <a:lnTo>
                  <a:pt x="10388" y="8765"/>
                </a:lnTo>
                <a:lnTo>
                  <a:pt x="10523" y="8721"/>
                </a:lnTo>
                <a:lnTo>
                  <a:pt x="10627" y="8812"/>
                </a:lnTo>
                <a:lnTo>
                  <a:pt x="10632" y="8889"/>
                </a:lnTo>
                <a:lnTo>
                  <a:pt x="10579" y="8926"/>
                </a:lnTo>
                <a:lnTo>
                  <a:pt x="10383" y="9118"/>
                </a:lnTo>
                <a:lnTo>
                  <a:pt x="10297" y="9229"/>
                </a:lnTo>
                <a:lnTo>
                  <a:pt x="10247" y="9336"/>
                </a:lnTo>
                <a:lnTo>
                  <a:pt x="10276" y="9506"/>
                </a:lnTo>
                <a:lnTo>
                  <a:pt x="10240" y="9687"/>
                </a:lnTo>
                <a:lnTo>
                  <a:pt x="10324" y="9756"/>
                </a:lnTo>
                <a:lnTo>
                  <a:pt x="10371" y="9861"/>
                </a:lnTo>
                <a:lnTo>
                  <a:pt x="10525" y="9829"/>
                </a:lnTo>
                <a:lnTo>
                  <a:pt x="10691" y="9765"/>
                </a:lnTo>
                <a:lnTo>
                  <a:pt x="10858" y="9748"/>
                </a:lnTo>
                <a:lnTo>
                  <a:pt x="10957" y="9835"/>
                </a:lnTo>
                <a:lnTo>
                  <a:pt x="10851" y="9942"/>
                </a:lnTo>
                <a:lnTo>
                  <a:pt x="10754" y="9948"/>
                </a:lnTo>
                <a:lnTo>
                  <a:pt x="10651" y="9916"/>
                </a:lnTo>
                <a:lnTo>
                  <a:pt x="10532" y="9940"/>
                </a:lnTo>
                <a:lnTo>
                  <a:pt x="10408" y="9987"/>
                </a:lnTo>
                <a:lnTo>
                  <a:pt x="10411" y="10095"/>
                </a:lnTo>
                <a:lnTo>
                  <a:pt x="10470" y="10164"/>
                </a:lnTo>
                <a:lnTo>
                  <a:pt x="10507" y="10142"/>
                </a:lnTo>
                <a:lnTo>
                  <a:pt x="10492" y="10251"/>
                </a:lnTo>
                <a:lnTo>
                  <a:pt x="10465" y="10396"/>
                </a:lnTo>
                <a:lnTo>
                  <a:pt x="10384" y="10394"/>
                </a:lnTo>
                <a:lnTo>
                  <a:pt x="10312" y="10250"/>
                </a:lnTo>
                <a:lnTo>
                  <a:pt x="10214" y="10307"/>
                </a:lnTo>
                <a:lnTo>
                  <a:pt x="10153" y="10421"/>
                </a:lnTo>
                <a:lnTo>
                  <a:pt x="10138" y="10561"/>
                </a:lnTo>
                <a:lnTo>
                  <a:pt x="10147" y="10721"/>
                </a:lnTo>
                <a:lnTo>
                  <a:pt x="9994" y="10768"/>
                </a:lnTo>
                <a:lnTo>
                  <a:pt x="9963" y="10847"/>
                </a:lnTo>
                <a:lnTo>
                  <a:pt x="9859" y="10834"/>
                </a:lnTo>
                <a:lnTo>
                  <a:pt x="9855" y="10787"/>
                </a:lnTo>
                <a:lnTo>
                  <a:pt x="9753" y="10741"/>
                </a:lnTo>
                <a:lnTo>
                  <a:pt x="9609" y="10785"/>
                </a:lnTo>
                <a:lnTo>
                  <a:pt x="9429" y="10842"/>
                </a:lnTo>
                <a:lnTo>
                  <a:pt x="9345" y="10884"/>
                </a:lnTo>
                <a:lnTo>
                  <a:pt x="9306" y="10815"/>
                </a:lnTo>
                <a:lnTo>
                  <a:pt x="9201" y="10718"/>
                </a:lnTo>
                <a:lnTo>
                  <a:pt x="9131" y="10755"/>
                </a:lnTo>
                <a:lnTo>
                  <a:pt x="9015" y="10765"/>
                </a:lnTo>
                <a:lnTo>
                  <a:pt x="9032" y="10701"/>
                </a:lnTo>
                <a:lnTo>
                  <a:pt x="8936" y="10632"/>
                </a:lnTo>
                <a:lnTo>
                  <a:pt x="8952" y="10561"/>
                </a:lnTo>
                <a:lnTo>
                  <a:pt x="8947" y="10465"/>
                </a:lnTo>
                <a:lnTo>
                  <a:pt x="9050" y="10352"/>
                </a:lnTo>
                <a:lnTo>
                  <a:pt x="9075" y="10379"/>
                </a:lnTo>
                <a:lnTo>
                  <a:pt x="9117" y="10317"/>
                </a:lnTo>
                <a:lnTo>
                  <a:pt x="9070" y="10276"/>
                </a:lnTo>
                <a:lnTo>
                  <a:pt x="9070" y="10223"/>
                </a:lnTo>
                <a:lnTo>
                  <a:pt x="9114" y="10170"/>
                </a:lnTo>
                <a:lnTo>
                  <a:pt x="9141" y="10076"/>
                </a:lnTo>
                <a:lnTo>
                  <a:pt x="9050" y="10108"/>
                </a:lnTo>
                <a:lnTo>
                  <a:pt x="9003" y="10150"/>
                </a:lnTo>
                <a:lnTo>
                  <a:pt x="8915" y="10138"/>
                </a:lnTo>
                <a:lnTo>
                  <a:pt x="8873" y="10186"/>
                </a:lnTo>
                <a:lnTo>
                  <a:pt x="8843" y="10229"/>
                </a:lnTo>
                <a:lnTo>
                  <a:pt x="8794" y="10416"/>
                </a:lnTo>
                <a:lnTo>
                  <a:pt x="8808" y="10527"/>
                </a:lnTo>
                <a:lnTo>
                  <a:pt x="8786" y="10632"/>
                </a:lnTo>
                <a:lnTo>
                  <a:pt x="8791" y="10706"/>
                </a:lnTo>
                <a:lnTo>
                  <a:pt x="8697" y="10776"/>
                </a:lnTo>
                <a:lnTo>
                  <a:pt x="8687" y="10731"/>
                </a:lnTo>
                <a:lnTo>
                  <a:pt x="8598" y="10714"/>
                </a:lnTo>
                <a:lnTo>
                  <a:pt x="8567" y="10746"/>
                </a:lnTo>
                <a:lnTo>
                  <a:pt x="8481" y="10714"/>
                </a:lnTo>
                <a:lnTo>
                  <a:pt x="8315" y="10743"/>
                </a:lnTo>
                <a:lnTo>
                  <a:pt x="8140" y="10973"/>
                </a:lnTo>
                <a:lnTo>
                  <a:pt x="8069" y="11002"/>
                </a:lnTo>
                <a:lnTo>
                  <a:pt x="7971" y="11005"/>
                </a:lnTo>
                <a:lnTo>
                  <a:pt x="7865" y="11005"/>
                </a:lnTo>
                <a:lnTo>
                  <a:pt x="7783" y="11137"/>
                </a:lnTo>
                <a:lnTo>
                  <a:pt x="7482" y="11169"/>
                </a:lnTo>
                <a:lnTo>
                  <a:pt x="7410" y="11049"/>
                </a:lnTo>
                <a:lnTo>
                  <a:pt x="7366" y="11260"/>
                </a:lnTo>
                <a:lnTo>
                  <a:pt x="7204" y="11132"/>
                </a:lnTo>
                <a:lnTo>
                  <a:pt x="7052" y="11101"/>
                </a:lnTo>
                <a:lnTo>
                  <a:pt x="7008" y="11229"/>
                </a:lnTo>
                <a:lnTo>
                  <a:pt x="7147" y="11376"/>
                </a:lnTo>
                <a:lnTo>
                  <a:pt x="7194" y="11500"/>
                </a:lnTo>
                <a:lnTo>
                  <a:pt x="7242" y="11733"/>
                </a:lnTo>
                <a:lnTo>
                  <a:pt x="7095" y="12066"/>
                </a:lnTo>
                <a:lnTo>
                  <a:pt x="6996" y="12140"/>
                </a:lnTo>
                <a:lnTo>
                  <a:pt x="6809" y="12046"/>
                </a:lnTo>
                <a:lnTo>
                  <a:pt x="6708" y="12007"/>
                </a:lnTo>
                <a:lnTo>
                  <a:pt x="6598" y="11914"/>
                </a:lnTo>
                <a:lnTo>
                  <a:pt x="6444" y="11834"/>
                </a:lnTo>
                <a:lnTo>
                  <a:pt x="6320" y="11727"/>
                </a:lnTo>
                <a:lnTo>
                  <a:pt x="6111" y="11753"/>
                </a:lnTo>
                <a:lnTo>
                  <a:pt x="6124" y="11850"/>
                </a:lnTo>
                <a:lnTo>
                  <a:pt x="6066" y="11963"/>
                </a:lnTo>
                <a:lnTo>
                  <a:pt x="6046" y="12022"/>
                </a:lnTo>
                <a:lnTo>
                  <a:pt x="6042" y="12094"/>
                </a:lnTo>
                <a:lnTo>
                  <a:pt x="6015" y="12163"/>
                </a:lnTo>
                <a:lnTo>
                  <a:pt x="5948" y="12248"/>
                </a:lnTo>
                <a:lnTo>
                  <a:pt x="5912" y="12308"/>
                </a:lnTo>
                <a:lnTo>
                  <a:pt x="5840" y="12339"/>
                </a:lnTo>
                <a:lnTo>
                  <a:pt x="5784" y="12438"/>
                </a:lnTo>
                <a:lnTo>
                  <a:pt x="5786" y="12517"/>
                </a:lnTo>
                <a:lnTo>
                  <a:pt x="5833" y="12562"/>
                </a:lnTo>
                <a:lnTo>
                  <a:pt x="5804" y="12668"/>
                </a:lnTo>
                <a:lnTo>
                  <a:pt x="5734" y="12785"/>
                </a:lnTo>
                <a:lnTo>
                  <a:pt x="5803" y="12803"/>
                </a:lnTo>
                <a:lnTo>
                  <a:pt x="5860" y="12864"/>
                </a:lnTo>
                <a:lnTo>
                  <a:pt x="5925" y="12849"/>
                </a:lnTo>
                <a:lnTo>
                  <a:pt x="6030" y="12939"/>
                </a:lnTo>
                <a:lnTo>
                  <a:pt x="6030" y="13052"/>
                </a:lnTo>
                <a:lnTo>
                  <a:pt x="6057" y="13131"/>
                </a:lnTo>
                <a:lnTo>
                  <a:pt x="6116" y="13178"/>
                </a:lnTo>
                <a:lnTo>
                  <a:pt x="6186" y="13141"/>
                </a:lnTo>
                <a:lnTo>
                  <a:pt x="6287" y="13125"/>
                </a:lnTo>
                <a:lnTo>
                  <a:pt x="6409" y="13189"/>
                </a:lnTo>
                <a:lnTo>
                  <a:pt x="6574" y="13263"/>
                </a:lnTo>
                <a:lnTo>
                  <a:pt x="6708" y="13177"/>
                </a:lnTo>
                <a:lnTo>
                  <a:pt x="6817" y="13187"/>
                </a:lnTo>
                <a:lnTo>
                  <a:pt x="6881" y="13089"/>
                </a:lnTo>
                <a:lnTo>
                  <a:pt x="6980" y="13046"/>
                </a:lnTo>
                <a:lnTo>
                  <a:pt x="6959" y="12928"/>
                </a:lnTo>
                <a:lnTo>
                  <a:pt x="7053" y="12810"/>
                </a:lnTo>
                <a:lnTo>
                  <a:pt x="7160" y="12748"/>
                </a:lnTo>
                <a:lnTo>
                  <a:pt x="7191" y="12695"/>
                </a:lnTo>
                <a:lnTo>
                  <a:pt x="7365" y="12722"/>
                </a:lnTo>
                <a:lnTo>
                  <a:pt x="7519" y="12653"/>
                </a:lnTo>
                <a:lnTo>
                  <a:pt x="7542" y="12549"/>
                </a:lnTo>
                <a:lnTo>
                  <a:pt x="7587" y="12450"/>
                </a:lnTo>
                <a:lnTo>
                  <a:pt x="7786" y="12458"/>
                </a:lnTo>
                <a:lnTo>
                  <a:pt x="8024" y="12586"/>
                </a:lnTo>
                <a:lnTo>
                  <a:pt x="8163" y="12520"/>
                </a:lnTo>
                <a:lnTo>
                  <a:pt x="8220" y="12522"/>
                </a:lnTo>
                <a:lnTo>
                  <a:pt x="8314" y="12461"/>
                </a:lnTo>
                <a:lnTo>
                  <a:pt x="8377" y="12453"/>
                </a:lnTo>
                <a:lnTo>
                  <a:pt x="8468" y="12539"/>
                </a:lnTo>
                <a:lnTo>
                  <a:pt x="8528" y="12576"/>
                </a:lnTo>
                <a:lnTo>
                  <a:pt x="8531" y="12763"/>
                </a:lnTo>
                <a:lnTo>
                  <a:pt x="8602" y="12887"/>
                </a:lnTo>
                <a:lnTo>
                  <a:pt x="8702" y="13032"/>
                </a:lnTo>
                <a:lnTo>
                  <a:pt x="8794" y="13135"/>
                </a:lnTo>
                <a:lnTo>
                  <a:pt x="8893" y="13167"/>
                </a:lnTo>
                <a:lnTo>
                  <a:pt x="8941" y="13251"/>
                </a:lnTo>
                <a:lnTo>
                  <a:pt x="9027" y="13300"/>
                </a:lnTo>
                <a:lnTo>
                  <a:pt x="9057" y="13384"/>
                </a:lnTo>
                <a:lnTo>
                  <a:pt x="9112" y="13416"/>
                </a:lnTo>
                <a:lnTo>
                  <a:pt x="9142" y="13513"/>
                </a:lnTo>
                <a:lnTo>
                  <a:pt x="9184" y="13626"/>
                </a:lnTo>
                <a:lnTo>
                  <a:pt x="9149" y="13660"/>
                </a:lnTo>
                <a:lnTo>
                  <a:pt x="9107" y="13749"/>
                </a:lnTo>
                <a:lnTo>
                  <a:pt x="9101" y="13805"/>
                </a:lnTo>
                <a:lnTo>
                  <a:pt x="9162" y="13800"/>
                </a:lnTo>
                <a:lnTo>
                  <a:pt x="9258" y="13660"/>
                </a:lnTo>
                <a:lnTo>
                  <a:pt x="9318" y="13658"/>
                </a:lnTo>
                <a:lnTo>
                  <a:pt x="9347" y="13567"/>
                </a:lnTo>
                <a:lnTo>
                  <a:pt x="9251" y="13485"/>
                </a:lnTo>
                <a:lnTo>
                  <a:pt x="9325" y="13379"/>
                </a:lnTo>
                <a:lnTo>
                  <a:pt x="9444" y="13424"/>
                </a:lnTo>
                <a:lnTo>
                  <a:pt x="9512" y="13519"/>
                </a:lnTo>
                <a:lnTo>
                  <a:pt x="9546" y="13458"/>
                </a:lnTo>
                <a:lnTo>
                  <a:pt x="9534" y="13423"/>
                </a:lnTo>
                <a:lnTo>
                  <a:pt x="9424" y="13313"/>
                </a:lnTo>
                <a:lnTo>
                  <a:pt x="9328" y="13244"/>
                </a:lnTo>
                <a:lnTo>
                  <a:pt x="9213" y="13160"/>
                </a:lnTo>
                <a:lnTo>
                  <a:pt x="9256" y="13130"/>
                </a:lnTo>
                <a:lnTo>
                  <a:pt x="9228" y="13084"/>
                </a:lnTo>
                <a:lnTo>
                  <a:pt x="9121" y="13067"/>
                </a:lnTo>
                <a:lnTo>
                  <a:pt x="8993" y="12896"/>
                </a:lnTo>
                <a:lnTo>
                  <a:pt x="8950" y="12732"/>
                </a:lnTo>
                <a:lnTo>
                  <a:pt x="8843" y="12616"/>
                </a:lnTo>
                <a:lnTo>
                  <a:pt x="8818" y="12515"/>
                </a:lnTo>
                <a:lnTo>
                  <a:pt x="8843" y="12466"/>
                </a:lnTo>
                <a:lnTo>
                  <a:pt x="8853" y="12376"/>
                </a:lnTo>
                <a:lnTo>
                  <a:pt x="8967" y="12333"/>
                </a:lnTo>
                <a:lnTo>
                  <a:pt x="9064" y="12379"/>
                </a:lnTo>
                <a:lnTo>
                  <a:pt x="9032" y="12391"/>
                </a:lnTo>
                <a:lnTo>
                  <a:pt x="9027" y="12392"/>
                </a:lnTo>
                <a:lnTo>
                  <a:pt x="9013" y="12455"/>
                </a:lnTo>
                <a:lnTo>
                  <a:pt x="9042" y="12524"/>
                </a:lnTo>
                <a:lnTo>
                  <a:pt x="9094" y="12451"/>
                </a:lnTo>
                <a:lnTo>
                  <a:pt x="9172" y="12495"/>
                </a:lnTo>
                <a:lnTo>
                  <a:pt x="9166" y="12557"/>
                </a:lnTo>
                <a:lnTo>
                  <a:pt x="9214" y="12645"/>
                </a:lnTo>
                <a:lnTo>
                  <a:pt x="9186" y="12653"/>
                </a:lnTo>
                <a:lnTo>
                  <a:pt x="9278" y="12806"/>
                </a:lnTo>
                <a:lnTo>
                  <a:pt x="9393" y="12879"/>
                </a:lnTo>
                <a:lnTo>
                  <a:pt x="9464" y="12955"/>
                </a:lnTo>
                <a:lnTo>
                  <a:pt x="9584" y="13039"/>
                </a:lnTo>
                <a:lnTo>
                  <a:pt x="9640" y="13083"/>
                </a:lnTo>
                <a:lnTo>
                  <a:pt x="9671" y="13147"/>
                </a:lnTo>
                <a:lnTo>
                  <a:pt x="9700" y="13163"/>
                </a:lnTo>
                <a:lnTo>
                  <a:pt x="9720" y="13195"/>
                </a:lnTo>
                <a:lnTo>
                  <a:pt x="9696" y="13249"/>
                </a:lnTo>
                <a:lnTo>
                  <a:pt x="9673" y="13370"/>
                </a:lnTo>
                <a:lnTo>
                  <a:pt x="9678" y="13458"/>
                </a:lnTo>
                <a:lnTo>
                  <a:pt x="9752" y="13527"/>
                </a:lnTo>
                <a:lnTo>
                  <a:pt x="9752" y="13567"/>
                </a:lnTo>
                <a:lnTo>
                  <a:pt x="9775" y="13582"/>
                </a:lnTo>
                <a:lnTo>
                  <a:pt x="9780" y="13635"/>
                </a:lnTo>
                <a:lnTo>
                  <a:pt x="9847" y="13744"/>
                </a:lnTo>
                <a:lnTo>
                  <a:pt x="9897" y="13832"/>
                </a:lnTo>
                <a:lnTo>
                  <a:pt x="9916" y="13951"/>
                </a:lnTo>
                <a:lnTo>
                  <a:pt x="9963" y="14099"/>
                </a:lnTo>
                <a:lnTo>
                  <a:pt x="10081" y="14183"/>
                </a:lnTo>
                <a:lnTo>
                  <a:pt x="10180" y="14188"/>
                </a:lnTo>
                <a:lnTo>
                  <a:pt x="10132" y="14029"/>
                </a:lnTo>
                <a:lnTo>
                  <a:pt x="10225" y="14015"/>
                </a:lnTo>
                <a:lnTo>
                  <a:pt x="10185" y="13921"/>
                </a:lnTo>
                <a:lnTo>
                  <a:pt x="10321" y="13975"/>
                </a:lnTo>
                <a:lnTo>
                  <a:pt x="10323" y="13874"/>
                </a:lnTo>
                <a:lnTo>
                  <a:pt x="10251" y="13818"/>
                </a:lnTo>
                <a:lnTo>
                  <a:pt x="10174" y="13732"/>
                </a:lnTo>
                <a:lnTo>
                  <a:pt x="10230" y="13695"/>
                </a:lnTo>
                <a:lnTo>
                  <a:pt x="10162" y="13606"/>
                </a:lnTo>
                <a:lnTo>
                  <a:pt x="10135" y="13497"/>
                </a:lnTo>
                <a:lnTo>
                  <a:pt x="10163" y="13458"/>
                </a:lnTo>
                <a:lnTo>
                  <a:pt x="10235" y="13556"/>
                </a:lnTo>
                <a:lnTo>
                  <a:pt x="10314" y="13561"/>
                </a:lnTo>
                <a:lnTo>
                  <a:pt x="10388" y="13534"/>
                </a:lnTo>
                <a:lnTo>
                  <a:pt x="10292" y="13428"/>
                </a:lnTo>
                <a:lnTo>
                  <a:pt x="10466" y="13387"/>
                </a:lnTo>
                <a:lnTo>
                  <a:pt x="10538" y="13406"/>
                </a:lnTo>
                <a:lnTo>
                  <a:pt x="10626" y="13412"/>
                </a:lnTo>
                <a:lnTo>
                  <a:pt x="10622" y="13450"/>
                </a:lnTo>
                <a:lnTo>
                  <a:pt x="10667" y="13535"/>
                </a:lnTo>
                <a:lnTo>
                  <a:pt x="10786" y="13438"/>
                </a:lnTo>
                <a:lnTo>
                  <a:pt x="10846" y="13380"/>
                </a:lnTo>
                <a:lnTo>
                  <a:pt x="11014" y="13369"/>
                </a:lnTo>
                <a:lnTo>
                  <a:pt x="11037" y="13323"/>
                </a:lnTo>
                <a:lnTo>
                  <a:pt x="10915" y="13268"/>
                </a:lnTo>
                <a:lnTo>
                  <a:pt x="10897" y="13197"/>
                </a:lnTo>
                <a:lnTo>
                  <a:pt x="10851" y="13093"/>
                </a:lnTo>
                <a:lnTo>
                  <a:pt x="10900" y="12961"/>
                </a:lnTo>
                <a:lnTo>
                  <a:pt x="10969" y="12884"/>
                </a:lnTo>
                <a:lnTo>
                  <a:pt x="11002" y="12662"/>
                </a:lnTo>
                <a:lnTo>
                  <a:pt x="11042" y="12677"/>
                </a:lnTo>
                <a:lnTo>
                  <a:pt x="11106" y="12635"/>
                </a:lnTo>
                <a:lnTo>
                  <a:pt x="11101" y="12588"/>
                </a:lnTo>
                <a:lnTo>
                  <a:pt x="11196" y="12446"/>
                </a:lnTo>
                <a:lnTo>
                  <a:pt x="11240" y="12342"/>
                </a:lnTo>
                <a:lnTo>
                  <a:pt x="11357" y="12313"/>
                </a:lnTo>
                <a:lnTo>
                  <a:pt x="11370" y="12381"/>
                </a:lnTo>
                <a:lnTo>
                  <a:pt x="11575" y="12411"/>
                </a:lnTo>
                <a:lnTo>
                  <a:pt x="11615" y="12451"/>
                </a:lnTo>
                <a:lnTo>
                  <a:pt x="11496" y="12522"/>
                </a:lnTo>
                <a:lnTo>
                  <a:pt x="11474" y="12561"/>
                </a:lnTo>
                <a:lnTo>
                  <a:pt x="11622" y="12601"/>
                </a:lnTo>
                <a:lnTo>
                  <a:pt x="11600" y="12690"/>
                </a:lnTo>
                <a:lnTo>
                  <a:pt x="11677" y="12721"/>
                </a:lnTo>
                <a:lnTo>
                  <a:pt x="11846" y="12594"/>
                </a:lnTo>
                <a:lnTo>
                  <a:pt x="11985" y="12546"/>
                </a:lnTo>
                <a:lnTo>
                  <a:pt x="12003" y="12477"/>
                </a:lnTo>
                <a:lnTo>
                  <a:pt x="11873" y="12505"/>
                </a:lnTo>
                <a:lnTo>
                  <a:pt x="11804" y="12468"/>
                </a:lnTo>
                <a:lnTo>
                  <a:pt x="11786" y="12354"/>
                </a:lnTo>
                <a:lnTo>
                  <a:pt x="11888" y="12273"/>
                </a:lnTo>
                <a:lnTo>
                  <a:pt x="12005" y="12246"/>
                </a:lnTo>
                <a:lnTo>
                  <a:pt x="12080" y="12175"/>
                </a:lnTo>
                <a:lnTo>
                  <a:pt x="12179" y="12145"/>
                </a:lnTo>
                <a:lnTo>
                  <a:pt x="12286" y="12096"/>
                </a:lnTo>
                <a:lnTo>
                  <a:pt x="12296" y="12135"/>
                </a:lnTo>
                <a:lnTo>
                  <a:pt x="12122" y="12241"/>
                </a:lnTo>
                <a:lnTo>
                  <a:pt x="12202" y="12301"/>
                </a:lnTo>
                <a:lnTo>
                  <a:pt x="12117" y="12472"/>
                </a:lnTo>
                <a:lnTo>
                  <a:pt x="12027" y="12515"/>
                </a:lnTo>
                <a:lnTo>
                  <a:pt x="12154" y="12606"/>
                </a:lnTo>
                <a:lnTo>
                  <a:pt x="12311" y="12650"/>
                </a:lnTo>
                <a:lnTo>
                  <a:pt x="12504" y="12773"/>
                </a:lnTo>
                <a:lnTo>
                  <a:pt x="12561" y="12820"/>
                </a:lnTo>
                <a:lnTo>
                  <a:pt x="12638" y="12825"/>
                </a:lnTo>
                <a:lnTo>
                  <a:pt x="12726" y="12875"/>
                </a:lnTo>
                <a:lnTo>
                  <a:pt x="12782" y="12992"/>
                </a:lnTo>
                <a:lnTo>
                  <a:pt x="12775" y="13072"/>
                </a:lnTo>
                <a:lnTo>
                  <a:pt x="12629" y="13199"/>
                </a:lnTo>
                <a:lnTo>
                  <a:pt x="12509" y="13205"/>
                </a:lnTo>
                <a:lnTo>
                  <a:pt x="12351" y="13261"/>
                </a:lnTo>
                <a:lnTo>
                  <a:pt x="12144" y="13222"/>
                </a:lnTo>
                <a:lnTo>
                  <a:pt x="11889" y="13126"/>
                </a:lnTo>
                <a:lnTo>
                  <a:pt x="11662" y="13153"/>
                </a:lnTo>
                <a:lnTo>
                  <a:pt x="11504" y="13219"/>
                </a:lnTo>
                <a:lnTo>
                  <a:pt x="11342" y="13349"/>
                </a:lnTo>
                <a:lnTo>
                  <a:pt x="11074" y="13337"/>
                </a:lnTo>
                <a:lnTo>
                  <a:pt x="11017" y="13476"/>
                </a:lnTo>
                <a:lnTo>
                  <a:pt x="10798" y="13487"/>
                </a:lnTo>
                <a:lnTo>
                  <a:pt x="10639" y="13660"/>
                </a:lnTo>
                <a:lnTo>
                  <a:pt x="10731" y="13746"/>
                </a:lnTo>
                <a:lnTo>
                  <a:pt x="10659" y="13885"/>
                </a:lnTo>
                <a:lnTo>
                  <a:pt x="10766" y="13985"/>
                </a:lnTo>
                <a:lnTo>
                  <a:pt x="10855" y="14162"/>
                </a:lnTo>
                <a:lnTo>
                  <a:pt x="11019" y="14156"/>
                </a:lnTo>
                <a:lnTo>
                  <a:pt x="11166" y="14246"/>
                </a:lnTo>
                <a:lnTo>
                  <a:pt x="11270" y="14220"/>
                </a:lnTo>
                <a:lnTo>
                  <a:pt x="11302" y="14145"/>
                </a:lnTo>
                <a:lnTo>
                  <a:pt x="11462" y="14141"/>
                </a:lnTo>
                <a:lnTo>
                  <a:pt x="11590" y="14227"/>
                </a:lnTo>
                <a:lnTo>
                  <a:pt x="11816" y="14187"/>
                </a:lnTo>
                <a:lnTo>
                  <a:pt x="11909" y="14074"/>
                </a:lnTo>
                <a:lnTo>
                  <a:pt x="12038" y="14099"/>
                </a:lnTo>
                <a:lnTo>
                  <a:pt x="12127" y="14074"/>
                </a:lnTo>
                <a:lnTo>
                  <a:pt x="12077" y="14146"/>
                </a:lnTo>
                <a:lnTo>
                  <a:pt x="12140" y="14219"/>
                </a:lnTo>
                <a:lnTo>
                  <a:pt x="12110" y="14296"/>
                </a:lnTo>
                <a:lnTo>
                  <a:pt x="12137" y="14429"/>
                </a:lnTo>
                <a:lnTo>
                  <a:pt x="12135" y="14434"/>
                </a:lnTo>
                <a:lnTo>
                  <a:pt x="12070" y="14567"/>
                </a:lnTo>
                <a:lnTo>
                  <a:pt x="12027" y="14715"/>
                </a:lnTo>
                <a:lnTo>
                  <a:pt x="12023" y="14717"/>
                </a:lnTo>
                <a:lnTo>
                  <a:pt x="12005" y="14762"/>
                </a:lnTo>
                <a:lnTo>
                  <a:pt x="11983" y="14897"/>
                </a:lnTo>
                <a:lnTo>
                  <a:pt x="11948" y="14981"/>
                </a:lnTo>
                <a:lnTo>
                  <a:pt x="11960" y="14990"/>
                </a:lnTo>
                <a:lnTo>
                  <a:pt x="11916" y="15050"/>
                </a:lnTo>
                <a:lnTo>
                  <a:pt x="11842" y="15102"/>
                </a:lnTo>
                <a:lnTo>
                  <a:pt x="11717" y="15104"/>
                </a:lnTo>
                <a:lnTo>
                  <a:pt x="11586" y="15074"/>
                </a:lnTo>
                <a:lnTo>
                  <a:pt x="11553" y="15131"/>
                </a:lnTo>
                <a:lnTo>
                  <a:pt x="11506" y="15050"/>
                </a:lnTo>
                <a:lnTo>
                  <a:pt x="11392" y="15035"/>
                </a:lnTo>
                <a:lnTo>
                  <a:pt x="11252" y="15057"/>
                </a:lnTo>
                <a:lnTo>
                  <a:pt x="11188" y="15109"/>
                </a:lnTo>
                <a:lnTo>
                  <a:pt x="11094" y="15153"/>
                </a:lnTo>
                <a:lnTo>
                  <a:pt x="11118" y="15111"/>
                </a:lnTo>
                <a:lnTo>
                  <a:pt x="11121" y="15101"/>
                </a:lnTo>
                <a:lnTo>
                  <a:pt x="11153" y="15059"/>
                </a:lnTo>
                <a:lnTo>
                  <a:pt x="11143" y="14991"/>
                </a:lnTo>
                <a:lnTo>
                  <a:pt x="11069" y="15008"/>
                </a:lnTo>
                <a:lnTo>
                  <a:pt x="11024" y="15059"/>
                </a:lnTo>
                <a:lnTo>
                  <a:pt x="10989" y="15116"/>
                </a:lnTo>
                <a:lnTo>
                  <a:pt x="10982" y="15141"/>
                </a:lnTo>
                <a:lnTo>
                  <a:pt x="10831" y="15094"/>
                </a:lnTo>
                <a:lnTo>
                  <a:pt x="10679" y="15049"/>
                </a:lnTo>
                <a:lnTo>
                  <a:pt x="10466" y="15047"/>
                </a:lnTo>
                <a:lnTo>
                  <a:pt x="10430" y="14990"/>
                </a:lnTo>
                <a:lnTo>
                  <a:pt x="10272" y="14964"/>
                </a:lnTo>
                <a:lnTo>
                  <a:pt x="10222" y="14932"/>
                </a:lnTo>
                <a:lnTo>
                  <a:pt x="10163" y="14929"/>
                </a:lnTo>
                <a:lnTo>
                  <a:pt x="10113" y="14848"/>
                </a:lnTo>
                <a:lnTo>
                  <a:pt x="9902" y="14798"/>
                </a:lnTo>
                <a:lnTo>
                  <a:pt x="9794" y="14813"/>
                </a:lnTo>
                <a:lnTo>
                  <a:pt x="9676" y="14884"/>
                </a:lnTo>
                <a:lnTo>
                  <a:pt x="9621" y="14961"/>
                </a:lnTo>
                <a:lnTo>
                  <a:pt x="9648" y="15096"/>
                </a:lnTo>
                <a:lnTo>
                  <a:pt x="9566" y="15166"/>
                </a:lnTo>
                <a:lnTo>
                  <a:pt x="9486" y="15202"/>
                </a:lnTo>
                <a:lnTo>
                  <a:pt x="9323" y="15096"/>
                </a:lnTo>
                <a:lnTo>
                  <a:pt x="9107" y="14995"/>
                </a:lnTo>
                <a:lnTo>
                  <a:pt x="8970" y="14939"/>
                </a:lnTo>
                <a:lnTo>
                  <a:pt x="8915" y="14776"/>
                </a:lnTo>
                <a:lnTo>
                  <a:pt x="8719" y="14661"/>
                </a:lnTo>
                <a:lnTo>
                  <a:pt x="8595" y="14608"/>
                </a:lnTo>
                <a:lnTo>
                  <a:pt x="8530" y="14609"/>
                </a:lnTo>
                <a:lnTo>
                  <a:pt x="8361" y="14512"/>
                </a:lnTo>
                <a:lnTo>
                  <a:pt x="8307" y="14471"/>
                </a:lnTo>
                <a:lnTo>
                  <a:pt x="8284" y="14382"/>
                </a:lnTo>
                <a:lnTo>
                  <a:pt x="8207" y="14360"/>
                </a:lnTo>
                <a:lnTo>
                  <a:pt x="8195" y="14259"/>
                </a:lnTo>
                <a:lnTo>
                  <a:pt x="8307" y="14197"/>
                </a:lnTo>
                <a:lnTo>
                  <a:pt x="8352" y="14052"/>
                </a:lnTo>
                <a:lnTo>
                  <a:pt x="8309" y="13997"/>
                </a:lnTo>
                <a:lnTo>
                  <a:pt x="8325" y="13917"/>
                </a:lnTo>
                <a:lnTo>
                  <a:pt x="8413" y="13848"/>
                </a:lnTo>
                <a:lnTo>
                  <a:pt x="8407" y="13813"/>
                </a:lnTo>
                <a:lnTo>
                  <a:pt x="8274" y="13848"/>
                </a:lnTo>
                <a:lnTo>
                  <a:pt x="8295" y="13761"/>
                </a:lnTo>
                <a:lnTo>
                  <a:pt x="8200" y="13715"/>
                </a:lnTo>
                <a:lnTo>
                  <a:pt x="8031" y="13744"/>
                </a:lnTo>
                <a:lnTo>
                  <a:pt x="7932" y="13727"/>
                </a:lnTo>
                <a:lnTo>
                  <a:pt x="7884" y="13670"/>
                </a:lnTo>
                <a:lnTo>
                  <a:pt x="7733" y="13626"/>
                </a:lnTo>
                <a:lnTo>
                  <a:pt x="7587" y="13651"/>
                </a:lnTo>
                <a:lnTo>
                  <a:pt x="7522" y="13603"/>
                </a:lnTo>
                <a:lnTo>
                  <a:pt x="7291" y="13537"/>
                </a:lnTo>
                <a:lnTo>
                  <a:pt x="7052" y="13480"/>
                </a:lnTo>
                <a:lnTo>
                  <a:pt x="6908" y="13478"/>
                </a:lnTo>
                <a:lnTo>
                  <a:pt x="6802" y="13512"/>
                </a:lnTo>
                <a:lnTo>
                  <a:pt x="6648" y="13478"/>
                </a:lnTo>
                <a:lnTo>
                  <a:pt x="6491" y="13512"/>
                </a:lnTo>
                <a:lnTo>
                  <a:pt x="6434" y="13483"/>
                </a:lnTo>
                <a:lnTo>
                  <a:pt x="6308" y="13380"/>
                </a:lnTo>
                <a:lnTo>
                  <a:pt x="6181" y="13330"/>
                </a:lnTo>
                <a:lnTo>
                  <a:pt x="6128" y="13221"/>
                </a:lnTo>
                <a:lnTo>
                  <a:pt x="6034" y="13172"/>
                </a:lnTo>
                <a:lnTo>
                  <a:pt x="5957" y="13249"/>
                </a:lnTo>
                <a:lnTo>
                  <a:pt x="5811" y="13369"/>
                </a:lnTo>
                <a:lnTo>
                  <a:pt x="5692" y="13380"/>
                </a:lnTo>
                <a:lnTo>
                  <a:pt x="5537" y="13379"/>
                </a:lnTo>
                <a:lnTo>
                  <a:pt x="5414" y="13438"/>
                </a:lnTo>
                <a:lnTo>
                  <a:pt x="5368" y="13508"/>
                </a:lnTo>
                <a:lnTo>
                  <a:pt x="5269" y="13613"/>
                </a:lnTo>
                <a:lnTo>
                  <a:pt x="5230" y="13827"/>
                </a:lnTo>
                <a:lnTo>
                  <a:pt x="5076" y="13887"/>
                </a:lnTo>
                <a:lnTo>
                  <a:pt x="4996" y="13885"/>
                </a:lnTo>
                <a:lnTo>
                  <a:pt x="4857" y="13924"/>
                </a:lnTo>
                <a:lnTo>
                  <a:pt x="4731" y="13860"/>
                </a:lnTo>
                <a:lnTo>
                  <a:pt x="4644" y="13875"/>
                </a:lnTo>
                <a:lnTo>
                  <a:pt x="4507" y="13970"/>
                </a:lnTo>
                <a:lnTo>
                  <a:pt x="4403" y="13963"/>
                </a:lnTo>
                <a:lnTo>
                  <a:pt x="4325" y="14020"/>
                </a:lnTo>
                <a:lnTo>
                  <a:pt x="4295" y="14096"/>
                </a:lnTo>
                <a:lnTo>
                  <a:pt x="4229" y="14156"/>
                </a:lnTo>
                <a:lnTo>
                  <a:pt x="4179" y="14148"/>
                </a:lnTo>
                <a:lnTo>
                  <a:pt x="4077" y="14187"/>
                </a:lnTo>
                <a:lnTo>
                  <a:pt x="3998" y="14254"/>
                </a:lnTo>
                <a:lnTo>
                  <a:pt x="3990" y="14308"/>
                </a:lnTo>
                <a:lnTo>
                  <a:pt x="3923" y="14350"/>
                </a:lnTo>
                <a:lnTo>
                  <a:pt x="3863" y="14350"/>
                </a:lnTo>
                <a:lnTo>
                  <a:pt x="3834" y="14411"/>
                </a:lnTo>
                <a:lnTo>
                  <a:pt x="3809" y="14465"/>
                </a:lnTo>
                <a:lnTo>
                  <a:pt x="3856" y="14577"/>
                </a:lnTo>
                <a:lnTo>
                  <a:pt x="3868" y="14670"/>
                </a:lnTo>
                <a:lnTo>
                  <a:pt x="3833" y="14729"/>
                </a:lnTo>
                <a:lnTo>
                  <a:pt x="3827" y="14810"/>
                </a:lnTo>
                <a:lnTo>
                  <a:pt x="3802" y="14956"/>
                </a:lnTo>
                <a:lnTo>
                  <a:pt x="3749" y="15071"/>
                </a:lnTo>
                <a:lnTo>
                  <a:pt x="3695" y="15109"/>
                </a:lnTo>
                <a:lnTo>
                  <a:pt x="3687" y="15190"/>
                </a:lnTo>
                <a:lnTo>
                  <a:pt x="3638" y="15234"/>
                </a:lnTo>
                <a:lnTo>
                  <a:pt x="3551" y="15278"/>
                </a:lnTo>
                <a:lnTo>
                  <a:pt x="3488" y="15257"/>
                </a:lnTo>
                <a:lnTo>
                  <a:pt x="3541" y="15355"/>
                </a:lnTo>
                <a:lnTo>
                  <a:pt x="3571" y="15500"/>
                </a:lnTo>
                <a:lnTo>
                  <a:pt x="3541" y="15544"/>
                </a:lnTo>
                <a:lnTo>
                  <a:pt x="3541" y="15660"/>
                </a:lnTo>
                <a:lnTo>
                  <a:pt x="3543" y="15693"/>
                </a:lnTo>
                <a:lnTo>
                  <a:pt x="3578" y="15752"/>
                </a:lnTo>
                <a:lnTo>
                  <a:pt x="3573" y="15771"/>
                </a:lnTo>
                <a:lnTo>
                  <a:pt x="3596" y="15831"/>
                </a:lnTo>
                <a:lnTo>
                  <a:pt x="3652" y="15882"/>
                </a:lnTo>
                <a:lnTo>
                  <a:pt x="3714" y="15990"/>
                </a:lnTo>
                <a:lnTo>
                  <a:pt x="3749" y="16040"/>
                </a:lnTo>
                <a:lnTo>
                  <a:pt x="3764" y="16082"/>
                </a:lnTo>
                <a:lnTo>
                  <a:pt x="3769" y="16150"/>
                </a:lnTo>
                <a:lnTo>
                  <a:pt x="3799" y="16200"/>
                </a:lnTo>
                <a:lnTo>
                  <a:pt x="3833" y="16240"/>
                </a:lnTo>
                <a:lnTo>
                  <a:pt x="3879" y="16328"/>
                </a:lnTo>
                <a:lnTo>
                  <a:pt x="3930" y="16446"/>
                </a:lnTo>
                <a:lnTo>
                  <a:pt x="3933" y="16548"/>
                </a:lnTo>
                <a:lnTo>
                  <a:pt x="3951" y="16611"/>
                </a:lnTo>
                <a:lnTo>
                  <a:pt x="4018" y="16725"/>
                </a:lnTo>
                <a:lnTo>
                  <a:pt x="4115" y="16843"/>
                </a:lnTo>
                <a:lnTo>
                  <a:pt x="4154" y="16878"/>
                </a:lnTo>
                <a:lnTo>
                  <a:pt x="4243" y="17020"/>
                </a:lnTo>
                <a:lnTo>
                  <a:pt x="4363" y="17163"/>
                </a:lnTo>
                <a:lnTo>
                  <a:pt x="4492" y="17336"/>
                </a:lnTo>
                <a:lnTo>
                  <a:pt x="4643" y="17483"/>
                </a:lnTo>
                <a:lnTo>
                  <a:pt x="4683" y="17505"/>
                </a:lnTo>
                <a:lnTo>
                  <a:pt x="4713" y="17525"/>
                </a:lnTo>
                <a:lnTo>
                  <a:pt x="4869" y="17567"/>
                </a:lnTo>
                <a:lnTo>
                  <a:pt x="4979" y="17592"/>
                </a:lnTo>
                <a:lnTo>
                  <a:pt x="5167" y="17668"/>
                </a:lnTo>
                <a:lnTo>
                  <a:pt x="5269" y="17717"/>
                </a:lnTo>
                <a:lnTo>
                  <a:pt x="5379" y="17794"/>
                </a:lnTo>
                <a:lnTo>
                  <a:pt x="5453" y="17829"/>
                </a:lnTo>
                <a:lnTo>
                  <a:pt x="5595" y="17929"/>
                </a:lnTo>
                <a:lnTo>
                  <a:pt x="5744" y="17961"/>
                </a:lnTo>
                <a:lnTo>
                  <a:pt x="5838" y="17961"/>
                </a:lnTo>
                <a:lnTo>
                  <a:pt x="6104" y="17998"/>
                </a:lnTo>
                <a:lnTo>
                  <a:pt x="6240" y="18025"/>
                </a:lnTo>
                <a:lnTo>
                  <a:pt x="6380" y="18063"/>
                </a:lnTo>
                <a:lnTo>
                  <a:pt x="6531" y="18119"/>
                </a:lnTo>
                <a:lnTo>
                  <a:pt x="6658" y="18161"/>
                </a:lnTo>
                <a:lnTo>
                  <a:pt x="6775" y="18282"/>
                </a:lnTo>
                <a:lnTo>
                  <a:pt x="6827" y="18388"/>
                </a:lnTo>
                <a:lnTo>
                  <a:pt x="6918" y="18491"/>
                </a:lnTo>
                <a:lnTo>
                  <a:pt x="7057" y="18538"/>
                </a:lnTo>
                <a:lnTo>
                  <a:pt x="7125" y="18531"/>
                </a:lnTo>
                <a:lnTo>
                  <a:pt x="7191" y="18558"/>
                </a:lnTo>
                <a:lnTo>
                  <a:pt x="7376" y="18567"/>
                </a:lnTo>
                <a:lnTo>
                  <a:pt x="7373" y="18599"/>
                </a:lnTo>
                <a:lnTo>
                  <a:pt x="7416" y="18629"/>
                </a:lnTo>
                <a:lnTo>
                  <a:pt x="7452" y="18691"/>
                </a:lnTo>
                <a:lnTo>
                  <a:pt x="7532" y="18732"/>
                </a:lnTo>
                <a:lnTo>
                  <a:pt x="7599" y="18826"/>
                </a:lnTo>
                <a:lnTo>
                  <a:pt x="7570" y="18908"/>
                </a:lnTo>
                <a:lnTo>
                  <a:pt x="7507" y="19018"/>
                </a:lnTo>
                <a:lnTo>
                  <a:pt x="7540" y="19043"/>
                </a:lnTo>
                <a:lnTo>
                  <a:pt x="7504" y="19114"/>
                </a:lnTo>
                <a:lnTo>
                  <a:pt x="7462" y="19181"/>
                </a:lnTo>
                <a:lnTo>
                  <a:pt x="7423" y="19205"/>
                </a:lnTo>
                <a:lnTo>
                  <a:pt x="7416" y="19237"/>
                </a:lnTo>
                <a:lnTo>
                  <a:pt x="7527" y="19373"/>
                </a:lnTo>
                <a:lnTo>
                  <a:pt x="7646" y="19486"/>
                </a:lnTo>
                <a:lnTo>
                  <a:pt x="7833" y="19629"/>
                </a:lnTo>
                <a:lnTo>
                  <a:pt x="7986" y="19764"/>
                </a:lnTo>
                <a:lnTo>
                  <a:pt x="8036" y="19843"/>
                </a:lnTo>
                <a:lnTo>
                  <a:pt x="8063" y="19876"/>
                </a:lnTo>
                <a:lnTo>
                  <a:pt x="8048" y="19891"/>
                </a:lnTo>
                <a:lnTo>
                  <a:pt x="8140" y="19966"/>
                </a:lnTo>
                <a:lnTo>
                  <a:pt x="8181" y="20033"/>
                </a:lnTo>
                <a:lnTo>
                  <a:pt x="8242" y="20125"/>
                </a:lnTo>
                <a:lnTo>
                  <a:pt x="8190" y="20147"/>
                </a:lnTo>
                <a:lnTo>
                  <a:pt x="8181" y="20162"/>
                </a:lnTo>
                <a:lnTo>
                  <a:pt x="8230" y="20220"/>
                </a:lnTo>
                <a:lnTo>
                  <a:pt x="8282" y="20279"/>
                </a:lnTo>
                <a:lnTo>
                  <a:pt x="8337" y="20317"/>
                </a:lnTo>
                <a:lnTo>
                  <a:pt x="8352" y="20361"/>
                </a:lnTo>
                <a:lnTo>
                  <a:pt x="8339" y="20413"/>
                </a:lnTo>
                <a:lnTo>
                  <a:pt x="8287" y="20435"/>
                </a:lnTo>
                <a:lnTo>
                  <a:pt x="8192" y="20460"/>
                </a:lnTo>
                <a:lnTo>
                  <a:pt x="8155" y="20481"/>
                </a:lnTo>
                <a:lnTo>
                  <a:pt x="8108" y="20529"/>
                </a:lnTo>
                <a:lnTo>
                  <a:pt x="8103" y="20556"/>
                </a:lnTo>
                <a:lnTo>
                  <a:pt x="8054" y="20602"/>
                </a:lnTo>
                <a:lnTo>
                  <a:pt x="8043" y="20651"/>
                </a:lnTo>
                <a:lnTo>
                  <a:pt x="8068" y="20691"/>
                </a:lnTo>
                <a:lnTo>
                  <a:pt x="8089" y="20738"/>
                </a:lnTo>
                <a:lnTo>
                  <a:pt x="8243" y="20821"/>
                </a:lnTo>
                <a:lnTo>
                  <a:pt x="8290" y="20861"/>
                </a:lnTo>
                <a:lnTo>
                  <a:pt x="8399" y="20938"/>
                </a:lnTo>
                <a:lnTo>
                  <a:pt x="8500" y="20994"/>
                </a:lnTo>
                <a:lnTo>
                  <a:pt x="8572" y="21024"/>
                </a:lnTo>
                <a:lnTo>
                  <a:pt x="8602" y="21051"/>
                </a:lnTo>
                <a:lnTo>
                  <a:pt x="8625" y="21098"/>
                </a:lnTo>
                <a:lnTo>
                  <a:pt x="8705" y="21162"/>
                </a:lnTo>
                <a:lnTo>
                  <a:pt x="8759" y="21193"/>
                </a:lnTo>
                <a:lnTo>
                  <a:pt x="8811" y="21228"/>
                </a:lnTo>
                <a:lnTo>
                  <a:pt x="8888" y="21257"/>
                </a:lnTo>
                <a:lnTo>
                  <a:pt x="9020" y="21294"/>
                </a:lnTo>
                <a:lnTo>
                  <a:pt x="9157" y="21337"/>
                </a:lnTo>
                <a:lnTo>
                  <a:pt x="9249" y="21363"/>
                </a:lnTo>
                <a:lnTo>
                  <a:pt x="9368" y="21390"/>
                </a:lnTo>
                <a:lnTo>
                  <a:pt x="9383" y="21398"/>
                </a:lnTo>
                <a:lnTo>
                  <a:pt x="9337" y="21393"/>
                </a:lnTo>
                <a:lnTo>
                  <a:pt x="9397" y="21405"/>
                </a:lnTo>
                <a:lnTo>
                  <a:pt x="9405" y="21408"/>
                </a:lnTo>
                <a:lnTo>
                  <a:pt x="9430" y="21411"/>
                </a:lnTo>
                <a:lnTo>
                  <a:pt x="9435" y="21411"/>
                </a:lnTo>
                <a:lnTo>
                  <a:pt x="9507" y="21422"/>
                </a:lnTo>
                <a:lnTo>
                  <a:pt x="9559" y="21427"/>
                </a:lnTo>
                <a:lnTo>
                  <a:pt x="9629" y="21435"/>
                </a:lnTo>
                <a:lnTo>
                  <a:pt x="9698" y="21442"/>
                </a:lnTo>
                <a:lnTo>
                  <a:pt x="9787" y="21450"/>
                </a:lnTo>
                <a:lnTo>
                  <a:pt x="9917" y="21460"/>
                </a:lnTo>
                <a:lnTo>
                  <a:pt x="10073" y="21470"/>
                </a:lnTo>
                <a:lnTo>
                  <a:pt x="10137" y="21475"/>
                </a:lnTo>
                <a:lnTo>
                  <a:pt x="10230" y="21479"/>
                </a:lnTo>
                <a:lnTo>
                  <a:pt x="10400" y="21487"/>
                </a:lnTo>
                <a:lnTo>
                  <a:pt x="10475" y="21489"/>
                </a:lnTo>
                <a:lnTo>
                  <a:pt x="10570" y="21492"/>
                </a:lnTo>
                <a:lnTo>
                  <a:pt x="10589" y="21491"/>
                </a:lnTo>
                <a:lnTo>
                  <a:pt x="10669" y="21491"/>
                </a:lnTo>
                <a:lnTo>
                  <a:pt x="10831" y="21489"/>
                </a:lnTo>
                <a:lnTo>
                  <a:pt x="10950" y="21486"/>
                </a:lnTo>
                <a:lnTo>
                  <a:pt x="11064" y="21477"/>
                </a:lnTo>
                <a:lnTo>
                  <a:pt x="11248" y="21460"/>
                </a:lnTo>
                <a:lnTo>
                  <a:pt x="11342" y="21445"/>
                </a:lnTo>
                <a:lnTo>
                  <a:pt x="11391" y="21435"/>
                </a:lnTo>
                <a:lnTo>
                  <a:pt x="11462" y="21422"/>
                </a:lnTo>
                <a:lnTo>
                  <a:pt x="11496" y="21417"/>
                </a:lnTo>
                <a:lnTo>
                  <a:pt x="11610" y="21400"/>
                </a:lnTo>
                <a:lnTo>
                  <a:pt x="11657" y="21386"/>
                </a:lnTo>
                <a:lnTo>
                  <a:pt x="11682" y="21366"/>
                </a:lnTo>
                <a:lnTo>
                  <a:pt x="11730" y="21342"/>
                </a:lnTo>
                <a:lnTo>
                  <a:pt x="11749" y="21327"/>
                </a:lnTo>
                <a:lnTo>
                  <a:pt x="11707" y="21329"/>
                </a:lnTo>
                <a:lnTo>
                  <a:pt x="11695" y="21317"/>
                </a:lnTo>
                <a:lnTo>
                  <a:pt x="11772" y="21300"/>
                </a:lnTo>
                <a:lnTo>
                  <a:pt x="11980" y="21263"/>
                </a:lnTo>
                <a:lnTo>
                  <a:pt x="12122" y="21236"/>
                </a:lnTo>
                <a:lnTo>
                  <a:pt x="12196" y="21215"/>
                </a:lnTo>
                <a:lnTo>
                  <a:pt x="12226" y="21196"/>
                </a:lnTo>
                <a:lnTo>
                  <a:pt x="12187" y="21194"/>
                </a:lnTo>
                <a:lnTo>
                  <a:pt x="12221" y="21174"/>
                </a:lnTo>
                <a:lnTo>
                  <a:pt x="12236" y="21134"/>
                </a:lnTo>
                <a:lnTo>
                  <a:pt x="12204" y="21139"/>
                </a:lnTo>
                <a:lnTo>
                  <a:pt x="12206" y="21127"/>
                </a:lnTo>
                <a:lnTo>
                  <a:pt x="12177" y="21105"/>
                </a:lnTo>
                <a:lnTo>
                  <a:pt x="12102" y="21080"/>
                </a:lnTo>
                <a:lnTo>
                  <a:pt x="12124" y="21043"/>
                </a:lnTo>
                <a:lnTo>
                  <a:pt x="12197" y="21023"/>
                </a:lnTo>
                <a:lnTo>
                  <a:pt x="12325" y="20972"/>
                </a:lnTo>
                <a:lnTo>
                  <a:pt x="12395" y="20954"/>
                </a:lnTo>
                <a:lnTo>
                  <a:pt x="12602" y="20866"/>
                </a:lnTo>
                <a:lnTo>
                  <a:pt x="12805" y="20807"/>
                </a:lnTo>
                <a:lnTo>
                  <a:pt x="12969" y="20757"/>
                </a:lnTo>
                <a:lnTo>
                  <a:pt x="13088" y="20698"/>
                </a:lnTo>
                <a:lnTo>
                  <a:pt x="13163" y="20641"/>
                </a:lnTo>
                <a:lnTo>
                  <a:pt x="13224" y="20585"/>
                </a:lnTo>
                <a:lnTo>
                  <a:pt x="13198" y="20558"/>
                </a:lnTo>
                <a:lnTo>
                  <a:pt x="13207" y="20450"/>
                </a:lnTo>
                <a:lnTo>
                  <a:pt x="13193" y="20390"/>
                </a:lnTo>
                <a:lnTo>
                  <a:pt x="13208" y="20314"/>
                </a:lnTo>
                <a:lnTo>
                  <a:pt x="13183" y="20284"/>
                </a:lnTo>
                <a:lnTo>
                  <a:pt x="13120" y="20280"/>
                </a:lnTo>
                <a:lnTo>
                  <a:pt x="13051" y="20215"/>
                </a:lnTo>
                <a:lnTo>
                  <a:pt x="12993" y="20173"/>
                </a:lnTo>
                <a:lnTo>
                  <a:pt x="13008" y="20130"/>
                </a:lnTo>
                <a:lnTo>
                  <a:pt x="12999" y="20107"/>
                </a:lnTo>
                <a:lnTo>
                  <a:pt x="13051" y="20045"/>
                </a:lnTo>
                <a:lnTo>
                  <a:pt x="13048" y="20023"/>
                </a:lnTo>
                <a:lnTo>
                  <a:pt x="12932" y="20011"/>
                </a:lnTo>
                <a:lnTo>
                  <a:pt x="12924" y="19962"/>
                </a:lnTo>
                <a:lnTo>
                  <a:pt x="13013" y="19833"/>
                </a:lnTo>
                <a:lnTo>
                  <a:pt x="13086" y="19789"/>
                </a:lnTo>
                <a:lnTo>
                  <a:pt x="13125" y="19718"/>
                </a:lnTo>
                <a:lnTo>
                  <a:pt x="13183" y="19668"/>
                </a:lnTo>
                <a:lnTo>
                  <a:pt x="13210" y="19592"/>
                </a:lnTo>
                <a:lnTo>
                  <a:pt x="13279" y="19572"/>
                </a:lnTo>
                <a:lnTo>
                  <a:pt x="13324" y="19521"/>
                </a:lnTo>
                <a:lnTo>
                  <a:pt x="13451" y="19454"/>
                </a:lnTo>
                <a:lnTo>
                  <a:pt x="13493" y="19420"/>
                </a:lnTo>
                <a:lnTo>
                  <a:pt x="13535" y="19356"/>
                </a:lnTo>
                <a:lnTo>
                  <a:pt x="13732" y="19183"/>
                </a:lnTo>
                <a:lnTo>
                  <a:pt x="13898" y="19058"/>
                </a:lnTo>
                <a:lnTo>
                  <a:pt x="14163" y="18878"/>
                </a:lnTo>
                <a:lnTo>
                  <a:pt x="14337" y="18737"/>
                </a:lnTo>
                <a:lnTo>
                  <a:pt x="14538" y="18516"/>
                </a:lnTo>
                <a:lnTo>
                  <a:pt x="14680" y="18336"/>
                </a:lnTo>
                <a:lnTo>
                  <a:pt x="14817" y="18109"/>
                </a:lnTo>
                <a:lnTo>
                  <a:pt x="14909" y="17914"/>
                </a:lnTo>
                <a:lnTo>
                  <a:pt x="14980" y="17744"/>
                </a:lnTo>
                <a:lnTo>
                  <a:pt x="15013" y="17587"/>
                </a:lnTo>
                <a:lnTo>
                  <a:pt x="15043" y="17526"/>
                </a:lnTo>
                <a:lnTo>
                  <a:pt x="15035" y="17457"/>
                </a:lnTo>
                <a:lnTo>
                  <a:pt x="15041" y="17375"/>
                </a:lnTo>
                <a:lnTo>
                  <a:pt x="15035" y="17340"/>
                </a:lnTo>
                <a:lnTo>
                  <a:pt x="14971" y="17363"/>
                </a:lnTo>
                <a:lnTo>
                  <a:pt x="14897" y="17437"/>
                </a:lnTo>
                <a:lnTo>
                  <a:pt x="14809" y="17483"/>
                </a:lnTo>
                <a:lnTo>
                  <a:pt x="14733" y="17528"/>
                </a:lnTo>
                <a:lnTo>
                  <a:pt x="14680" y="17548"/>
                </a:lnTo>
                <a:lnTo>
                  <a:pt x="14583" y="17585"/>
                </a:lnTo>
                <a:lnTo>
                  <a:pt x="14524" y="17629"/>
                </a:lnTo>
                <a:lnTo>
                  <a:pt x="14440" y="17664"/>
                </a:lnTo>
                <a:lnTo>
                  <a:pt x="14292" y="17752"/>
                </a:lnTo>
                <a:lnTo>
                  <a:pt x="14104" y="17821"/>
                </a:lnTo>
                <a:lnTo>
                  <a:pt x="13943" y="17898"/>
                </a:lnTo>
                <a:lnTo>
                  <a:pt x="13856" y="17920"/>
                </a:lnTo>
                <a:lnTo>
                  <a:pt x="13773" y="17885"/>
                </a:lnTo>
                <a:lnTo>
                  <a:pt x="13734" y="17838"/>
                </a:lnTo>
                <a:lnTo>
                  <a:pt x="13675" y="17828"/>
                </a:lnTo>
                <a:lnTo>
                  <a:pt x="13597" y="17809"/>
                </a:lnTo>
                <a:lnTo>
                  <a:pt x="13694" y="17752"/>
                </a:lnTo>
                <a:lnTo>
                  <a:pt x="13696" y="17695"/>
                </a:lnTo>
                <a:lnTo>
                  <a:pt x="13650" y="17663"/>
                </a:lnTo>
                <a:lnTo>
                  <a:pt x="13560" y="17641"/>
                </a:lnTo>
                <a:lnTo>
                  <a:pt x="13501" y="17607"/>
                </a:lnTo>
                <a:lnTo>
                  <a:pt x="13401" y="17548"/>
                </a:lnTo>
                <a:lnTo>
                  <a:pt x="13297" y="17488"/>
                </a:lnTo>
                <a:lnTo>
                  <a:pt x="13046" y="17402"/>
                </a:lnTo>
                <a:lnTo>
                  <a:pt x="12946" y="17350"/>
                </a:lnTo>
                <a:lnTo>
                  <a:pt x="12887" y="17225"/>
                </a:lnTo>
                <a:lnTo>
                  <a:pt x="12772" y="17072"/>
                </a:lnTo>
                <a:lnTo>
                  <a:pt x="12673" y="17033"/>
                </a:lnTo>
                <a:lnTo>
                  <a:pt x="12604" y="17006"/>
                </a:lnTo>
                <a:lnTo>
                  <a:pt x="12527" y="16836"/>
                </a:lnTo>
                <a:lnTo>
                  <a:pt x="12490" y="16683"/>
                </a:lnTo>
                <a:lnTo>
                  <a:pt x="12525" y="16649"/>
                </a:lnTo>
                <a:lnTo>
                  <a:pt x="12459" y="16505"/>
                </a:lnTo>
                <a:lnTo>
                  <a:pt x="12427" y="16478"/>
                </a:lnTo>
                <a:lnTo>
                  <a:pt x="12219" y="16363"/>
                </a:lnTo>
                <a:lnTo>
                  <a:pt x="12206" y="16261"/>
                </a:lnTo>
                <a:lnTo>
                  <a:pt x="12238" y="16229"/>
                </a:lnTo>
                <a:lnTo>
                  <a:pt x="12073" y="16069"/>
                </a:lnTo>
                <a:lnTo>
                  <a:pt x="12015" y="15983"/>
                </a:lnTo>
                <a:lnTo>
                  <a:pt x="11948" y="15902"/>
                </a:lnTo>
                <a:lnTo>
                  <a:pt x="11807" y="15658"/>
                </a:lnTo>
                <a:lnTo>
                  <a:pt x="11697" y="15498"/>
                </a:lnTo>
                <a:lnTo>
                  <a:pt x="11620" y="15326"/>
                </a:lnTo>
                <a:lnTo>
                  <a:pt x="11637" y="15310"/>
                </a:lnTo>
                <a:lnTo>
                  <a:pt x="11765" y="15542"/>
                </a:lnTo>
                <a:lnTo>
                  <a:pt x="11844" y="15609"/>
                </a:lnTo>
                <a:lnTo>
                  <a:pt x="11901" y="15656"/>
                </a:lnTo>
                <a:lnTo>
                  <a:pt x="11938" y="15624"/>
                </a:lnTo>
                <a:lnTo>
                  <a:pt x="11976" y="15533"/>
                </a:lnTo>
                <a:lnTo>
                  <a:pt x="12003" y="15402"/>
                </a:lnTo>
                <a:lnTo>
                  <a:pt x="12043" y="15330"/>
                </a:lnTo>
                <a:lnTo>
                  <a:pt x="12050" y="15353"/>
                </a:lnTo>
                <a:lnTo>
                  <a:pt x="12035" y="15424"/>
                </a:lnTo>
                <a:lnTo>
                  <a:pt x="12032" y="15483"/>
                </a:lnTo>
                <a:lnTo>
                  <a:pt x="12013" y="15577"/>
                </a:lnTo>
                <a:lnTo>
                  <a:pt x="12095" y="15567"/>
                </a:lnTo>
                <a:lnTo>
                  <a:pt x="12187" y="15670"/>
                </a:lnTo>
                <a:lnTo>
                  <a:pt x="12298" y="15789"/>
                </a:lnTo>
                <a:lnTo>
                  <a:pt x="12373" y="15902"/>
                </a:lnTo>
                <a:lnTo>
                  <a:pt x="12423" y="15931"/>
                </a:lnTo>
                <a:lnTo>
                  <a:pt x="12477" y="16008"/>
                </a:lnTo>
                <a:lnTo>
                  <a:pt x="12472" y="16045"/>
                </a:lnTo>
                <a:lnTo>
                  <a:pt x="12534" y="16129"/>
                </a:lnTo>
                <a:lnTo>
                  <a:pt x="12628" y="16148"/>
                </a:lnTo>
                <a:lnTo>
                  <a:pt x="12711" y="16197"/>
                </a:lnTo>
                <a:lnTo>
                  <a:pt x="12825" y="16355"/>
                </a:lnTo>
                <a:lnTo>
                  <a:pt x="12827" y="16449"/>
                </a:lnTo>
                <a:lnTo>
                  <a:pt x="12855" y="16553"/>
                </a:lnTo>
                <a:lnTo>
                  <a:pt x="12982" y="16678"/>
                </a:lnTo>
                <a:lnTo>
                  <a:pt x="13061" y="16688"/>
                </a:lnTo>
                <a:lnTo>
                  <a:pt x="13190" y="16769"/>
                </a:lnTo>
                <a:lnTo>
                  <a:pt x="13250" y="16882"/>
                </a:lnTo>
                <a:lnTo>
                  <a:pt x="13354" y="16986"/>
                </a:lnTo>
                <a:lnTo>
                  <a:pt x="13448" y="17018"/>
                </a:lnTo>
                <a:lnTo>
                  <a:pt x="13466" y="17074"/>
                </a:lnTo>
                <a:lnTo>
                  <a:pt x="13523" y="17106"/>
                </a:lnTo>
                <a:lnTo>
                  <a:pt x="13552" y="17163"/>
                </a:lnTo>
                <a:lnTo>
                  <a:pt x="13565" y="17223"/>
                </a:lnTo>
                <a:lnTo>
                  <a:pt x="13547" y="17255"/>
                </a:lnTo>
                <a:lnTo>
                  <a:pt x="13570" y="17316"/>
                </a:lnTo>
                <a:lnTo>
                  <a:pt x="13537" y="17331"/>
                </a:lnTo>
                <a:lnTo>
                  <a:pt x="13592" y="17378"/>
                </a:lnTo>
                <a:lnTo>
                  <a:pt x="13635" y="17474"/>
                </a:lnTo>
                <a:lnTo>
                  <a:pt x="13667" y="17508"/>
                </a:lnTo>
                <a:lnTo>
                  <a:pt x="13669" y="17585"/>
                </a:lnTo>
                <a:lnTo>
                  <a:pt x="13721" y="17654"/>
                </a:lnTo>
                <a:lnTo>
                  <a:pt x="13843" y="17631"/>
                </a:lnTo>
                <a:lnTo>
                  <a:pt x="13896" y="17599"/>
                </a:lnTo>
                <a:lnTo>
                  <a:pt x="13983" y="17579"/>
                </a:lnTo>
                <a:lnTo>
                  <a:pt x="14007" y="17537"/>
                </a:lnTo>
                <a:lnTo>
                  <a:pt x="14050" y="17515"/>
                </a:lnTo>
                <a:lnTo>
                  <a:pt x="14086" y="17468"/>
                </a:lnTo>
                <a:lnTo>
                  <a:pt x="14127" y="17447"/>
                </a:lnTo>
                <a:lnTo>
                  <a:pt x="14271" y="17399"/>
                </a:lnTo>
                <a:lnTo>
                  <a:pt x="14377" y="17340"/>
                </a:lnTo>
                <a:lnTo>
                  <a:pt x="14469" y="17252"/>
                </a:lnTo>
                <a:lnTo>
                  <a:pt x="14521" y="17244"/>
                </a:lnTo>
                <a:lnTo>
                  <a:pt x="14595" y="17212"/>
                </a:lnTo>
                <a:lnTo>
                  <a:pt x="14732" y="17064"/>
                </a:lnTo>
                <a:lnTo>
                  <a:pt x="14988" y="16905"/>
                </a:lnTo>
                <a:lnTo>
                  <a:pt x="15142" y="16784"/>
                </a:lnTo>
                <a:lnTo>
                  <a:pt x="15139" y="16735"/>
                </a:lnTo>
                <a:lnTo>
                  <a:pt x="15160" y="16660"/>
                </a:lnTo>
                <a:lnTo>
                  <a:pt x="15271" y="16575"/>
                </a:lnTo>
                <a:lnTo>
                  <a:pt x="15344" y="16537"/>
                </a:lnTo>
                <a:lnTo>
                  <a:pt x="15442" y="16444"/>
                </a:lnTo>
                <a:lnTo>
                  <a:pt x="15532" y="16421"/>
                </a:lnTo>
                <a:lnTo>
                  <a:pt x="15601" y="16348"/>
                </a:lnTo>
                <a:lnTo>
                  <a:pt x="15589" y="16291"/>
                </a:lnTo>
                <a:lnTo>
                  <a:pt x="15644" y="16227"/>
                </a:lnTo>
                <a:lnTo>
                  <a:pt x="15741" y="16183"/>
                </a:lnTo>
                <a:lnTo>
                  <a:pt x="15771" y="16138"/>
                </a:lnTo>
                <a:lnTo>
                  <a:pt x="15771" y="16060"/>
                </a:lnTo>
                <a:lnTo>
                  <a:pt x="15857" y="15961"/>
                </a:lnTo>
                <a:lnTo>
                  <a:pt x="15927" y="15927"/>
                </a:lnTo>
                <a:lnTo>
                  <a:pt x="15937" y="15904"/>
                </a:lnTo>
                <a:lnTo>
                  <a:pt x="15897" y="15816"/>
                </a:lnTo>
                <a:lnTo>
                  <a:pt x="15905" y="15730"/>
                </a:lnTo>
                <a:lnTo>
                  <a:pt x="15929" y="15680"/>
                </a:lnTo>
                <a:lnTo>
                  <a:pt x="15997" y="15653"/>
                </a:lnTo>
                <a:lnTo>
                  <a:pt x="16029" y="15525"/>
                </a:lnTo>
                <a:lnTo>
                  <a:pt x="16081" y="15446"/>
                </a:lnTo>
                <a:lnTo>
                  <a:pt x="16093" y="15392"/>
                </a:lnTo>
                <a:lnTo>
                  <a:pt x="16125" y="15276"/>
                </a:lnTo>
                <a:lnTo>
                  <a:pt x="16116" y="15244"/>
                </a:lnTo>
                <a:lnTo>
                  <a:pt x="16059" y="15252"/>
                </a:lnTo>
                <a:lnTo>
                  <a:pt x="16007" y="15222"/>
                </a:lnTo>
                <a:lnTo>
                  <a:pt x="15919" y="15170"/>
                </a:lnTo>
                <a:lnTo>
                  <a:pt x="15825" y="15187"/>
                </a:lnTo>
                <a:lnTo>
                  <a:pt x="15713" y="15220"/>
                </a:lnTo>
                <a:lnTo>
                  <a:pt x="15617" y="15203"/>
                </a:lnTo>
                <a:lnTo>
                  <a:pt x="15524" y="15131"/>
                </a:lnTo>
                <a:lnTo>
                  <a:pt x="15473" y="15018"/>
                </a:lnTo>
                <a:lnTo>
                  <a:pt x="15485" y="14981"/>
                </a:lnTo>
                <a:lnTo>
                  <a:pt x="15483" y="14911"/>
                </a:lnTo>
                <a:lnTo>
                  <a:pt x="15462" y="14906"/>
                </a:lnTo>
                <a:lnTo>
                  <a:pt x="15431" y="14978"/>
                </a:lnTo>
                <a:lnTo>
                  <a:pt x="15363" y="15116"/>
                </a:lnTo>
                <a:lnTo>
                  <a:pt x="15276" y="15264"/>
                </a:lnTo>
                <a:lnTo>
                  <a:pt x="15195" y="15412"/>
                </a:lnTo>
                <a:lnTo>
                  <a:pt x="15103" y="15446"/>
                </a:lnTo>
                <a:lnTo>
                  <a:pt x="14974" y="15493"/>
                </a:lnTo>
                <a:lnTo>
                  <a:pt x="14859" y="15564"/>
                </a:lnTo>
                <a:lnTo>
                  <a:pt x="14846" y="15523"/>
                </a:lnTo>
                <a:lnTo>
                  <a:pt x="14819" y="15542"/>
                </a:lnTo>
                <a:lnTo>
                  <a:pt x="14777" y="15493"/>
                </a:lnTo>
                <a:lnTo>
                  <a:pt x="14792" y="15389"/>
                </a:lnTo>
                <a:lnTo>
                  <a:pt x="14770" y="15298"/>
                </a:lnTo>
                <a:lnTo>
                  <a:pt x="14713" y="15266"/>
                </a:lnTo>
                <a:lnTo>
                  <a:pt x="14675" y="15298"/>
                </a:lnTo>
                <a:lnTo>
                  <a:pt x="14650" y="15395"/>
                </a:lnTo>
                <a:lnTo>
                  <a:pt x="14683" y="15506"/>
                </a:lnTo>
                <a:lnTo>
                  <a:pt x="14653" y="15476"/>
                </a:lnTo>
                <a:lnTo>
                  <a:pt x="14621" y="15432"/>
                </a:lnTo>
                <a:lnTo>
                  <a:pt x="14568" y="15404"/>
                </a:lnTo>
                <a:lnTo>
                  <a:pt x="14538" y="15358"/>
                </a:lnTo>
                <a:lnTo>
                  <a:pt x="14543" y="15299"/>
                </a:lnTo>
                <a:lnTo>
                  <a:pt x="14519" y="15237"/>
                </a:lnTo>
                <a:lnTo>
                  <a:pt x="14402" y="15207"/>
                </a:lnTo>
                <a:lnTo>
                  <a:pt x="14363" y="15160"/>
                </a:lnTo>
                <a:lnTo>
                  <a:pt x="14281" y="15148"/>
                </a:lnTo>
                <a:lnTo>
                  <a:pt x="14193" y="15028"/>
                </a:lnTo>
                <a:lnTo>
                  <a:pt x="14119" y="14921"/>
                </a:lnTo>
                <a:lnTo>
                  <a:pt x="14126" y="14880"/>
                </a:lnTo>
                <a:lnTo>
                  <a:pt x="14079" y="14816"/>
                </a:lnTo>
                <a:lnTo>
                  <a:pt x="14169" y="14796"/>
                </a:lnTo>
                <a:lnTo>
                  <a:pt x="14213" y="14714"/>
                </a:lnTo>
                <a:lnTo>
                  <a:pt x="14320" y="14736"/>
                </a:lnTo>
                <a:lnTo>
                  <a:pt x="14394" y="14682"/>
                </a:lnTo>
                <a:lnTo>
                  <a:pt x="14553" y="14858"/>
                </a:lnTo>
                <a:lnTo>
                  <a:pt x="14687" y="14975"/>
                </a:lnTo>
                <a:lnTo>
                  <a:pt x="14842" y="14964"/>
                </a:lnTo>
                <a:lnTo>
                  <a:pt x="15021" y="15025"/>
                </a:lnTo>
                <a:lnTo>
                  <a:pt x="15216" y="15001"/>
                </a:lnTo>
                <a:lnTo>
                  <a:pt x="15344" y="14860"/>
                </a:lnTo>
                <a:lnTo>
                  <a:pt x="15450" y="14781"/>
                </a:lnTo>
                <a:lnTo>
                  <a:pt x="15525" y="14776"/>
                </a:lnTo>
                <a:lnTo>
                  <a:pt x="15639" y="14936"/>
                </a:lnTo>
                <a:lnTo>
                  <a:pt x="15806" y="14875"/>
                </a:lnTo>
                <a:lnTo>
                  <a:pt x="15972" y="14830"/>
                </a:lnTo>
                <a:lnTo>
                  <a:pt x="16250" y="14730"/>
                </a:lnTo>
                <a:lnTo>
                  <a:pt x="16439" y="14598"/>
                </a:lnTo>
                <a:lnTo>
                  <a:pt x="16659" y="14459"/>
                </a:lnTo>
                <a:lnTo>
                  <a:pt x="16893" y="14271"/>
                </a:lnTo>
                <a:lnTo>
                  <a:pt x="17032" y="14315"/>
                </a:lnTo>
                <a:lnTo>
                  <a:pt x="17105" y="14392"/>
                </a:lnTo>
                <a:lnTo>
                  <a:pt x="17213" y="14362"/>
                </a:lnTo>
                <a:lnTo>
                  <a:pt x="17405" y="14372"/>
                </a:lnTo>
                <a:lnTo>
                  <a:pt x="17460" y="14401"/>
                </a:lnTo>
                <a:lnTo>
                  <a:pt x="17417" y="14498"/>
                </a:lnTo>
                <a:lnTo>
                  <a:pt x="17639" y="14542"/>
                </a:lnTo>
                <a:lnTo>
                  <a:pt x="17733" y="14488"/>
                </a:lnTo>
                <a:lnTo>
                  <a:pt x="17886" y="14257"/>
                </a:lnTo>
                <a:lnTo>
                  <a:pt x="17952" y="14367"/>
                </a:lnTo>
                <a:lnTo>
                  <a:pt x="18008" y="14534"/>
                </a:lnTo>
                <a:lnTo>
                  <a:pt x="18098" y="14675"/>
                </a:lnTo>
                <a:lnTo>
                  <a:pt x="18225" y="14889"/>
                </a:lnTo>
                <a:lnTo>
                  <a:pt x="18386" y="14970"/>
                </a:lnTo>
                <a:lnTo>
                  <a:pt x="18430" y="15032"/>
                </a:lnTo>
                <a:lnTo>
                  <a:pt x="18498" y="15163"/>
                </a:lnTo>
                <a:lnTo>
                  <a:pt x="18592" y="15225"/>
                </a:lnTo>
                <a:lnTo>
                  <a:pt x="18647" y="15246"/>
                </a:lnTo>
                <a:lnTo>
                  <a:pt x="18721" y="15326"/>
                </a:lnTo>
                <a:lnTo>
                  <a:pt x="18808" y="15444"/>
                </a:lnTo>
                <a:lnTo>
                  <a:pt x="18940" y="15446"/>
                </a:lnTo>
                <a:lnTo>
                  <a:pt x="18982" y="15365"/>
                </a:lnTo>
                <a:lnTo>
                  <a:pt x="19005" y="15242"/>
                </a:lnTo>
                <a:lnTo>
                  <a:pt x="19103" y="15099"/>
                </a:lnTo>
                <a:lnTo>
                  <a:pt x="19061" y="15096"/>
                </a:lnTo>
                <a:lnTo>
                  <a:pt x="19092" y="14949"/>
                </a:lnTo>
                <a:lnTo>
                  <a:pt x="19149" y="14880"/>
                </a:lnTo>
                <a:lnTo>
                  <a:pt x="19101" y="14672"/>
                </a:lnTo>
                <a:lnTo>
                  <a:pt x="19118" y="14503"/>
                </a:lnTo>
                <a:lnTo>
                  <a:pt x="19082" y="14406"/>
                </a:lnTo>
                <a:lnTo>
                  <a:pt x="19012" y="14266"/>
                </a:lnTo>
                <a:lnTo>
                  <a:pt x="19014" y="14133"/>
                </a:lnTo>
                <a:lnTo>
                  <a:pt x="19062" y="14069"/>
                </a:lnTo>
                <a:lnTo>
                  <a:pt x="19141" y="13916"/>
                </a:lnTo>
                <a:lnTo>
                  <a:pt x="19181" y="13825"/>
                </a:lnTo>
                <a:lnTo>
                  <a:pt x="19161" y="13766"/>
                </a:lnTo>
                <a:lnTo>
                  <a:pt x="19231" y="13561"/>
                </a:lnTo>
                <a:lnTo>
                  <a:pt x="19275" y="13389"/>
                </a:lnTo>
                <a:lnTo>
                  <a:pt x="19322" y="13101"/>
                </a:lnTo>
                <a:lnTo>
                  <a:pt x="19417" y="12837"/>
                </a:lnTo>
                <a:lnTo>
                  <a:pt x="19431" y="12695"/>
                </a:lnTo>
                <a:lnTo>
                  <a:pt x="19382" y="12606"/>
                </a:lnTo>
                <a:lnTo>
                  <a:pt x="19474" y="12426"/>
                </a:lnTo>
                <a:lnTo>
                  <a:pt x="19531" y="12342"/>
                </a:lnTo>
                <a:lnTo>
                  <a:pt x="19521" y="12278"/>
                </a:lnTo>
                <a:lnTo>
                  <a:pt x="19558" y="12241"/>
                </a:lnTo>
                <a:lnTo>
                  <a:pt x="19588" y="12217"/>
                </a:lnTo>
                <a:lnTo>
                  <a:pt x="19588" y="12177"/>
                </a:lnTo>
                <a:lnTo>
                  <a:pt x="19633" y="12148"/>
                </a:lnTo>
                <a:lnTo>
                  <a:pt x="19623" y="12039"/>
                </a:lnTo>
                <a:lnTo>
                  <a:pt x="19590" y="11999"/>
                </a:lnTo>
                <a:lnTo>
                  <a:pt x="19662" y="11886"/>
                </a:lnTo>
                <a:lnTo>
                  <a:pt x="19730" y="11904"/>
                </a:lnTo>
                <a:lnTo>
                  <a:pt x="19774" y="11940"/>
                </a:lnTo>
                <a:lnTo>
                  <a:pt x="19811" y="11995"/>
                </a:lnTo>
                <a:lnTo>
                  <a:pt x="19863" y="12022"/>
                </a:lnTo>
                <a:lnTo>
                  <a:pt x="19961" y="12027"/>
                </a:lnTo>
                <a:lnTo>
                  <a:pt x="20010" y="11967"/>
                </a:lnTo>
                <a:lnTo>
                  <a:pt x="20022" y="12025"/>
                </a:lnTo>
                <a:lnTo>
                  <a:pt x="20140" y="12059"/>
                </a:lnTo>
                <a:lnTo>
                  <a:pt x="20202" y="12143"/>
                </a:lnTo>
                <a:lnTo>
                  <a:pt x="20239" y="12339"/>
                </a:lnTo>
                <a:lnTo>
                  <a:pt x="20293" y="12281"/>
                </a:lnTo>
                <a:lnTo>
                  <a:pt x="20335" y="12216"/>
                </a:lnTo>
                <a:lnTo>
                  <a:pt x="20375" y="11975"/>
                </a:lnTo>
                <a:lnTo>
                  <a:pt x="20390" y="11825"/>
                </a:lnTo>
                <a:lnTo>
                  <a:pt x="20457" y="11860"/>
                </a:lnTo>
                <a:lnTo>
                  <a:pt x="20527" y="11983"/>
                </a:lnTo>
                <a:lnTo>
                  <a:pt x="20597" y="12076"/>
                </a:lnTo>
                <a:lnTo>
                  <a:pt x="20643" y="12079"/>
                </a:lnTo>
                <a:lnTo>
                  <a:pt x="20679" y="12216"/>
                </a:lnTo>
                <a:lnTo>
                  <a:pt x="20720" y="12236"/>
                </a:lnTo>
                <a:lnTo>
                  <a:pt x="20728" y="12367"/>
                </a:lnTo>
                <a:lnTo>
                  <a:pt x="20758" y="12438"/>
                </a:lnTo>
                <a:lnTo>
                  <a:pt x="20768" y="12589"/>
                </a:lnTo>
                <a:lnTo>
                  <a:pt x="20778" y="12675"/>
                </a:lnTo>
                <a:lnTo>
                  <a:pt x="20803" y="12711"/>
                </a:lnTo>
                <a:lnTo>
                  <a:pt x="20798" y="12621"/>
                </a:lnTo>
                <a:lnTo>
                  <a:pt x="20838" y="12604"/>
                </a:lnTo>
                <a:lnTo>
                  <a:pt x="20880" y="12589"/>
                </a:lnTo>
                <a:lnTo>
                  <a:pt x="20902" y="12621"/>
                </a:lnTo>
                <a:lnTo>
                  <a:pt x="20931" y="12606"/>
                </a:lnTo>
                <a:lnTo>
                  <a:pt x="20951" y="12621"/>
                </a:lnTo>
                <a:lnTo>
                  <a:pt x="20957" y="12717"/>
                </a:lnTo>
                <a:lnTo>
                  <a:pt x="20986" y="12724"/>
                </a:lnTo>
                <a:lnTo>
                  <a:pt x="21004" y="12795"/>
                </a:lnTo>
                <a:lnTo>
                  <a:pt x="21041" y="12783"/>
                </a:lnTo>
                <a:lnTo>
                  <a:pt x="21051" y="12822"/>
                </a:lnTo>
                <a:lnTo>
                  <a:pt x="21115" y="12732"/>
                </a:lnTo>
                <a:lnTo>
                  <a:pt x="21162" y="12670"/>
                </a:lnTo>
                <a:lnTo>
                  <a:pt x="21190" y="12557"/>
                </a:lnTo>
                <a:lnTo>
                  <a:pt x="21190" y="12519"/>
                </a:lnTo>
                <a:lnTo>
                  <a:pt x="21168" y="12482"/>
                </a:lnTo>
                <a:lnTo>
                  <a:pt x="21150" y="12503"/>
                </a:lnTo>
                <a:lnTo>
                  <a:pt x="21141" y="12451"/>
                </a:lnTo>
                <a:lnTo>
                  <a:pt x="21133" y="12428"/>
                </a:lnTo>
                <a:lnTo>
                  <a:pt x="21133" y="12362"/>
                </a:lnTo>
                <a:lnTo>
                  <a:pt x="21120" y="12296"/>
                </a:lnTo>
                <a:lnTo>
                  <a:pt x="21091" y="12286"/>
                </a:lnTo>
                <a:lnTo>
                  <a:pt x="21053" y="12307"/>
                </a:lnTo>
                <a:lnTo>
                  <a:pt x="21039" y="12330"/>
                </a:lnTo>
                <a:lnTo>
                  <a:pt x="21004" y="12349"/>
                </a:lnTo>
                <a:lnTo>
                  <a:pt x="20971" y="12426"/>
                </a:lnTo>
                <a:lnTo>
                  <a:pt x="20931" y="12443"/>
                </a:lnTo>
                <a:lnTo>
                  <a:pt x="20899" y="12372"/>
                </a:lnTo>
                <a:lnTo>
                  <a:pt x="20853" y="12328"/>
                </a:lnTo>
                <a:lnTo>
                  <a:pt x="20817" y="12419"/>
                </a:lnTo>
                <a:lnTo>
                  <a:pt x="20790" y="12347"/>
                </a:lnTo>
                <a:lnTo>
                  <a:pt x="20780" y="12200"/>
                </a:lnTo>
                <a:lnTo>
                  <a:pt x="20758" y="11956"/>
                </a:lnTo>
                <a:lnTo>
                  <a:pt x="20718" y="11820"/>
                </a:lnTo>
                <a:lnTo>
                  <a:pt x="20763" y="11692"/>
                </a:lnTo>
                <a:lnTo>
                  <a:pt x="20788" y="11803"/>
                </a:lnTo>
                <a:lnTo>
                  <a:pt x="20830" y="11677"/>
                </a:lnTo>
                <a:lnTo>
                  <a:pt x="20889" y="11598"/>
                </a:lnTo>
                <a:lnTo>
                  <a:pt x="20949" y="11642"/>
                </a:lnTo>
                <a:lnTo>
                  <a:pt x="20984" y="11640"/>
                </a:lnTo>
                <a:lnTo>
                  <a:pt x="21024" y="11532"/>
                </a:lnTo>
                <a:lnTo>
                  <a:pt x="21071" y="11485"/>
                </a:lnTo>
                <a:lnTo>
                  <a:pt x="21081" y="11603"/>
                </a:lnTo>
                <a:lnTo>
                  <a:pt x="21113" y="11620"/>
                </a:lnTo>
                <a:lnTo>
                  <a:pt x="21131" y="11332"/>
                </a:lnTo>
                <a:lnTo>
                  <a:pt x="21131" y="11118"/>
                </a:lnTo>
                <a:lnTo>
                  <a:pt x="21143" y="10876"/>
                </a:lnTo>
                <a:lnTo>
                  <a:pt x="21141" y="10680"/>
                </a:lnTo>
                <a:lnTo>
                  <a:pt x="21074" y="10468"/>
                </a:lnTo>
                <a:lnTo>
                  <a:pt x="20979" y="10334"/>
                </a:lnTo>
                <a:lnTo>
                  <a:pt x="20924" y="10335"/>
                </a:lnTo>
                <a:lnTo>
                  <a:pt x="20865" y="10399"/>
                </a:lnTo>
                <a:lnTo>
                  <a:pt x="20765" y="10391"/>
                </a:lnTo>
                <a:lnTo>
                  <a:pt x="20678" y="10384"/>
                </a:lnTo>
                <a:lnTo>
                  <a:pt x="20644" y="10276"/>
                </a:lnTo>
                <a:lnTo>
                  <a:pt x="20611" y="10053"/>
                </a:lnTo>
                <a:lnTo>
                  <a:pt x="20594" y="9772"/>
                </a:lnTo>
                <a:lnTo>
                  <a:pt x="20594" y="9686"/>
                </a:lnTo>
                <a:lnTo>
                  <a:pt x="20648" y="9531"/>
                </a:lnTo>
                <a:lnTo>
                  <a:pt x="20669" y="9605"/>
                </a:lnTo>
                <a:lnTo>
                  <a:pt x="20721" y="9645"/>
                </a:lnTo>
                <a:lnTo>
                  <a:pt x="20730" y="9559"/>
                </a:lnTo>
                <a:lnTo>
                  <a:pt x="20666" y="9400"/>
                </a:lnTo>
                <a:lnTo>
                  <a:pt x="20674" y="9233"/>
                </a:lnTo>
                <a:lnTo>
                  <a:pt x="20659" y="8982"/>
                </a:lnTo>
                <a:lnTo>
                  <a:pt x="20629" y="8849"/>
                </a:lnTo>
                <a:lnTo>
                  <a:pt x="20656" y="8834"/>
                </a:lnTo>
                <a:lnTo>
                  <a:pt x="20629" y="8703"/>
                </a:lnTo>
                <a:lnTo>
                  <a:pt x="20626" y="8531"/>
                </a:lnTo>
                <a:lnTo>
                  <a:pt x="20609" y="8450"/>
                </a:lnTo>
                <a:lnTo>
                  <a:pt x="20666" y="8575"/>
                </a:lnTo>
                <a:lnTo>
                  <a:pt x="20658" y="8422"/>
                </a:lnTo>
                <a:lnTo>
                  <a:pt x="20621" y="8300"/>
                </a:lnTo>
                <a:lnTo>
                  <a:pt x="20661" y="8214"/>
                </a:lnTo>
                <a:lnTo>
                  <a:pt x="20708" y="8189"/>
                </a:lnTo>
                <a:lnTo>
                  <a:pt x="20843" y="8374"/>
                </a:lnTo>
                <a:lnTo>
                  <a:pt x="20894" y="8485"/>
                </a:lnTo>
                <a:lnTo>
                  <a:pt x="20989" y="8603"/>
                </a:lnTo>
                <a:lnTo>
                  <a:pt x="20999" y="8701"/>
                </a:lnTo>
                <a:lnTo>
                  <a:pt x="21018" y="8767"/>
                </a:lnTo>
                <a:lnTo>
                  <a:pt x="21034" y="8760"/>
                </a:lnTo>
                <a:lnTo>
                  <a:pt x="21039" y="8713"/>
                </a:lnTo>
                <a:lnTo>
                  <a:pt x="21081" y="8773"/>
                </a:lnTo>
                <a:lnTo>
                  <a:pt x="21056" y="8672"/>
                </a:lnTo>
                <a:lnTo>
                  <a:pt x="21063" y="8686"/>
                </a:lnTo>
                <a:lnTo>
                  <a:pt x="21083" y="8708"/>
                </a:lnTo>
                <a:lnTo>
                  <a:pt x="21105" y="8693"/>
                </a:lnTo>
                <a:lnTo>
                  <a:pt x="21096" y="8666"/>
                </a:lnTo>
                <a:lnTo>
                  <a:pt x="21098" y="8666"/>
                </a:lnTo>
                <a:lnTo>
                  <a:pt x="21140" y="8778"/>
                </a:lnTo>
                <a:lnTo>
                  <a:pt x="21145" y="8782"/>
                </a:lnTo>
                <a:lnTo>
                  <a:pt x="21148" y="8824"/>
                </a:lnTo>
                <a:lnTo>
                  <a:pt x="21175" y="8824"/>
                </a:lnTo>
                <a:lnTo>
                  <a:pt x="21188" y="8812"/>
                </a:lnTo>
                <a:lnTo>
                  <a:pt x="21150" y="8684"/>
                </a:lnTo>
                <a:lnTo>
                  <a:pt x="21140" y="8699"/>
                </a:lnTo>
                <a:lnTo>
                  <a:pt x="21141" y="8718"/>
                </a:lnTo>
                <a:lnTo>
                  <a:pt x="21130" y="8676"/>
                </a:lnTo>
                <a:lnTo>
                  <a:pt x="21111" y="8536"/>
                </a:lnTo>
                <a:lnTo>
                  <a:pt x="21126" y="8501"/>
                </a:lnTo>
                <a:lnTo>
                  <a:pt x="21106" y="8427"/>
                </a:lnTo>
                <a:lnTo>
                  <a:pt x="21121" y="8423"/>
                </a:lnTo>
                <a:lnTo>
                  <a:pt x="21125" y="8358"/>
                </a:lnTo>
                <a:lnTo>
                  <a:pt x="21105" y="8295"/>
                </a:lnTo>
                <a:lnTo>
                  <a:pt x="21101" y="8319"/>
                </a:lnTo>
                <a:lnTo>
                  <a:pt x="21076" y="8251"/>
                </a:lnTo>
                <a:lnTo>
                  <a:pt x="21076" y="8381"/>
                </a:lnTo>
                <a:lnTo>
                  <a:pt x="21090" y="8459"/>
                </a:lnTo>
                <a:lnTo>
                  <a:pt x="21093" y="8526"/>
                </a:lnTo>
                <a:lnTo>
                  <a:pt x="21091" y="8524"/>
                </a:lnTo>
                <a:lnTo>
                  <a:pt x="21074" y="8450"/>
                </a:lnTo>
                <a:lnTo>
                  <a:pt x="20991" y="8257"/>
                </a:lnTo>
                <a:lnTo>
                  <a:pt x="20989" y="8257"/>
                </a:lnTo>
                <a:lnTo>
                  <a:pt x="20941" y="8135"/>
                </a:lnTo>
                <a:lnTo>
                  <a:pt x="20907" y="8115"/>
                </a:lnTo>
                <a:lnTo>
                  <a:pt x="20880" y="8051"/>
                </a:lnTo>
                <a:lnTo>
                  <a:pt x="20867" y="8039"/>
                </a:lnTo>
                <a:lnTo>
                  <a:pt x="20887" y="8110"/>
                </a:lnTo>
                <a:lnTo>
                  <a:pt x="20880" y="8172"/>
                </a:lnTo>
                <a:lnTo>
                  <a:pt x="20887" y="8260"/>
                </a:lnTo>
                <a:lnTo>
                  <a:pt x="20937" y="8384"/>
                </a:lnTo>
                <a:lnTo>
                  <a:pt x="20890" y="8322"/>
                </a:lnTo>
                <a:lnTo>
                  <a:pt x="20848" y="8085"/>
                </a:lnTo>
                <a:lnTo>
                  <a:pt x="20780" y="7853"/>
                </a:lnTo>
                <a:lnTo>
                  <a:pt x="20721" y="7726"/>
                </a:lnTo>
                <a:lnTo>
                  <a:pt x="20659" y="7642"/>
                </a:lnTo>
                <a:lnTo>
                  <a:pt x="20604" y="7575"/>
                </a:lnTo>
                <a:lnTo>
                  <a:pt x="20524" y="7445"/>
                </a:lnTo>
                <a:lnTo>
                  <a:pt x="20381" y="7279"/>
                </a:lnTo>
                <a:lnTo>
                  <a:pt x="20221" y="7088"/>
                </a:lnTo>
                <a:lnTo>
                  <a:pt x="20154" y="7053"/>
                </a:lnTo>
                <a:lnTo>
                  <a:pt x="20099" y="7034"/>
                </a:lnTo>
                <a:lnTo>
                  <a:pt x="20075" y="7080"/>
                </a:lnTo>
                <a:lnTo>
                  <a:pt x="20025" y="7034"/>
                </a:lnTo>
                <a:lnTo>
                  <a:pt x="20011" y="7018"/>
                </a:lnTo>
                <a:lnTo>
                  <a:pt x="20010" y="7021"/>
                </a:lnTo>
                <a:lnTo>
                  <a:pt x="19913" y="6930"/>
                </a:lnTo>
                <a:lnTo>
                  <a:pt x="19901" y="6940"/>
                </a:lnTo>
                <a:lnTo>
                  <a:pt x="19837" y="6883"/>
                </a:lnTo>
                <a:lnTo>
                  <a:pt x="19770" y="6907"/>
                </a:lnTo>
                <a:lnTo>
                  <a:pt x="19685" y="6907"/>
                </a:lnTo>
                <a:lnTo>
                  <a:pt x="19586" y="6875"/>
                </a:lnTo>
                <a:lnTo>
                  <a:pt x="19536" y="6964"/>
                </a:lnTo>
                <a:lnTo>
                  <a:pt x="19457" y="6841"/>
                </a:lnTo>
                <a:lnTo>
                  <a:pt x="19395" y="6679"/>
                </a:lnTo>
                <a:lnTo>
                  <a:pt x="19330" y="6578"/>
                </a:lnTo>
                <a:lnTo>
                  <a:pt x="19282" y="6381"/>
                </a:lnTo>
                <a:lnTo>
                  <a:pt x="19226" y="6361"/>
                </a:lnTo>
                <a:lnTo>
                  <a:pt x="19231" y="6439"/>
                </a:lnTo>
                <a:lnTo>
                  <a:pt x="19196" y="6516"/>
                </a:lnTo>
                <a:lnTo>
                  <a:pt x="19287" y="6710"/>
                </a:lnTo>
                <a:lnTo>
                  <a:pt x="19258" y="6782"/>
                </a:lnTo>
                <a:lnTo>
                  <a:pt x="19208" y="6750"/>
                </a:lnTo>
                <a:lnTo>
                  <a:pt x="19193" y="6836"/>
                </a:lnTo>
                <a:lnTo>
                  <a:pt x="19116" y="6843"/>
                </a:lnTo>
                <a:lnTo>
                  <a:pt x="19059" y="6743"/>
                </a:lnTo>
                <a:lnTo>
                  <a:pt x="19051" y="6622"/>
                </a:lnTo>
                <a:lnTo>
                  <a:pt x="18970" y="6499"/>
                </a:lnTo>
                <a:lnTo>
                  <a:pt x="18877" y="6312"/>
                </a:lnTo>
                <a:lnTo>
                  <a:pt x="18825" y="6186"/>
                </a:lnTo>
                <a:lnTo>
                  <a:pt x="18882" y="6163"/>
                </a:lnTo>
                <a:lnTo>
                  <a:pt x="18972" y="6306"/>
                </a:lnTo>
                <a:lnTo>
                  <a:pt x="19015" y="6309"/>
                </a:lnTo>
                <a:lnTo>
                  <a:pt x="19076" y="6408"/>
                </a:lnTo>
                <a:lnTo>
                  <a:pt x="19032" y="6258"/>
                </a:lnTo>
                <a:lnTo>
                  <a:pt x="18967" y="6137"/>
                </a:lnTo>
                <a:lnTo>
                  <a:pt x="18908" y="5952"/>
                </a:lnTo>
                <a:lnTo>
                  <a:pt x="18932" y="5915"/>
                </a:lnTo>
                <a:lnTo>
                  <a:pt x="18932" y="5903"/>
                </a:lnTo>
                <a:lnTo>
                  <a:pt x="18959" y="5903"/>
                </a:lnTo>
                <a:lnTo>
                  <a:pt x="18955" y="5878"/>
                </a:lnTo>
                <a:lnTo>
                  <a:pt x="18933" y="5873"/>
                </a:lnTo>
                <a:lnTo>
                  <a:pt x="18933" y="5854"/>
                </a:lnTo>
                <a:lnTo>
                  <a:pt x="18950" y="5858"/>
                </a:lnTo>
                <a:lnTo>
                  <a:pt x="19019" y="5925"/>
                </a:lnTo>
                <a:lnTo>
                  <a:pt x="19037" y="5927"/>
                </a:lnTo>
                <a:lnTo>
                  <a:pt x="19044" y="5942"/>
                </a:lnTo>
                <a:lnTo>
                  <a:pt x="19017" y="5934"/>
                </a:lnTo>
                <a:lnTo>
                  <a:pt x="19029" y="5982"/>
                </a:lnTo>
                <a:lnTo>
                  <a:pt x="19061" y="6028"/>
                </a:lnTo>
                <a:lnTo>
                  <a:pt x="19116" y="6035"/>
                </a:lnTo>
                <a:lnTo>
                  <a:pt x="19176" y="6013"/>
                </a:lnTo>
                <a:lnTo>
                  <a:pt x="19211" y="5952"/>
                </a:lnTo>
                <a:lnTo>
                  <a:pt x="19198" y="5924"/>
                </a:lnTo>
                <a:lnTo>
                  <a:pt x="19181" y="5945"/>
                </a:lnTo>
                <a:lnTo>
                  <a:pt x="19143" y="5934"/>
                </a:lnTo>
                <a:lnTo>
                  <a:pt x="19124" y="5939"/>
                </a:lnTo>
                <a:lnTo>
                  <a:pt x="19111" y="5924"/>
                </a:lnTo>
                <a:lnTo>
                  <a:pt x="19121" y="5878"/>
                </a:lnTo>
                <a:lnTo>
                  <a:pt x="19200" y="5854"/>
                </a:lnTo>
                <a:lnTo>
                  <a:pt x="19236" y="5957"/>
                </a:lnTo>
                <a:lnTo>
                  <a:pt x="19339" y="5977"/>
                </a:lnTo>
                <a:lnTo>
                  <a:pt x="19384" y="6019"/>
                </a:lnTo>
                <a:lnTo>
                  <a:pt x="19372" y="6046"/>
                </a:lnTo>
                <a:lnTo>
                  <a:pt x="19404" y="6115"/>
                </a:lnTo>
                <a:lnTo>
                  <a:pt x="19431" y="6072"/>
                </a:lnTo>
                <a:lnTo>
                  <a:pt x="19444" y="6065"/>
                </a:lnTo>
                <a:lnTo>
                  <a:pt x="19476" y="6082"/>
                </a:lnTo>
                <a:lnTo>
                  <a:pt x="19471" y="6062"/>
                </a:lnTo>
                <a:lnTo>
                  <a:pt x="19513" y="6078"/>
                </a:lnTo>
                <a:lnTo>
                  <a:pt x="19576" y="6102"/>
                </a:lnTo>
                <a:lnTo>
                  <a:pt x="19653" y="6161"/>
                </a:lnTo>
                <a:lnTo>
                  <a:pt x="19626" y="6099"/>
                </a:lnTo>
                <a:lnTo>
                  <a:pt x="19568" y="6062"/>
                </a:lnTo>
                <a:lnTo>
                  <a:pt x="19531" y="6043"/>
                </a:lnTo>
                <a:lnTo>
                  <a:pt x="19484" y="6018"/>
                </a:lnTo>
                <a:lnTo>
                  <a:pt x="19459" y="6016"/>
                </a:lnTo>
                <a:lnTo>
                  <a:pt x="19444" y="5962"/>
                </a:lnTo>
                <a:lnTo>
                  <a:pt x="19377" y="5834"/>
                </a:lnTo>
                <a:lnTo>
                  <a:pt x="19330" y="5708"/>
                </a:lnTo>
                <a:lnTo>
                  <a:pt x="19260" y="5624"/>
                </a:lnTo>
                <a:lnTo>
                  <a:pt x="19136" y="5548"/>
                </a:lnTo>
                <a:lnTo>
                  <a:pt x="19072" y="5535"/>
                </a:lnTo>
                <a:lnTo>
                  <a:pt x="18967" y="5560"/>
                </a:lnTo>
                <a:lnTo>
                  <a:pt x="18932" y="5599"/>
                </a:lnTo>
                <a:lnTo>
                  <a:pt x="18923" y="5634"/>
                </a:lnTo>
                <a:lnTo>
                  <a:pt x="18908" y="5614"/>
                </a:lnTo>
                <a:lnTo>
                  <a:pt x="18856" y="5582"/>
                </a:lnTo>
                <a:lnTo>
                  <a:pt x="18813" y="5514"/>
                </a:lnTo>
                <a:lnTo>
                  <a:pt x="18776" y="5427"/>
                </a:lnTo>
                <a:lnTo>
                  <a:pt x="18729" y="5366"/>
                </a:lnTo>
                <a:lnTo>
                  <a:pt x="18704" y="5334"/>
                </a:lnTo>
                <a:lnTo>
                  <a:pt x="18661" y="5262"/>
                </a:lnTo>
                <a:lnTo>
                  <a:pt x="18577" y="5225"/>
                </a:lnTo>
                <a:lnTo>
                  <a:pt x="18527" y="5171"/>
                </a:lnTo>
                <a:lnTo>
                  <a:pt x="18471" y="5104"/>
                </a:lnTo>
                <a:lnTo>
                  <a:pt x="18466" y="5065"/>
                </a:lnTo>
                <a:lnTo>
                  <a:pt x="18420" y="5030"/>
                </a:lnTo>
                <a:lnTo>
                  <a:pt x="18284" y="4845"/>
                </a:lnTo>
                <a:lnTo>
                  <a:pt x="18321" y="4801"/>
                </a:lnTo>
                <a:lnTo>
                  <a:pt x="18294" y="4732"/>
                </a:lnTo>
                <a:lnTo>
                  <a:pt x="18170" y="4562"/>
                </a:lnTo>
                <a:lnTo>
                  <a:pt x="18070" y="4467"/>
                </a:lnTo>
                <a:lnTo>
                  <a:pt x="17869" y="4279"/>
                </a:lnTo>
                <a:lnTo>
                  <a:pt x="17661" y="4100"/>
                </a:lnTo>
                <a:lnTo>
                  <a:pt x="17557" y="4045"/>
                </a:lnTo>
                <a:lnTo>
                  <a:pt x="17301" y="3858"/>
                </a:lnTo>
                <a:lnTo>
                  <a:pt x="17072" y="3777"/>
                </a:lnTo>
                <a:lnTo>
                  <a:pt x="16910" y="3745"/>
                </a:lnTo>
                <a:lnTo>
                  <a:pt x="16739" y="3659"/>
                </a:lnTo>
                <a:lnTo>
                  <a:pt x="16625" y="3649"/>
                </a:lnTo>
                <a:lnTo>
                  <a:pt x="16538" y="3755"/>
                </a:lnTo>
                <a:lnTo>
                  <a:pt x="16575" y="3845"/>
                </a:lnTo>
                <a:lnTo>
                  <a:pt x="16670" y="3909"/>
                </a:lnTo>
                <a:lnTo>
                  <a:pt x="16677" y="3986"/>
                </a:lnTo>
                <a:lnTo>
                  <a:pt x="16607" y="4015"/>
                </a:lnTo>
                <a:lnTo>
                  <a:pt x="16643" y="4146"/>
                </a:lnTo>
                <a:lnTo>
                  <a:pt x="16163" y="3794"/>
                </a:lnTo>
                <a:lnTo>
                  <a:pt x="15751" y="3543"/>
                </a:lnTo>
                <a:lnTo>
                  <a:pt x="15567" y="3313"/>
                </a:lnTo>
                <a:lnTo>
                  <a:pt x="15445" y="3102"/>
                </a:lnTo>
                <a:lnTo>
                  <a:pt x="15314" y="3028"/>
                </a:lnTo>
                <a:lnTo>
                  <a:pt x="15254" y="2924"/>
                </a:lnTo>
                <a:lnTo>
                  <a:pt x="15353" y="2914"/>
                </a:lnTo>
                <a:lnTo>
                  <a:pt x="15254" y="2816"/>
                </a:lnTo>
                <a:lnTo>
                  <a:pt x="15092" y="2680"/>
                </a:lnTo>
                <a:lnTo>
                  <a:pt x="15062" y="2747"/>
                </a:lnTo>
                <a:lnTo>
                  <a:pt x="14705" y="2650"/>
                </a:lnTo>
                <a:lnTo>
                  <a:pt x="14511" y="2520"/>
                </a:lnTo>
                <a:lnTo>
                  <a:pt x="14610" y="2427"/>
                </a:lnTo>
                <a:lnTo>
                  <a:pt x="14320" y="2338"/>
                </a:lnTo>
                <a:lnTo>
                  <a:pt x="14188" y="2347"/>
                </a:lnTo>
                <a:lnTo>
                  <a:pt x="14101" y="2291"/>
                </a:lnTo>
                <a:lnTo>
                  <a:pt x="14312" y="2262"/>
                </a:lnTo>
                <a:lnTo>
                  <a:pt x="14521" y="2323"/>
                </a:lnTo>
                <a:lnTo>
                  <a:pt x="14752" y="2380"/>
                </a:lnTo>
                <a:lnTo>
                  <a:pt x="15018" y="2444"/>
                </a:lnTo>
                <a:lnTo>
                  <a:pt x="15145" y="2535"/>
                </a:lnTo>
                <a:lnTo>
                  <a:pt x="15206" y="2527"/>
                </a:lnTo>
                <a:lnTo>
                  <a:pt x="15333" y="2567"/>
                </a:lnTo>
                <a:lnTo>
                  <a:pt x="15532" y="2572"/>
                </a:lnTo>
                <a:lnTo>
                  <a:pt x="15756" y="2500"/>
                </a:lnTo>
                <a:lnTo>
                  <a:pt x="15892" y="2451"/>
                </a:lnTo>
                <a:lnTo>
                  <a:pt x="15942" y="2417"/>
                </a:lnTo>
                <a:lnTo>
                  <a:pt x="15729" y="2323"/>
                </a:lnTo>
                <a:lnTo>
                  <a:pt x="15594" y="2316"/>
                </a:lnTo>
                <a:lnTo>
                  <a:pt x="15455" y="2219"/>
                </a:lnTo>
                <a:lnTo>
                  <a:pt x="15303" y="2220"/>
                </a:lnTo>
                <a:lnTo>
                  <a:pt x="15115" y="2121"/>
                </a:lnTo>
                <a:lnTo>
                  <a:pt x="15100" y="2160"/>
                </a:lnTo>
                <a:lnTo>
                  <a:pt x="14976" y="2156"/>
                </a:lnTo>
                <a:lnTo>
                  <a:pt x="14903" y="2102"/>
                </a:lnTo>
                <a:lnTo>
                  <a:pt x="14735" y="2145"/>
                </a:lnTo>
                <a:lnTo>
                  <a:pt x="14792" y="2217"/>
                </a:lnTo>
                <a:lnTo>
                  <a:pt x="14749" y="2234"/>
                </a:lnTo>
                <a:lnTo>
                  <a:pt x="14558" y="2203"/>
                </a:lnTo>
                <a:lnTo>
                  <a:pt x="14462" y="2214"/>
                </a:lnTo>
                <a:lnTo>
                  <a:pt x="14385" y="2138"/>
                </a:lnTo>
                <a:lnTo>
                  <a:pt x="14271" y="2107"/>
                </a:lnTo>
                <a:lnTo>
                  <a:pt x="14278" y="2067"/>
                </a:lnTo>
                <a:lnTo>
                  <a:pt x="14010" y="1980"/>
                </a:lnTo>
                <a:lnTo>
                  <a:pt x="13973" y="1877"/>
                </a:lnTo>
                <a:lnTo>
                  <a:pt x="13901" y="1884"/>
                </a:lnTo>
                <a:lnTo>
                  <a:pt x="13736" y="1855"/>
                </a:lnTo>
                <a:lnTo>
                  <a:pt x="13557" y="1833"/>
                </a:lnTo>
                <a:lnTo>
                  <a:pt x="13480" y="1804"/>
                </a:lnTo>
                <a:lnTo>
                  <a:pt x="13207" y="1751"/>
                </a:lnTo>
                <a:lnTo>
                  <a:pt x="13081" y="1672"/>
                </a:lnTo>
                <a:lnTo>
                  <a:pt x="13041" y="1682"/>
                </a:lnTo>
                <a:lnTo>
                  <a:pt x="13019" y="1715"/>
                </a:lnTo>
                <a:lnTo>
                  <a:pt x="13033" y="1751"/>
                </a:lnTo>
                <a:lnTo>
                  <a:pt x="13011" y="1831"/>
                </a:lnTo>
                <a:lnTo>
                  <a:pt x="13031" y="1900"/>
                </a:lnTo>
                <a:lnTo>
                  <a:pt x="12946" y="1853"/>
                </a:lnTo>
                <a:lnTo>
                  <a:pt x="12820" y="1847"/>
                </a:lnTo>
                <a:lnTo>
                  <a:pt x="12818" y="1848"/>
                </a:lnTo>
                <a:lnTo>
                  <a:pt x="12746" y="1865"/>
                </a:lnTo>
                <a:lnTo>
                  <a:pt x="12741" y="1916"/>
                </a:lnTo>
                <a:lnTo>
                  <a:pt x="12643" y="1902"/>
                </a:lnTo>
                <a:lnTo>
                  <a:pt x="12684" y="1877"/>
                </a:lnTo>
                <a:lnTo>
                  <a:pt x="12673" y="1833"/>
                </a:lnTo>
                <a:lnTo>
                  <a:pt x="12582" y="1815"/>
                </a:lnTo>
                <a:lnTo>
                  <a:pt x="12522" y="1774"/>
                </a:lnTo>
                <a:lnTo>
                  <a:pt x="12534" y="1732"/>
                </a:lnTo>
                <a:lnTo>
                  <a:pt x="12455" y="1675"/>
                </a:lnTo>
                <a:lnTo>
                  <a:pt x="12418" y="1628"/>
                </a:lnTo>
                <a:lnTo>
                  <a:pt x="12350" y="1602"/>
                </a:lnTo>
                <a:close/>
                <a:moveTo>
                  <a:pt x="12207" y="2331"/>
                </a:moveTo>
                <a:lnTo>
                  <a:pt x="12192" y="2343"/>
                </a:lnTo>
                <a:lnTo>
                  <a:pt x="12248" y="2402"/>
                </a:lnTo>
                <a:lnTo>
                  <a:pt x="12293" y="2421"/>
                </a:lnTo>
                <a:lnTo>
                  <a:pt x="12303" y="2419"/>
                </a:lnTo>
                <a:lnTo>
                  <a:pt x="12405" y="2409"/>
                </a:lnTo>
                <a:lnTo>
                  <a:pt x="12422" y="2375"/>
                </a:lnTo>
                <a:lnTo>
                  <a:pt x="12358" y="2355"/>
                </a:lnTo>
                <a:lnTo>
                  <a:pt x="12281" y="2331"/>
                </a:lnTo>
                <a:lnTo>
                  <a:pt x="12207" y="2331"/>
                </a:lnTo>
                <a:close/>
                <a:moveTo>
                  <a:pt x="9008" y="2431"/>
                </a:moveTo>
                <a:lnTo>
                  <a:pt x="8918" y="2543"/>
                </a:lnTo>
                <a:lnTo>
                  <a:pt x="8958" y="2580"/>
                </a:lnTo>
                <a:lnTo>
                  <a:pt x="8967" y="2676"/>
                </a:lnTo>
                <a:lnTo>
                  <a:pt x="8928" y="2803"/>
                </a:lnTo>
                <a:lnTo>
                  <a:pt x="8901" y="2858"/>
                </a:lnTo>
                <a:lnTo>
                  <a:pt x="8992" y="2867"/>
                </a:lnTo>
                <a:lnTo>
                  <a:pt x="9062" y="2868"/>
                </a:lnTo>
                <a:lnTo>
                  <a:pt x="9176" y="2814"/>
                </a:lnTo>
                <a:lnTo>
                  <a:pt x="9256" y="2803"/>
                </a:lnTo>
                <a:lnTo>
                  <a:pt x="9390" y="2717"/>
                </a:lnTo>
                <a:lnTo>
                  <a:pt x="9295" y="2675"/>
                </a:lnTo>
                <a:lnTo>
                  <a:pt x="9278" y="2592"/>
                </a:lnTo>
                <a:lnTo>
                  <a:pt x="9248" y="2495"/>
                </a:lnTo>
                <a:lnTo>
                  <a:pt x="9239" y="2456"/>
                </a:lnTo>
                <a:lnTo>
                  <a:pt x="9074" y="2458"/>
                </a:lnTo>
                <a:lnTo>
                  <a:pt x="9008" y="2431"/>
                </a:lnTo>
                <a:close/>
                <a:moveTo>
                  <a:pt x="8468" y="2488"/>
                </a:moveTo>
                <a:lnTo>
                  <a:pt x="8433" y="2527"/>
                </a:lnTo>
                <a:lnTo>
                  <a:pt x="8332" y="2552"/>
                </a:lnTo>
                <a:lnTo>
                  <a:pt x="8252" y="2537"/>
                </a:lnTo>
                <a:lnTo>
                  <a:pt x="8188" y="2592"/>
                </a:lnTo>
                <a:lnTo>
                  <a:pt x="8061" y="2715"/>
                </a:lnTo>
                <a:lnTo>
                  <a:pt x="8012" y="2811"/>
                </a:lnTo>
                <a:lnTo>
                  <a:pt x="7967" y="2860"/>
                </a:lnTo>
                <a:lnTo>
                  <a:pt x="7855" y="2915"/>
                </a:lnTo>
                <a:lnTo>
                  <a:pt x="7755" y="2983"/>
                </a:lnTo>
                <a:lnTo>
                  <a:pt x="7790" y="3016"/>
                </a:lnTo>
                <a:lnTo>
                  <a:pt x="7868" y="3011"/>
                </a:lnTo>
                <a:lnTo>
                  <a:pt x="7813" y="3084"/>
                </a:lnTo>
                <a:lnTo>
                  <a:pt x="7868" y="3111"/>
                </a:lnTo>
                <a:lnTo>
                  <a:pt x="8006" y="3064"/>
                </a:lnTo>
                <a:lnTo>
                  <a:pt x="8140" y="3028"/>
                </a:lnTo>
                <a:lnTo>
                  <a:pt x="8245" y="3062"/>
                </a:lnTo>
                <a:lnTo>
                  <a:pt x="8399" y="3102"/>
                </a:lnTo>
                <a:lnTo>
                  <a:pt x="8493" y="3094"/>
                </a:lnTo>
                <a:lnTo>
                  <a:pt x="8551" y="3072"/>
                </a:lnTo>
                <a:lnTo>
                  <a:pt x="8567" y="3035"/>
                </a:lnTo>
                <a:lnTo>
                  <a:pt x="8409" y="2984"/>
                </a:lnTo>
                <a:lnTo>
                  <a:pt x="8377" y="2937"/>
                </a:lnTo>
                <a:lnTo>
                  <a:pt x="8533" y="2981"/>
                </a:lnTo>
                <a:lnTo>
                  <a:pt x="8610" y="2978"/>
                </a:lnTo>
                <a:lnTo>
                  <a:pt x="8595" y="2904"/>
                </a:lnTo>
                <a:lnTo>
                  <a:pt x="8714" y="2900"/>
                </a:lnTo>
                <a:lnTo>
                  <a:pt x="8774" y="2811"/>
                </a:lnTo>
                <a:lnTo>
                  <a:pt x="8804" y="2865"/>
                </a:lnTo>
                <a:lnTo>
                  <a:pt x="8870" y="2853"/>
                </a:lnTo>
                <a:lnTo>
                  <a:pt x="8923" y="2729"/>
                </a:lnTo>
                <a:lnTo>
                  <a:pt x="8915" y="2675"/>
                </a:lnTo>
                <a:lnTo>
                  <a:pt x="8880" y="2586"/>
                </a:lnTo>
                <a:lnTo>
                  <a:pt x="8767" y="2612"/>
                </a:lnTo>
                <a:lnTo>
                  <a:pt x="8694" y="2658"/>
                </a:lnTo>
                <a:lnTo>
                  <a:pt x="8767" y="2557"/>
                </a:lnTo>
                <a:lnTo>
                  <a:pt x="8704" y="2542"/>
                </a:lnTo>
                <a:lnTo>
                  <a:pt x="8630" y="2582"/>
                </a:lnTo>
                <a:lnTo>
                  <a:pt x="8533" y="2656"/>
                </a:lnTo>
                <a:lnTo>
                  <a:pt x="8413" y="2702"/>
                </a:lnTo>
                <a:lnTo>
                  <a:pt x="8456" y="2644"/>
                </a:lnTo>
                <a:lnTo>
                  <a:pt x="8531" y="2602"/>
                </a:lnTo>
                <a:lnTo>
                  <a:pt x="8592" y="2540"/>
                </a:lnTo>
                <a:lnTo>
                  <a:pt x="8615" y="2511"/>
                </a:lnTo>
                <a:lnTo>
                  <a:pt x="8468" y="2488"/>
                </a:lnTo>
                <a:close/>
                <a:moveTo>
                  <a:pt x="9465" y="2944"/>
                </a:moveTo>
                <a:lnTo>
                  <a:pt x="9392" y="2947"/>
                </a:lnTo>
                <a:lnTo>
                  <a:pt x="9347" y="2995"/>
                </a:lnTo>
                <a:lnTo>
                  <a:pt x="9321" y="3075"/>
                </a:lnTo>
                <a:lnTo>
                  <a:pt x="9293" y="3099"/>
                </a:lnTo>
                <a:lnTo>
                  <a:pt x="9303" y="3149"/>
                </a:lnTo>
                <a:lnTo>
                  <a:pt x="9383" y="3225"/>
                </a:lnTo>
                <a:lnTo>
                  <a:pt x="9412" y="3185"/>
                </a:lnTo>
                <a:lnTo>
                  <a:pt x="9464" y="3156"/>
                </a:lnTo>
                <a:lnTo>
                  <a:pt x="9472" y="3052"/>
                </a:lnTo>
                <a:lnTo>
                  <a:pt x="9465" y="2944"/>
                </a:lnTo>
                <a:close/>
                <a:moveTo>
                  <a:pt x="9178" y="2961"/>
                </a:moveTo>
                <a:lnTo>
                  <a:pt x="9104" y="2978"/>
                </a:lnTo>
                <a:lnTo>
                  <a:pt x="8948" y="3101"/>
                </a:lnTo>
                <a:lnTo>
                  <a:pt x="8973" y="3008"/>
                </a:lnTo>
                <a:lnTo>
                  <a:pt x="8931" y="2984"/>
                </a:lnTo>
                <a:lnTo>
                  <a:pt x="8876" y="3027"/>
                </a:lnTo>
                <a:lnTo>
                  <a:pt x="8834" y="3131"/>
                </a:lnTo>
                <a:lnTo>
                  <a:pt x="8739" y="3239"/>
                </a:lnTo>
                <a:lnTo>
                  <a:pt x="8781" y="3293"/>
                </a:lnTo>
                <a:lnTo>
                  <a:pt x="8853" y="3323"/>
                </a:lnTo>
                <a:lnTo>
                  <a:pt x="8890" y="3298"/>
                </a:lnTo>
                <a:lnTo>
                  <a:pt x="8896" y="3261"/>
                </a:lnTo>
                <a:lnTo>
                  <a:pt x="8955" y="3279"/>
                </a:lnTo>
                <a:lnTo>
                  <a:pt x="9027" y="3309"/>
                </a:lnTo>
                <a:lnTo>
                  <a:pt x="9074" y="3294"/>
                </a:lnTo>
                <a:lnTo>
                  <a:pt x="9057" y="3240"/>
                </a:lnTo>
                <a:lnTo>
                  <a:pt x="8891" y="3198"/>
                </a:lnTo>
                <a:lnTo>
                  <a:pt x="8960" y="3158"/>
                </a:lnTo>
                <a:lnTo>
                  <a:pt x="9092" y="3165"/>
                </a:lnTo>
                <a:lnTo>
                  <a:pt x="9228" y="3131"/>
                </a:lnTo>
                <a:lnTo>
                  <a:pt x="9229" y="3084"/>
                </a:lnTo>
                <a:lnTo>
                  <a:pt x="9178" y="2961"/>
                </a:lnTo>
                <a:close/>
                <a:moveTo>
                  <a:pt x="8558" y="3107"/>
                </a:moveTo>
                <a:lnTo>
                  <a:pt x="8409" y="3109"/>
                </a:lnTo>
                <a:lnTo>
                  <a:pt x="8464" y="3183"/>
                </a:lnTo>
                <a:lnTo>
                  <a:pt x="8521" y="3173"/>
                </a:lnTo>
                <a:lnTo>
                  <a:pt x="8565" y="3128"/>
                </a:lnTo>
                <a:lnTo>
                  <a:pt x="8558" y="3107"/>
                </a:lnTo>
                <a:close/>
                <a:moveTo>
                  <a:pt x="7735" y="3131"/>
                </a:moveTo>
                <a:lnTo>
                  <a:pt x="7619" y="3170"/>
                </a:lnTo>
                <a:lnTo>
                  <a:pt x="7602" y="3212"/>
                </a:lnTo>
                <a:lnTo>
                  <a:pt x="7509" y="3261"/>
                </a:lnTo>
                <a:lnTo>
                  <a:pt x="7537" y="3304"/>
                </a:lnTo>
                <a:lnTo>
                  <a:pt x="7614" y="3291"/>
                </a:lnTo>
                <a:lnTo>
                  <a:pt x="7653" y="3286"/>
                </a:lnTo>
                <a:lnTo>
                  <a:pt x="7701" y="3267"/>
                </a:lnTo>
                <a:lnTo>
                  <a:pt x="7781" y="3234"/>
                </a:lnTo>
                <a:lnTo>
                  <a:pt x="7745" y="3183"/>
                </a:lnTo>
                <a:lnTo>
                  <a:pt x="7735" y="3131"/>
                </a:lnTo>
                <a:close/>
                <a:moveTo>
                  <a:pt x="8270" y="3193"/>
                </a:moveTo>
                <a:lnTo>
                  <a:pt x="8073" y="3242"/>
                </a:lnTo>
                <a:lnTo>
                  <a:pt x="7994" y="3249"/>
                </a:lnTo>
                <a:lnTo>
                  <a:pt x="7949" y="3282"/>
                </a:lnTo>
                <a:lnTo>
                  <a:pt x="7950" y="3368"/>
                </a:lnTo>
                <a:lnTo>
                  <a:pt x="8078" y="3419"/>
                </a:lnTo>
                <a:lnTo>
                  <a:pt x="8188" y="3383"/>
                </a:lnTo>
                <a:lnTo>
                  <a:pt x="8230" y="3442"/>
                </a:lnTo>
                <a:lnTo>
                  <a:pt x="8282" y="3449"/>
                </a:lnTo>
                <a:lnTo>
                  <a:pt x="8317" y="3378"/>
                </a:lnTo>
                <a:lnTo>
                  <a:pt x="8384" y="3350"/>
                </a:lnTo>
                <a:lnTo>
                  <a:pt x="8356" y="3279"/>
                </a:lnTo>
                <a:lnTo>
                  <a:pt x="8225" y="3279"/>
                </a:lnTo>
                <a:lnTo>
                  <a:pt x="8314" y="3213"/>
                </a:lnTo>
                <a:lnTo>
                  <a:pt x="8270" y="3193"/>
                </a:lnTo>
                <a:close/>
                <a:moveTo>
                  <a:pt x="9310" y="3289"/>
                </a:moveTo>
                <a:lnTo>
                  <a:pt x="9226" y="3291"/>
                </a:lnTo>
                <a:lnTo>
                  <a:pt x="9204" y="3358"/>
                </a:lnTo>
                <a:lnTo>
                  <a:pt x="9233" y="3392"/>
                </a:lnTo>
                <a:lnTo>
                  <a:pt x="9291" y="3375"/>
                </a:lnTo>
                <a:lnTo>
                  <a:pt x="9321" y="3335"/>
                </a:lnTo>
                <a:lnTo>
                  <a:pt x="9310" y="3289"/>
                </a:lnTo>
                <a:close/>
                <a:moveTo>
                  <a:pt x="9358" y="3372"/>
                </a:moveTo>
                <a:lnTo>
                  <a:pt x="9311" y="3405"/>
                </a:lnTo>
                <a:lnTo>
                  <a:pt x="9303" y="3449"/>
                </a:lnTo>
                <a:lnTo>
                  <a:pt x="9363" y="3441"/>
                </a:lnTo>
                <a:lnTo>
                  <a:pt x="9383" y="3434"/>
                </a:lnTo>
                <a:lnTo>
                  <a:pt x="9375" y="3385"/>
                </a:lnTo>
                <a:lnTo>
                  <a:pt x="9358" y="3372"/>
                </a:lnTo>
                <a:close/>
                <a:moveTo>
                  <a:pt x="8694" y="3390"/>
                </a:moveTo>
                <a:lnTo>
                  <a:pt x="8657" y="3446"/>
                </a:lnTo>
                <a:lnTo>
                  <a:pt x="8575" y="3407"/>
                </a:lnTo>
                <a:lnTo>
                  <a:pt x="8520" y="3431"/>
                </a:lnTo>
                <a:lnTo>
                  <a:pt x="8488" y="3491"/>
                </a:lnTo>
                <a:lnTo>
                  <a:pt x="8585" y="3548"/>
                </a:lnTo>
                <a:lnTo>
                  <a:pt x="8664" y="3577"/>
                </a:lnTo>
                <a:lnTo>
                  <a:pt x="8751" y="3584"/>
                </a:lnTo>
                <a:lnTo>
                  <a:pt x="8734" y="3574"/>
                </a:lnTo>
                <a:lnTo>
                  <a:pt x="8779" y="3537"/>
                </a:lnTo>
                <a:lnTo>
                  <a:pt x="8769" y="3471"/>
                </a:lnTo>
                <a:lnTo>
                  <a:pt x="8804" y="3442"/>
                </a:lnTo>
                <a:lnTo>
                  <a:pt x="8694" y="3390"/>
                </a:lnTo>
                <a:close/>
                <a:moveTo>
                  <a:pt x="16992" y="3424"/>
                </a:moveTo>
                <a:lnTo>
                  <a:pt x="16821" y="3486"/>
                </a:lnTo>
                <a:lnTo>
                  <a:pt x="16712" y="3506"/>
                </a:lnTo>
                <a:lnTo>
                  <a:pt x="16580" y="3493"/>
                </a:lnTo>
                <a:lnTo>
                  <a:pt x="16468" y="3511"/>
                </a:lnTo>
                <a:lnTo>
                  <a:pt x="16391" y="3526"/>
                </a:lnTo>
                <a:lnTo>
                  <a:pt x="16431" y="3564"/>
                </a:lnTo>
                <a:lnTo>
                  <a:pt x="16474" y="3537"/>
                </a:lnTo>
                <a:lnTo>
                  <a:pt x="16582" y="3617"/>
                </a:lnTo>
                <a:lnTo>
                  <a:pt x="16769" y="3646"/>
                </a:lnTo>
                <a:lnTo>
                  <a:pt x="16871" y="3611"/>
                </a:lnTo>
                <a:lnTo>
                  <a:pt x="17047" y="3639"/>
                </a:lnTo>
                <a:lnTo>
                  <a:pt x="17156" y="3676"/>
                </a:lnTo>
                <a:lnTo>
                  <a:pt x="17286" y="3691"/>
                </a:lnTo>
                <a:lnTo>
                  <a:pt x="17413" y="3725"/>
                </a:lnTo>
                <a:lnTo>
                  <a:pt x="17506" y="3730"/>
                </a:lnTo>
                <a:lnTo>
                  <a:pt x="17375" y="3648"/>
                </a:lnTo>
                <a:lnTo>
                  <a:pt x="17405" y="3590"/>
                </a:lnTo>
                <a:lnTo>
                  <a:pt x="17318" y="3570"/>
                </a:lnTo>
                <a:lnTo>
                  <a:pt x="17246" y="3638"/>
                </a:lnTo>
                <a:lnTo>
                  <a:pt x="17032" y="3552"/>
                </a:lnTo>
                <a:lnTo>
                  <a:pt x="16992" y="3424"/>
                </a:lnTo>
                <a:close/>
                <a:moveTo>
                  <a:pt x="7969" y="3439"/>
                </a:moveTo>
                <a:lnTo>
                  <a:pt x="7927" y="3483"/>
                </a:lnTo>
                <a:lnTo>
                  <a:pt x="8011" y="3558"/>
                </a:lnTo>
                <a:lnTo>
                  <a:pt x="8009" y="3614"/>
                </a:lnTo>
                <a:lnTo>
                  <a:pt x="8113" y="3707"/>
                </a:lnTo>
                <a:lnTo>
                  <a:pt x="8198" y="3644"/>
                </a:lnTo>
                <a:lnTo>
                  <a:pt x="8257" y="3570"/>
                </a:lnTo>
                <a:lnTo>
                  <a:pt x="8243" y="3521"/>
                </a:lnTo>
                <a:lnTo>
                  <a:pt x="8193" y="3481"/>
                </a:lnTo>
                <a:lnTo>
                  <a:pt x="8120" y="3456"/>
                </a:lnTo>
                <a:lnTo>
                  <a:pt x="7969" y="3439"/>
                </a:lnTo>
                <a:close/>
                <a:moveTo>
                  <a:pt x="17501" y="3461"/>
                </a:moveTo>
                <a:lnTo>
                  <a:pt x="17594" y="3540"/>
                </a:lnTo>
                <a:lnTo>
                  <a:pt x="17613" y="3604"/>
                </a:lnTo>
                <a:lnTo>
                  <a:pt x="17619" y="3670"/>
                </a:lnTo>
                <a:lnTo>
                  <a:pt x="17562" y="3755"/>
                </a:lnTo>
                <a:lnTo>
                  <a:pt x="17673" y="3808"/>
                </a:lnTo>
                <a:lnTo>
                  <a:pt x="17852" y="3882"/>
                </a:lnTo>
                <a:lnTo>
                  <a:pt x="17917" y="3994"/>
                </a:lnTo>
                <a:lnTo>
                  <a:pt x="18033" y="4074"/>
                </a:lnTo>
                <a:lnTo>
                  <a:pt x="18140" y="4099"/>
                </a:lnTo>
                <a:lnTo>
                  <a:pt x="18076" y="3981"/>
                </a:lnTo>
                <a:lnTo>
                  <a:pt x="17921" y="3883"/>
                </a:lnTo>
                <a:lnTo>
                  <a:pt x="17906" y="3745"/>
                </a:lnTo>
                <a:lnTo>
                  <a:pt x="17740" y="3624"/>
                </a:lnTo>
                <a:lnTo>
                  <a:pt x="17614" y="3469"/>
                </a:lnTo>
                <a:lnTo>
                  <a:pt x="17501" y="3461"/>
                </a:lnTo>
                <a:close/>
                <a:moveTo>
                  <a:pt x="9156" y="3528"/>
                </a:moveTo>
                <a:lnTo>
                  <a:pt x="9095" y="3579"/>
                </a:lnTo>
                <a:lnTo>
                  <a:pt x="9010" y="3594"/>
                </a:lnTo>
                <a:lnTo>
                  <a:pt x="8955" y="3629"/>
                </a:lnTo>
                <a:lnTo>
                  <a:pt x="9025" y="3648"/>
                </a:lnTo>
                <a:lnTo>
                  <a:pt x="9112" y="3663"/>
                </a:lnTo>
                <a:lnTo>
                  <a:pt x="9224" y="3627"/>
                </a:lnTo>
                <a:lnTo>
                  <a:pt x="9290" y="3596"/>
                </a:lnTo>
                <a:lnTo>
                  <a:pt x="9236" y="3567"/>
                </a:lnTo>
                <a:lnTo>
                  <a:pt x="9174" y="3574"/>
                </a:lnTo>
                <a:lnTo>
                  <a:pt x="9156" y="3528"/>
                </a:lnTo>
                <a:close/>
                <a:moveTo>
                  <a:pt x="8439" y="3530"/>
                </a:moveTo>
                <a:lnTo>
                  <a:pt x="8367" y="3558"/>
                </a:lnTo>
                <a:lnTo>
                  <a:pt x="8319" y="3604"/>
                </a:lnTo>
                <a:lnTo>
                  <a:pt x="8366" y="3643"/>
                </a:lnTo>
                <a:lnTo>
                  <a:pt x="8423" y="3644"/>
                </a:lnTo>
                <a:lnTo>
                  <a:pt x="8498" y="3634"/>
                </a:lnTo>
                <a:lnTo>
                  <a:pt x="8495" y="3574"/>
                </a:lnTo>
                <a:lnTo>
                  <a:pt x="8439" y="3530"/>
                </a:lnTo>
                <a:close/>
                <a:moveTo>
                  <a:pt x="13056" y="3542"/>
                </a:moveTo>
                <a:lnTo>
                  <a:pt x="13081" y="3639"/>
                </a:lnTo>
                <a:lnTo>
                  <a:pt x="13101" y="3708"/>
                </a:lnTo>
                <a:lnTo>
                  <a:pt x="13158" y="3703"/>
                </a:lnTo>
                <a:lnTo>
                  <a:pt x="13175" y="3619"/>
                </a:lnTo>
                <a:lnTo>
                  <a:pt x="13147" y="3560"/>
                </a:lnTo>
                <a:lnTo>
                  <a:pt x="13056" y="3542"/>
                </a:lnTo>
                <a:close/>
                <a:moveTo>
                  <a:pt x="8722" y="3626"/>
                </a:moveTo>
                <a:lnTo>
                  <a:pt x="8647" y="3643"/>
                </a:lnTo>
                <a:lnTo>
                  <a:pt x="8580" y="3700"/>
                </a:lnTo>
                <a:lnTo>
                  <a:pt x="8490" y="3710"/>
                </a:lnTo>
                <a:lnTo>
                  <a:pt x="8407" y="3690"/>
                </a:lnTo>
                <a:lnTo>
                  <a:pt x="8314" y="3676"/>
                </a:lnTo>
                <a:lnTo>
                  <a:pt x="8200" y="3759"/>
                </a:lnTo>
                <a:lnTo>
                  <a:pt x="8145" y="3814"/>
                </a:lnTo>
                <a:lnTo>
                  <a:pt x="8106" y="3893"/>
                </a:lnTo>
                <a:lnTo>
                  <a:pt x="8078" y="4006"/>
                </a:lnTo>
                <a:lnTo>
                  <a:pt x="8036" y="4053"/>
                </a:lnTo>
                <a:lnTo>
                  <a:pt x="8049" y="4116"/>
                </a:lnTo>
                <a:lnTo>
                  <a:pt x="8086" y="4144"/>
                </a:lnTo>
                <a:lnTo>
                  <a:pt x="8161" y="4143"/>
                </a:lnTo>
                <a:lnTo>
                  <a:pt x="8242" y="4111"/>
                </a:lnTo>
                <a:lnTo>
                  <a:pt x="8279" y="4053"/>
                </a:lnTo>
                <a:lnTo>
                  <a:pt x="8297" y="3979"/>
                </a:lnTo>
                <a:lnTo>
                  <a:pt x="8289" y="3915"/>
                </a:lnTo>
                <a:lnTo>
                  <a:pt x="8330" y="3867"/>
                </a:lnTo>
                <a:lnTo>
                  <a:pt x="8366" y="3823"/>
                </a:lnTo>
                <a:lnTo>
                  <a:pt x="8418" y="3809"/>
                </a:lnTo>
                <a:lnTo>
                  <a:pt x="8478" y="3781"/>
                </a:lnTo>
                <a:lnTo>
                  <a:pt x="8533" y="3806"/>
                </a:lnTo>
                <a:lnTo>
                  <a:pt x="8603" y="3792"/>
                </a:lnTo>
                <a:lnTo>
                  <a:pt x="8645" y="3734"/>
                </a:lnTo>
                <a:lnTo>
                  <a:pt x="8719" y="3717"/>
                </a:lnTo>
                <a:lnTo>
                  <a:pt x="8776" y="3661"/>
                </a:lnTo>
                <a:lnTo>
                  <a:pt x="8722" y="3626"/>
                </a:lnTo>
                <a:close/>
                <a:moveTo>
                  <a:pt x="6400" y="3629"/>
                </a:moveTo>
                <a:lnTo>
                  <a:pt x="6369" y="3715"/>
                </a:lnTo>
                <a:lnTo>
                  <a:pt x="6268" y="3735"/>
                </a:lnTo>
                <a:lnTo>
                  <a:pt x="6303" y="3828"/>
                </a:lnTo>
                <a:lnTo>
                  <a:pt x="6359" y="3892"/>
                </a:lnTo>
                <a:lnTo>
                  <a:pt x="6271" y="3927"/>
                </a:lnTo>
                <a:lnTo>
                  <a:pt x="6191" y="4030"/>
                </a:lnTo>
                <a:lnTo>
                  <a:pt x="6220" y="4085"/>
                </a:lnTo>
                <a:lnTo>
                  <a:pt x="6290" y="4038"/>
                </a:lnTo>
                <a:lnTo>
                  <a:pt x="6297" y="3991"/>
                </a:lnTo>
                <a:lnTo>
                  <a:pt x="6375" y="3984"/>
                </a:lnTo>
                <a:lnTo>
                  <a:pt x="6456" y="3912"/>
                </a:lnTo>
                <a:lnTo>
                  <a:pt x="6539" y="3846"/>
                </a:lnTo>
                <a:lnTo>
                  <a:pt x="6598" y="3813"/>
                </a:lnTo>
                <a:lnTo>
                  <a:pt x="6588" y="3781"/>
                </a:lnTo>
                <a:lnTo>
                  <a:pt x="6663" y="3774"/>
                </a:lnTo>
                <a:lnTo>
                  <a:pt x="6697" y="3732"/>
                </a:lnTo>
                <a:lnTo>
                  <a:pt x="6564" y="3703"/>
                </a:lnTo>
                <a:lnTo>
                  <a:pt x="6447" y="3688"/>
                </a:lnTo>
                <a:lnTo>
                  <a:pt x="6400" y="3629"/>
                </a:lnTo>
                <a:close/>
                <a:moveTo>
                  <a:pt x="7678" y="3639"/>
                </a:moveTo>
                <a:lnTo>
                  <a:pt x="7639" y="3703"/>
                </a:lnTo>
                <a:lnTo>
                  <a:pt x="7594" y="3643"/>
                </a:lnTo>
                <a:lnTo>
                  <a:pt x="7517" y="3671"/>
                </a:lnTo>
                <a:lnTo>
                  <a:pt x="7448" y="3744"/>
                </a:lnTo>
                <a:lnTo>
                  <a:pt x="7350" y="3840"/>
                </a:lnTo>
                <a:lnTo>
                  <a:pt x="7231" y="4020"/>
                </a:lnTo>
                <a:lnTo>
                  <a:pt x="7217" y="4112"/>
                </a:lnTo>
                <a:lnTo>
                  <a:pt x="7257" y="4139"/>
                </a:lnTo>
                <a:lnTo>
                  <a:pt x="7187" y="4180"/>
                </a:lnTo>
                <a:lnTo>
                  <a:pt x="7162" y="4225"/>
                </a:lnTo>
                <a:lnTo>
                  <a:pt x="7040" y="4282"/>
                </a:lnTo>
                <a:lnTo>
                  <a:pt x="7008" y="4250"/>
                </a:lnTo>
                <a:lnTo>
                  <a:pt x="6919" y="4363"/>
                </a:lnTo>
                <a:lnTo>
                  <a:pt x="6816" y="4454"/>
                </a:lnTo>
                <a:lnTo>
                  <a:pt x="6752" y="4481"/>
                </a:lnTo>
                <a:lnTo>
                  <a:pt x="6673" y="4504"/>
                </a:lnTo>
                <a:lnTo>
                  <a:pt x="6526" y="4444"/>
                </a:lnTo>
                <a:lnTo>
                  <a:pt x="6447" y="4432"/>
                </a:lnTo>
                <a:lnTo>
                  <a:pt x="6384" y="4459"/>
                </a:lnTo>
                <a:lnTo>
                  <a:pt x="6395" y="4331"/>
                </a:lnTo>
                <a:lnTo>
                  <a:pt x="6427" y="4213"/>
                </a:lnTo>
                <a:lnTo>
                  <a:pt x="6322" y="4180"/>
                </a:lnTo>
                <a:lnTo>
                  <a:pt x="6248" y="4237"/>
                </a:lnTo>
                <a:lnTo>
                  <a:pt x="6220" y="4422"/>
                </a:lnTo>
                <a:lnTo>
                  <a:pt x="6268" y="4417"/>
                </a:lnTo>
                <a:lnTo>
                  <a:pt x="6164" y="4521"/>
                </a:lnTo>
                <a:lnTo>
                  <a:pt x="6059" y="4634"/>
                </a:lnTo>
                <a:lnTo>
                  <a:pt x="6017" y="4617"/>
                </a:lnTo>
                <a:lnTo>
                  <a:pt x="5922" y="4715"/>
                </a:lnTo>
                <a:lnTo>
                  <a:pt x="5803" y="4885"/>
                </a:lnTo>
                <a:lnTo>
                  <a:pt x="5719" y="5095"/>
                </a:lnTo>
                <a:lnTo>
                  <a:pt x="5778" y="5068"/>
                </a:lnTo>
                <a:lnTo>
                  <a:pt x="5883" y="4971"/>
                </a:lnTo>
                <a:lnTo>
                  <a:pt x="6037" y="4841"/>
                </a:lnTo>
                <a:lnTo>
                  <a:pt x="5886" y="5045"/>
                </a:lnTo>
                <a:lnTo>
                  <a:pt x="5838" y="5146"/>
                </a:lnTo>
                <a:lnTo>
                  <a:pt x="5957" y="5137"/>
                </a:lnTo>
                <a:lnTo>
                  <a:pt x="6124" y="5052"/>
                </a:lnTo>
                <a:lnTo>
                  <a:pt x="6169" y="5013"/>
                </a:lnTo>
                <a:lnTo>
                  <a:pt x="6255" y="4907"/>
                </a:lnTo>
                <a:lnTo>
                  <a:pt x="6360" y="4819"/>
                </a:lnTo>
                <a:lnTo>
                  <a:pt x="6456" y="4809"/>
                </a:lnTo>
                <a:lnTo>
                  <a:pt x="6471" y="4885"/>
                </a:lnTo>
                <a:lnTo>
                  <a:pt x="6300" y="5020"/>
                </a:lnTo>
                <a:lnTo>
                  <a:pt x="6225" y="5117"/>
                </a:lnTo>
                <a:lnTo>
                  <a:pt x="6422" y="5178"/>
                </a:lnTo>
                <a:lnTo>
                  <a:pt x="6543" y="5164"/>
                </a:lnTo>
                <a:lnTo>
                  <a:pt x="6554" y="5067"/>
                </a:lnTo>
                <a:lnTo>
                  <a:pt x="6715" y="4946"/>
                </a:lnTo>
                <a:lnTo>
                  <a:pt x="6759" y="4846"/>
                </a:lnTo>
                <a:lnTo>
                  <a:pt x="6884" y="4695"/>
                </a:lnTo>
                <a:lnTo>
                  <a:pt x="6954" y="4784"/>
                </a:lnTo>
                <a:lnTo>
                  <a:pt x="7124" y="4708"/>
                </a:lnTo>
                <a:lnTo>
                  <a:pt x="7199" y="4654"/>
                </a:lnTo>
                <a:lnTo>
                  <a:pt x="7286" y="4525"/>
                </a:lnTo>
                <a:lnTo>
                  <a:pt x="7408" y="4466"/>
                </a:lnTo>
                <a:lnTo>
                  <a:pt x="7388" y="4378"/>
                </a:lnTo>
                <a:lnTo>
                  <a:pt x="7465" y="4370"/>
                </a:lnTo>
                <a:lnTo>
                  <a:pt x="7565" y="4304"/>
                </a:lnTo>
                <a:lnTo>
                  <a:pt x="7683" y="4205"/>
                </a:lnTo>
                <a:lnTo>
                  <a:pt x="7627" y="4159"/>
                </a:lnTo>
                <a:lnTo>
                  <a:pt x="7611" y="4069"/>
                </a:lnTo>
                <a:lnTo>
                  <a:pt x="7719" y="4082"/>
                </a:lnTo>
                <a:lnTo>
                  <a:pt x="7925" y="4026"/>
                </a:lnTo>
                <a:lnTo>
                  <a:pt x="7904" y="3914"/>
                </a:lnTo>
                <a:lnTo>
                  <a:pt x="7788" y="3856"/>
                </a:lnTo>
                <a:lnTo>
                  <a:pt x="7909" y="3840"/>
                </a:lnTo>
                <a:lnTo>
                  <a:pt x="7999" y="3887"/>
                </a:lnTo>
                <a:lnTo>
                  <a:pt x="8011" y="3776"/>
                </a:lnTo>
                <a:lnTo>
                  <a:pt x="7971" y="3722"/>
                </a:lnTo>
                <a:lnTo>
                  <a:pt x="7847" y="3659"/>
                </a:lnTo>
                <a:lnTo>
                  <a:pt x="7678" y="3639"/>
                </a:lnTo>
                <a:close/>
                <a:moveTo>
                  <a:pt x="8947" y="3680"/>
                </a:moveTo>
                <a:lnTo>
                  <a:pt x="8893" y="3686"/>
                </a:lnTo>
                <a:lnTo>
                  <a:pt x="8893" y="3739"/>
                </a:lnTo>
                <a:lnTo>
                  <a:pt x="8943" y="3769"/>
                </a:lnTo>
                <a:lnTo>
                  <a:pt x="9020" y="3759"/>
                </a:lnTo>
                <a:lnTo>
                  <a:pt x="9042" y="3749"/>
                </a:lnTo>
                <a:lnTo>
                  <a:pt x="9075" y="3720"/>
                </a:lnTo>
                <a:lnTo>
                  <a:pt x="9012" y="3693"/>
                </a:lnTo>
                <a:lnTo>
                  <a:pt x="8947" y="3680"/>
                </a:lnTo>
                <a:close/>
                <a:moveTo>
                  <a:pt x="8823" y="3700"/>
                </a:moveTo>
                <a:lnTo>
                  <a:pt x="8772" y="3750"/>
                </a:lnTo>
                <a:lnTo>
                  <a:pt x="8767" y="3764"/>
                </a:lnTo>
                <a:lnTo>
                  <a:pt x="8782" y="3774"/>
                </a:lnTo>
                <a:lnTo>
                  <a:pt x="8826" y="3764"/>
                </a:lnTo>
                <a:lnTo>
                  <a:pt x="8871" y="3710"/>
                </a:lnTo>
                <a:lnTo>
                  <a:pt x="8823" y="3700"/>
                </a:lnTo>
                <a:close/>
                <a:moveTo>
                  <a:pt x="13530" y="3718"/>
                </a:moveTo>
                <a:lnTo>
                  <a:pt x="13491" y="3732"/>
                </a:lnTo>
                <a:lnTo>
                  <a:pt x="13461" y="3801"/>
                </a:lnTo>
                <a:lnTo>
                  <a:pt x="13503" y="3846"/>
                </a:lnTo>
                <a:lnTo>
                  <a:pt x="13588" y="3873"/>
                </a:lnTo>
                <a:lnTo>
                  <a:pt x="13593" y="3865"/>
                </a:lnTo>
                <a:lnTo>
                  <a:pt x="13567" y="3779"/>
                </a:lnTo>
                <a:lnTo>
                  <a:pt x="13530" y="3718"/>
                </a:lnTo>
                <a:close/>
                <a:moveTo>
                  <a:pt x="13255" y="3752"/>
                </a:moveTo>
                <a:lnTo>
                  <a:pt x="13120" y="3755"/>
                </a:lnTo>
                <a:lnTo>
                  <a:pt x="13106" y="3899"/>
                </a:lnTo>
                <a:lnTo>
                  <a:pt x="13147" y="3989"/>
                </a:lnTo>
                <a:lnTo>
                  <a:pt x="13200" y="4030"/>
                </a:lnTo>
                <a:lnTo>
                  <a:pt x="13326" y="4033"/>
                </a:lnTo>
                <a:lnTo>
                  <a:pt x="13401" y="3942"/>
                </a:lnTo>
                <a:lnTo>
                  <a:pt x="13329" y="3887"/>
                </a:lnTo>
                <a:lnTo>
                  <a:pt x="13255" y="3752"/>
                </a:lnTo>
                <a:close/>
                <a:moveTo>
                  <a:pt x="8963" y="3829"/>
                </a:moveTo>
                <a:lnTo>
                  <a:pt x="8878" y="3835"/>
                </a:lnTo>
                <a:lnTo>
                  <a:pt x="8819" y="3885"/>
                </a:lnTo>
                <a:lnTo>
                  <a:pt x="8801" y="3939"/>
                </a:lnTo>
                <a:lnTo>
                  <a:pt x="8896" y="4021"/>
                </a:lnTo>
                <a:lnTo>
                  <a:pt x="8928" y="4070"/>
                </a:lnTo>
                <a:lnTo>
                  <a:pt x="8998" y="4052"/>
                </a:lnTo>
                <a:lnTo>
                  <a:pt x="9121" y="4062"/>
                </a:lnTo>
                <a:lnTo>
                  <a:pt x="9174" y="4033"/>
                </a:lnTo>
                <a:lnTo>
                  <a:pt x="9233" y="4006"/>
                </a:lnTo>
                <a:lnTo>
                  <a:pt x="9337" y="4010"/>
                </a:lnTo>
                <a:lnTo>
                  <a:pt x="9363" y="3959"/>
                </a:lnTo>
                <a:lnTo>
                  <a:pt x="9320" y="3954"/>
                </a:lnTo>
                <a:lnTo>
                  <a:pt x="9325" y="3929"/>
                </a:lnTo>
                <a:lnTo>
                  <a:pt x="9290" y="3893"/>
                </a:lnTo>
                <a:lnTo>
                  <a:pt x="9233" y="3850"/>
                </a:lnTo>
                <a:lnTo>
                  <a:pt x="9151" y="3835"/>
                </a:lnTo>
                <a:lnTo>
                  <a:pt x="9079" y="3840"/>
                </a:lnTo>
                <a:lnTo>
                  <a:pt x="9049" y="3885"/>
                </a:lnTo>
                <a:lnTo>
                  <a:pt x="9020" y="3850"/>
                </a:lnTo>
                <a:lnTo>
                  <a:pt x="8963" y="3829"/>
                </a:lnTo>
                <a:close/>
                <a:moveTo>
                  <a:pt x="6128" y="3835"/>
                </a:moveTo>
                <a:lnTo>
                  <a:pt x="6077" y="3850"/>
                </a:lnTo>
                <a:lnTo>
                  <a:pt x="6052" y="3897"/>
                </a:lnTo>
                <a:lnTo>
                  <a:pt x="6106" y="3974"/>
                </a:lnTo>
                <a:lnTo>
                  <a:pt x="6136" y="3974"/>
                </a:lnTo>
                <a:lnTo>
                  <a:pt x="6176" y="3883"/>
                </a:lnTo>
                <a:lnTo>
                  <a:pt x="6128" y="3835"/>
                </a:lnTo>
                <a:close/>
                <a:moveTo>
                  <a:pt x="8511" y="3846"/>
                </a:moveTo>
                <a:lnTo>
                  <a:pt x="8468" y="3907"/>
                </a:lnTo>
                <a:lnTo>
                  <a:pt x="8421" y="3951"/>
                </a:lnTo>
                <a:lnTo>
                  <a:pt x="8399" y="4055"/>
                </a:lnTo>
                <a:lnTo>
                  <a:pt x="8314" y="4139"/>
                </a:lnTo>
                <a:lnTo>
                  <a:pt x="8386" y="4242"/>
                </a:lnTo>
                <a:lnTo>
                  <a:pt x="8429" y="4245"/>
                </a:lnTo>
                <a:lnTo>
                  <a:pt x="8443" y="4186"/>
                </a:lnTo>
                <a:lnTo>
                  <a:pt x="8483" y="4186"/>
                </a:lnTo>
                <a:lnTo>
                  <a:pt x="8520" y="4237"/>
                </a:lnTo>
                <a:lnTo>
                  <a:pt x="8585" y="4259"/>
                </a:lnTo>
                <a:lnTo>
                  <a:pt x="8620" y="4311"/>
                </a:lnTo>
                <a:lnTo>
                  <a:pt x="8674" y="4343"/>
                </a:lnTo>
                <a:lnTo>
                  <a:pt x="8769" y="4326"/>
                </a:lnTo>
                <a:lnTo>
                  <a:pt x="8794" y="4348"/>
                </a:lnTo>
                <a:lnTo>
                  <a:pt x="8828" y="4311"/>
                </a:lnTo>
                <a:lnTo>
                  <a:pt x="8824" y="4397"/>
                </a:lnTo>
                <a:lnTo>
                  <a:pt x="8858" y="4415"/>
                </a:lnTo>
                <a:lnTo>
                  <a:pt x="8878" y="4473"/>
                </a:lnTo>
                <a:lnTo>
                  <a:pt x="9020" y="4518"/>
                </a:lnTo>
                <a:lnTo>
                  <a:pt x="9067" y="4557"/>
                </a:lnTo>
                <a:lnTo>
                  <a:pt x="9174" y="4609"/>
                </a:lnTo>
                <a:lnTo>
                  <a:pt x="9178" y="4560"/>
                </a:lnTo>
                <a:lnTo>
                  <a:pt x="9218" y="4579"/>
                </a:lnTo>
                <a:lnTo>
                  <a:pt x="9251" y="4629"/>
                </a:lnTo>
                <a:lnTo>
                  <a:pt x="9332" y="4675"/>
                </a:lnTo>
                <a:lnTo>
                  <a:pt x="9382" y="4671"/>
                </a:lnTo>
                <a:lnTo>
                  <a:pt x="9432" y="4632"/>
                </a:lnTo>
                <a:lnTo>
                  <a:pt x="9457" y="4590"/>
                </a:lnTo>
                <a:lnTo>
                  <a:pt x="9475" y="4540"/>
                </a:lnTo>
                <a:lnTo>
                  <a:pt x="9494" y="4501"/>
                </a:lnTo>
                <a:lnTo>
                  <a:pt x="9512" y="4462"/>
                </a:lnTo>
                <a:lnTo>
                  <a:pt x="9494" y="4407"/>
                </a:lnTo>
                <a:lnTo>
                  <a:pt x="9516" y="4400"/>
                </a:lnTo>
                <a:lnTo>
                  <a:pt x="9526" y="4345"/>
                </a:lnTo>
                <a:lnTo>
                  <a:pt x="9519" y="4309"/>
                </a:lnTo>
                <a:lnTo>
                  <a:pt x="9501" y="4281"/>
                </a:lnTo>
                <a:lnTo>
                  <a:pt x="9412" y="4245"/>
                </a:lnTo>
                <a:lnTo>
                  <a:pt x="9470" y="4235"/>
                </a:lnTo>
                <a:lnTo>
                  <a:pt x="9491" y="4215"/>
                </a:lnTo>
                <a:lnTo>
                  <a:pt x="9440" y="4171"/>
                </a:lnTo>
                <a:lnTo>
                  <a:pt x="9435" y="4126"/>
                </a:lnTo>
                <a:lnTo>
                  <a:pt x="9442" y="4102"/>
                </a:lnTo>
                <a:lnTo>
                  <a:pt x="9430" y="4063"/>
                </a:lnTo>
                <a:lnTo>
                  <a:pt x="9372" y="4047"/>
                </a:lnTo>
                <a:lnTo>
                  <a:pt x="9308" y="4055"/>
                </a:lnTo>
                <a:lnTo>
                  <a:pt x="9229" y="4052"/>
                </a:lnTo>
                <a:lnTo>
                  <a:pt x="9151" y="4075"/>
                </a:lnTo>
                <a:lnTo>
                  <a:pt x="9119" y="4159"/>
                </a:lnTo>
                <a:lnTo>
                  <a:pt x="9075" y="4210"/>
                </a:lnTo>
                <a:lnTo>
                  <a:pt x="9029" y="4159"/>
                </a:lnTo>
                <a:lnTo>
                  <a:pt x="9057" y="4144"/>
                </a:lnTo>
                <a:lnTo>
                  <a:pt x="9097" y="4079"/>
                </a:lnTo>
                <a:lnTo>
                  <a:pt x="9005" y="4069"/>
                </a:lnTo>
                <a:lnTo>
                  <a:pt x="8920" y="4089"/>
                </a:lnTo>
                <a:lnTo>
                  <a:pt x="8864" y="4069"/>
                </a:lnTo>
                <a:lnTo>
                  <a:pt x="8849" y="4011"/>
                </a:lnTo>
                <a:lnTo>
                  <a:pt x="8798" y="3973"/>
                </a:lnTo>
                <a:lnTo>
                  <a:pt x="8741" y="4011"/>
                </a:lnTo>
                <a:lnTo>
                  <a:pt x="8612" y="4030"/>
                </a:lnTo>
                <a:lnTo>
                  <a:pt x="8726" y="3964"/>
                </a:lnTo>
                <a:lnTo>
                  <a:pt x="8724" y="3944"/>
                </a:lnTo>
                <a:lnTo>
                  <a:pt x="8597" y="3930"/>
                </a:lnTo>
                <a:lnTo>
                  <a:pt x="8592" y="3863"/>
                </a:lnTo>
                <a:lnTo>
                  <a:pt x="8511" y="3846"/>
                </a:lnTo>
                <a:close/>
                <a:moveTo>
                  <a:pt x="18204" y="3954"/>
                </a:moveTo>
                <a:lnTo>
                  <a:pt x="18083" y="3957"/>
                </a:lnTo>
                <a:lnTo>
                  <a:pt x="18163" y="4077"/>
                </a:lnTo>
                <a:lnTo>
                  <a:pt x="18257" y="4149"/>
                </a:lnTo>
                <a:lnTo>
                  <a:pt x="18373" y="4180"/>
                </a:lnTo>
                <a:lnTo>
                  <a:pt x="18540" y="4306"/>
                </a:lnTo>
                <a:lnTo>
                  <a:pt x="18612" y="4388"/>
                </a:lnTo>
                <a:lnTo>
                  <a:pt x="18796" y="4609"/>
                </a:lnTo>
                <a:lnTo>
                  <a:pt x="18779" y="4659"/>
                </a:lnTo>
                <a:lnTo>
                  <a:pt x="19017" y="4882"/>
                </a:lnTo>
                <a:lnTo>
                  <a:pt x="19047" y="4998"/>
                </a:lnTo>
                <a:lnTo>
                  <a:pt x="19164" y="5255"/>
                </a:lnTo>
                <a:lnTo>
                  <a:pt x="19265" y="5388"/>
                </a:lnTo>
                <a:lnTo>
                  <a:pt x="19355" y="5546"/>
                </a:lnTo>
                <a:lnTo>
                  <a:pt x="19437" y="5654"/>
                </a:lnTo>
                <a:lnTo>
                  <a:pt x="19501" y="5796"/>
                </a:lnTo>
                <a:lnTo>
                  <a:pt x="19556" y="5792"/>
                </a:lnTo>
                <a:lnTo>
                  <a:pt x="19561" y="5733"/>
                </a:lnTo>
                <a:lnTo>
                  <a:pt x="19657" y="5831"/>
                </a:lnTo>
                <a:lnTo>
                  <a:pt x="19675" y="5797"/>
                </a:lnTo>
                <a:lnTo>
                  <a:pt x="19610" y="5684"/>
                </a:lnTo>
                <a:lnTo>
                  <a:pt x="19421" y="5481"/>
                </a:lnTo>
                <a:lnTo>
                  <a:pt x="19387" y="5557"/>
                </a:lnTo>
                <a:lnTo>
                  <a:pt x="19339" y="5410"/>
                </a:lnTo>
                <a:lnTo>
                  <a:pt x="19241" y="5235"/>
                </a:lnTo>
                <a:lnTo>
                  <a:pt x="19141" y="5009"/>
                </a:lnTo>
                <a:lnTo>
                  <a:pt x="19213" y="5052"/>
                </a:lnTo>
                <a:lnTo>
                  <a:pt x="19216" y="4993"/>
                </a:lnTo>
                <a:lnTo>
                  <a:pt x="19032" y="4754"/>
                </a:lnTo>
                <a:lnTo>
                  <a:pt x="18928" y="4542"/>
                </a:lnTo>
                <a:lnTo>
                  <a:pt x="18806" y="4368"/>
                </a:lnTo>
                <a:lnTo>
                  <a:pt x="18706" y="4271"/>
                </a:lnTo>
                <a:lnTo>
                  <a:pt x="18666" y="4265"/>
                </a:lnTo>
                <a:lnTo>
                  <a:pt x="18562" y="4183"/>
                </a:lnTo>
                <a:lnTo>
                  <a:pt x="18455" y="4138"/>
                </a:lnTo>
                <a:lnTo>
                  <a:pt x="18292" y="3991"/>
                </a:lnTo>
                <a:lnTo>
                  <a:pt x="18204" y="3954"/>
                </a:lnTo>
                <a:close/>
                <a:moveTo>
                  <a:pt x="7830" y="4079"/>
                </a:moveTo>
                <a:lnTo>
                  <a:pt x="7721" y="4119"/>
                </a:lnTo>
                <a:lnTo>
                  <a:pt x="7706" y="4132"/>
                </a:lnTo>
                <a:lnTo>
                  <a:pt x="7713" y="4181"/>
                </a:lnTo>
                <a:lnTo>
                  <a:pt x="7693" y="4228"/>
                </a:lnTo>
                <a:lnTo>
                  <a:pt x="7674" y="4276"/>
                </a:lnTo>
                <a:lnTo>
                  <a:pt x="7723" y="4272"/>
                </a:lnTo>
                <a:lnTo>
                  <a:pt x="7842" y="4201"/>
                </a:lnTo>
                <a:lnTo>
                  <a:pt x="7894" y="4107"/>
                </a:lnTo>
                <a:lnTo>
                  <a:pt x="7890" y="4085"/>
                </a:lnTo>
                <a:lnTo>
                  <a:pt x="7830" y="4079"/>
                </a:lnTo>
                <a:close/>
                <a:moveTo>
                  <a:pt x="5955" y="4084"/>
                </a:moveTo>
                <a:lnTo>
                  <a:pt x="5902" y="4104"/>
                </a:lnTo>
                <a:lnTo>
                  <a:pt x="5876" y="4136"/>
                </a:lnTo>
                <a:lnTo>
                  <a:pt x="5950" y="4158"/>
                </a:lnTo>
                <a:lnTo>
                  <a:pt x="5989" y="4138"/>
                </a:lnTo>
                <a:lnTo>
                  <a:pt x="6002" y="4109"/>
                </a:lnTo>
                <a:lnTo>
                  <a:pt x="5963" y="4085"/>
                </a:lnTo>
                <a:lnTo>
                  <a:pt x="5955" y="4084"/>
                </a:lnTo>
                <a:close/>
                <a:moveTo>
                  <a:pt x="6794" y="4237"/>
                </a:moveTo>
                <a:lnTo>
                  <a:pt x="6707" y="4254"/>
                </a:lnTo>
                <a:lnTo>
                  <a:pt x="6697" y="4319"/>
                </a:lnTo>
                <a:lnTo>
                  <a:pt x="6737" y="4353"/>
                </a:lnTo>
                <a:lnTo>
                  <a:pt x="6757" y="4358"/>
                </a:lnTo>
                <a:lnTo>
                  <a:pt x="6831" y="4353"/>
                </a:lnTo>
                <a:lnTo>
                  <a:pt x="6889" y="4306"/>
                </a:lnTo>
                <a:lnTo>
                  <a:pt x="6881" y="4257"/>
                </a:lnTo>
                <a:lnTo>
                  <a:pt x="6794" y="4237"/>
                </a:lnTo>
                <a:close/>
                <a:moveTo>
                  <a:pt x="8572" y="4403"/>
                </a:moveTo>
                <a:lnTo>
                  <a:pt x="8483" y="4476"/>
                </a:lnTo>
                <a:lnTo>
                  <a:pt x="8418" y="4621"/>
                </a:lnTo>
                <a:lnTo>
                  <a:pt x="8416" y="4553"/>
                </a:lnTo>
                <a:lnTo>
                  <a:pt x="8372" y="4466"/>
                </a:lnTo>
                <a:lnTo>
                  <a:pt x="8248" y="4530"/>
                </a:lnTo>
                <a:lnTo>
                  <a:pt x="8185" y="4575"/>
                </a:lnTo>
                <a:lnTo>
                  <a:pt x="8190" y="4664"/>
                </a:lnTo>
                <a:lnTo>
                  <a:pt x="8193" y="4762"/>
                </a:lnTo>
                <a:lnTo>
                  <a:pt x="8181" y="4843"/>
                </a:lnTo>
                <a:lnTo>
                  <a:pt x="8083" y="4964"/>
                </a:lnTo>
                <a:lnTo>
                  <a:pt x="8007" y="4981"/>
                </a:lnTo>
                <a:lnTo>
                  <a:pt x="7942" y="5047"/>
                </a:lnTo>
                <a:lnTo>
                  <a:pt x="7760" y="5146"/>
                </a:lnTo>
                <a:lnTo>
                  <a:pt x="7642" y="5215"/>
                </a:lnTo>
                <a:lnTo>
                  <a:pt x="7581" y="5262"/>
                </a:lnTo>
                <a:lnTo>
                  <a:pt x="7406" y="5259"/>
                </a:lnTo>
                <a:lnTo>
                  <a:pt x="7370" y="5312"/>
                </a:lnTo>
                <a:lnTo>
                  <a:pt x="7403" y="5353"/>
                </a:lnTo>
                <a:lnTo>
                  <a:pt x="7353" y="5417"/>
                </a:lnTo>
                <a:lnTo>
                  <a:pt x="7262" y="5541"/>
                </a:lnTo>
                <a:lnTo>
                  <a:pt x="7284" y="5422"/>
                </a:lnTo>
                <a:lnTo>
                  <a:pt x="7273" y="5376"/>
                </a:lnTo>
                <a:lnTo>
                  <a:pt x="7177" y="5388"/>
                </a:lnTo>
                <a:lnTo>
                  <a:pt x="7060" y="5430"/>
                </a:lnTo>
                <a:lnTo>
                  <a:pt x="7015" y="5516"/>
                </a:lnTo>
                <a:lnTo>
                  <a:pt x="7050" y="5555"/>
                </a:lnTo>
                <a:lnTo>
                  <a:pt x="7082" y="5575"/>
                </a:lnTo>
                <a:lnTo>
                  <a:pt x="7159" y="5610"/>
                </a:lnTo>
                <a:lnTo>
                  <a:pt x="7021" y="5652"/>
                </a:lnTo>
                <a:lnTo>
                  <a:pt x="6944" y="5659"/>
                </a:lnTo>
                <a:lnTo>
                  <a:pt x="6861" y="5600"/>
                </a:lnTo>
                <a:lnTo>
                  <a:pt x="6650" y="5619"/>
                </a:lnTo>
                <a:lnTo>
                  <a:pt x="6598" y="5681"/>
                </a:lnTo>
                <a:lnTo>
                  <a:pt x="6469" y="5708"/>
                </a:lnTo>
                <a:lnTo>
                  <a:pt x="6333" y="5860"/>
                </a:lnTo>
                <a:lnTo>
                  <a:pt x="6186" y="5934"/>
                </a:lnTo>
                <a:lnTo>
                  <a:pt x="6087" y="6014"/>
                </a:lnTo>
                <a:lnTo>
                  <a:pt x="5915" y="6230"/>
                </a:lnTo>
                <a:lnTo>
                  <a:pt x="5773" y="6358"/>
                </a:lnTo>
                <a:lnTo>
                  <a:pt x="5707" y="6474"/>
                </a:lnTo>
                <a:lnTo>
                  <a:pt x="5756" y="6620"/>
                </a:lnTo>
                <a:lnTo>
                  <a:pt x="5671" y="6802"/>
                </a:lnTo>
                <a:lnTo>
                  <a:pt x="5722" y="6900"/>
                </a:lnTo>
                <a:lnTo>
                  <a:pt x="5888" y="6839"/>
                </a:lnTo>
                <a:lnTo>
                  <a:pt x="6029" y="6789"/>
                </a:lnTo>
                <a:lnTo>
                  <a:pt x="6138" y="6686"/>
                </a:lnTo>
                <a:lnTo>
                  <a:pt x="6312" y="6715"/>
                </a:lnTo>
                <a:lnTo>
                  <a:pt x="6429" y="6681"/>
                </a:lnTo>
                <a:lnTo>
                  <a:pt x="6539" y="6612"/>
                </a:lnTo>
                <a:lnTo>
                  <a:pt x="6662" y="6602"/>
                </a:lnTo>
                <a:lnTo>
                  <a:pt x="6744" y="6662"/>
                </a:lnTo>
                <a:lnTo>
                  <a:pt x="6826" y="6713"/>
                </a:lnTo>
                <a:lnTo>
                  <a:pt x="6856" y="6747"/>
                </a:lnTo>
                <a:lnTo>
                  <a:pt x="7036" y="6789"/>
                </a:lnTo>
                <a:lnTo>
                  <a:pt x="7244" y="6743"/>
                </a:lnTo>
                <a:lnTo>
                  <a:pt x="7339" y="6750"/>
                </a:lnTo>
                <a:lnTo>
                  <a:pt x="7380" y="6804"/>
                </a:lnTo>
                <a:lnTo>
                  <a:pt x="7544" y="6901"/>
                </a:lnTo>
                <a:lnTo>
                  <a:pt x="7763" y="6925"/>
                </a:lnTo>
                <a:lnTo>
                  <a:pt x="7991" y="6923"/>
                </a:lnTo>
                <a:lnTo>
                  <a:pt x="7942" y="6861"/>
                </a:lnTo>
                <a:lnTo>
                  <a:pt x="7845" y="6747"/>
                </a:lnTo>
                <a:lnTo>
                  <a:pt x="7964" y="6730"/>
                </a:lnTo>
                <a:lnTo>
                  <a:pt x="8046" y="6632"/>
                </a:lnTo>
                <a:lnTo>
                  <a:pt x="8012" y="6752"/>
                </a:lnTo>
                <a:lnTo>
                  <a:pt x="7989" y="6831"/>
                </a:lnTo>
                <a:lnTo>
                  <a:pt x="8088" y="6876"/>
                </a:lnTo>
                <a:lnTo>
                  <a:pt x="8180" y="6757"/>
                </a:lnTo>
                <a:lnTo>
                  <a:pt x="8213" y="6630"/>
                </a:lnTo>
                <a:lnTo>
                  <a:pt x="8198" y="6550"/>
                </a:lnTo>
                <a:lnTo>
                  <a:pt x="8255" y="6535"/>
                </a:lnTo>
                <a:lnTo>
                  <a:pt x="8270" y="6657"/>
                </a:lnTo>
                <a:lnTo>
                  <a:pt x="8329" y="6600"/>
                </a:lnTo>
                <a:lnTo>
                  <a:pt x="8377" y="6471"/>
                </a:lnTo>
                <a:lnTo>
                  <a:pt x="8426" y="6518"/>
                </a:lnTo>
                <a:lnTo>
                  <a:pt x="8498" y="6545"/>
                </a:lnTo>
                <a:lnTo>
                  <a:pt x="8556" y="6509"/>
                </a:lnTo>
                <a:lnTo>
                  <a:pt x="8570" y="6420"/>
                </a:lnTo>
                <a:lnTo>
                  <a:pt x="8655" y="6479"/>
                </a:lnTo>
                <a:lnTo>
                  <a:pt x="8726" y="6329"/>
                </a:lnTo>
                <a:lnTo>
                  <a:pt x="8772" y="6348"/>
                </a:lnTo>
                <a:lnTo>
                  <a:pt x="8878" y="6232"/>
                </a:lnTo>
                <a:lnTo>
                  <a:pt x="8895" y="6115"/>
                </a:lnTo>
                <a:lnTo>
                  <a:pt x="8985" y="6119"/>
                </a:lnTo>
                <a:lnTo>
                  <a:pt x="9035" y="6152"/>
                </a:lnTo>
                <a:lnTo>
                  <a:pt x="9087" y="6040"/>
                </a:lnTo>
                <a:lnTo>
                  <a:pt x="9234" y="5898"/>
                </a:lnTo>
                <a:lnTo>
                  <a:pt x="9342" y="5834"/>
                </a:lnTo>
                <a:lnTo>
                  <a:pt x="9464" y="5765"/>
                </a:lnTo>
                <a:lnTo>
                  <a:pt x="9419" y="5716"/>
                </a:lnTo>
                <a:lnTo>
                  <a:pt x="9512" y="5753"/>
                </a:lnTo>
                <a:lnTo>
                  <a:pt x="9554" y="5735"/>
                </a:lnTo>
                <a:lnTo>
                  <a:pt x="9732" y="5706"/>
                </a:lnTo>
                <a:lnTo>
                  <a:pt x="9770" y="5641"/>
                </a:lnTo>
                <a:lnTo>
                  <a:pt x="9733" y="5572"/>
                </a:lnTo>
                <a:lnTo>
                  <a:pt x="9589" y="5543"/>
                </a:lnTo>
                <a:lnTo>
                  <a:pt x="9491" y="5541"/>
                </a:lnTo>
                <a:lnTo>
                  <a:pt x="9593" y="5494"/>
                </a:lnTo>
                <a:lnTo>
                  <a:pt x="9629" y="5440"/>
                </a:lnTo>
                <a:lnTo>
                  <a:pt x="9552" y="5442"/>
                </a:lnTo>
                <a:lnTo>
                  <a:pt x="9558" y="5353"/>
                </a:lnTo>
                <a:lnTo>
                  <a:pt x="9489" y="5301"/>
                </a:lnTo>
                <a:lnTo>
                  <a:pt x="9511" y="5274"/>
                </a:lnTo>
                <a:lnTo>
                  <a:pt x="9603" y="5358"/>
                </a:lnTo>
                <a:lnTo>
                  <a:pt x="9668" y="5415"/>
                </a:lnTo>
                <a:lnTo>
                  <a:pt x="9752" y="5398"/>
                </a:lnTo>
                <a:lnTo>
                  <a:pt x="9777" y="5222"/>
                </a:lnTo>
                <a:lnTo>
                  <a:pt x="9708" y="5094"/>
                </a:lnTo>
                <a:lnTo>
                  <a:pt x="9660" y="5047"/>
                </a:lnTo>
                <a:lnTo>
                  <a:pt x="9586" y="5053"/>
                </a:lnTo>
                <a:lnTo>
                  <a:pt x="9566" y="4991"/>
                </a:lnTo>
                <a:lnTo>
                  <a:pt x="9437" y="4966"/>
                </a:lnTo>
                <a:lnTo>
                  <a:pt x="9358" y="4988"/>
                </a:lnTo>
                <a:lnTo>
                  <a:pt x="9281" y="5070"/>
                </a:lnTo>
                <a:lnTo>
                  <a:pt x="9323" y="5006"/>
                </a:lnTo>
                <a:lnTo>
                  <a:pt x="9326" y="4972"/>
                </a:lnTo>
                <a:lnTo>
                  <a:pt x="9380" y="4905"/>
                </a:lnTo>
                <a:lnTo>
                  <a:pt x="9266" y="4875"/>
                </a:lnTo>
                <a:lnTo>
                  <a:pt x="9320" y="4839"/>
                </a:lnTo>
                <a:lnTo>
                  <a:pt x="9308" y="4775"/>
                </a:lnTo>
                <a:lnTo>
                  <a:pt x="9273" y="4715"/>
                </a:lnTo>
                <a:lnTo>
                  <a:pt x="9223" y="4669"/>
                </a:lnTo>
                <a:lnTo>
                  <a:pt x="9139" y="4686"/>
                </a:lnTo>
                <a:lnTo>
                  <a:pt x="9119" y="4654"/>
                </a:lnTo>
                <a:lnTo>
                  <a:pt x="8995" y="4577"/>
                </a:lnTo>
                <a:lnTo>
                  <a:pt x="8923" y="4557"/>
                </a:lnTo>
                <a:lnTo>
                  <a:pt x="8851" y="4632"/>
                </a:lnTo>
                <a:lnTo>
                  <a:pt x="8786" y="4626"/>
                </a:lnTo>
                <a:lnTo>
                  <a:pt x="8707" y="4525"/>
                </a:lnTo>
                <a:lnTo>
                  <a:pt x="8640" y="4410"/>
                </a:lnTo>
                <a:lnTo>
                  <a:pt x="8572" y="4403"/>
                </a:lnTo>
                <a:close/>
                <a:moveTo>
                  <a:pt x="12817" y="5065"/>
                </a:moveTo>
                <a:lnTo>
                  <a:pt x="12695" y="5107"/>
                </a:lnTo>
                <a:lnTo>
                  <a:pt x="12676" y="5124"/>
                </a:lnTo>
                <a:lnTo>
                  <a:pt x="12690" y="5154"/>
                </a:lnTo>
                <a:lnTo>
                  <a:pt x="12900" y="5292"/>
                </a:lnTo>
                <a:lnTo>
                  <a:pt x="12887" y="5095"/>
                </a:lnTo>
                <a:lnTo>
                  <a:pt x="12817" y="5065"/>
                </a:lnTo>
                <a:close/>
                <a:moveTo>
                  <a:pt x="19206" y="5090"/>
                </a:moveTo>
                <a:lnTo>
                  <a:pt x="19218" y="5166"/>
                </a:lnTo>
                <a:lnTo>
                  <a:pt x="19278" y="5243"/>
                </a:lnTo>
                <a:lnTo>
                  <a:pt x="19292" y="5306"/>
                </a:lnTo>
                <a:lnTo>
                  <a:pt x="19374" y="5413"/>
                </a:lnTo>
                <a:lnTo>
                  <a:pt x="19421" y="5447"/>
                </a:lnTo>
                <a:lnTo>
                  <a:pt x="19421" y="5385"/>
                </a:lnTo>
                <a:lnTo>
                  <a:pt x="19352" y="5312"/>
                </a:lnTo>
                <a:lnTo>
                  <a:pt x="19307" y="5233"/>
                </a:lnTo>
                <a:lnTo>
                  <a:pt x="19320" y="5205"/>
                </a:lnTo>
                <a:lnTo>
                  <a:pt x="19233" y="5097"/>
                </a:lnTo>
                <a:lnTo>
                  <a:pt x="19206" y="5090"/>
                </a:lnTo>
                <a:close/>
                <a:moveTo>
                  <a:pt x="12390" y="5144"/>
                </a:moveTo>
                <a:lnTo>
                  <a:pt x="12283" y="5153"/>
                </a:lnTo>
                <a:lnTo>
                  <a:pt x="12298" y="5217"/>
                </a:lnTo>
                <a:lnTo>
                  <a:pt x="12380" y="5331"/>
                </a:lnTo>
                <a:lnTo>
                  <a:pt x="12432" y="5316"/>
                </a:lnTo>
                <a:lnTo>
                  <a:pt x="12562" y="5355"/>
                </a:lnTo>
                <a:lnTo>
                  <a:pt x="12649" y="5341"/>
                </a:lnTo>
                <a:lnTo>
                  <a:pt x="12735" y="5284"/>
                </a:lnTo>
                <a:lnTo>
                  <a:pt x="12738" y="5213"/>
                </a:lnTo>
                <a:lnTo>
                  <a:pt x="12582" y="5149"/>
                </a:lnTo>
                <a:lnTo>
                  <a:pt x="12390" y="5144"/>
                </a:lnTo>
                <a:close/>
                <a:moveTo>
                  <a:pt x="1548" y="5400"/>
                </a:moveTo>
                <a:lnTo>
                  <a:pt x="1514" y="5464"/>
                </a:lnTo>
                <a:lnTo>
                  <a:pt x="1491" y="5521"/>
                </a:lnTo>
                <a:lnTo>
                  <a:pt x="1497" y="5521"/>
                </a:lnTo>
                <a:lnTo>
                  <a:pt x="1472" y="5575"/>
                </a:lnTo>
                <a:lnTo>
                  <a:pt x="1466" y="5629"/>
                </a:lnTo>
                <a:lnTo>
                  <a:pt x="1405" y="5765"/>
                </a:lnTo>
                <a:lnTo>
                  <a:pt x="1410" y="5735"/>
                </a:lnTo>
                <a:lnTo>
                  <a:pt x="1377" y="5797"/>
                </a:lnTo>
                <a:lnTo>
                  <a:pt x="1296" y="5987"/>
                </a:lnTo>
                <a:lnTo>
                  <a:pt x="1266" y="6045"/>
                </a:lnTo>
                <a:lnTo>
                  <a:pt x="1203" y="6195"/>
                </a:lnTo>
                <a:lnTo>
                  <a:pt x="1178" y="6269"/>
                </a:lnTo>
                <a:lnTo>
                  <a:pt x="1131" y="6351"/>
                </a:lnTo>
                <a:lnTo>
                  <a:pt x="1096" y="6423"/>
                </a:lnTo>
                <a:lnTo>
                  <a:pt x="1062" y="6518"/>
                </a:lnTo>
                <a:lnTo>
                  <a:pt x="1029" y="6599"/>
                </a:lnTo>
                <a:lnTo>
                  <a:pt x="1024" y="6553"/>
                </a:lnTo>
                <a:lnTo>
                  <a:pt x="968" y="6745"/>
                </a:lnTo>
                <a:lnTo>
                  <a:pt x="937" y="6849"/>
                </a:lnTo>
                <a:lnTo>
                  <a:pt x="915" y="6940"/>
                </a:lnTo>
                <a:lnTo>
                  <a:pt x="898" y="7023"/>
                </a:lnTo>
                <a:lnTo>
                  <a:pt x="910" y="7019"/>
                </a:lnTo>
                <a:lnTo>
                  <a:pt x="962" y="6875"/>
                </a:lnTo>
                <a:lnTo>
                  <a:pt x="992" y="6769"/>
                </a:lnTo>
                <a:lnTo>
                  <a:pt x="1007" y="6753"/>
                </a:lnTo>
                <a:lnTo>
                  <a:pt x="1044" y="6652"/>
                </a:lnTo>
                <a:lnTo>
                  <a:pt x="1057" y="6607"/>
                </a:lnTo>
                <a:lnTo>
                  <a:pt x="1112" y="6482"/>
                </a:lnTo>
                <a:lnTo>
                  <a:pt x="1191" y="6312"/>
                </a:lnTo>
                <a:lnTo>
                  <a:pt x="1223" y="6243"/>
                </a:lnTo>
                <a:lnTo>
                  <a:pt x="1258" y="6125"/>
                </a:lnTo>
                <a:lnTo>
                  <a:pt x="1303" y="6041"/>
                </a:lnTo>
                <a:lnTo>
                  <a:pt x="1375" y="5886"/>
                </a:lnTo>
                <a:lnTo>
                  <a:pt x="1417" y="5779"/>
                </a:lnTo>
                <a:lnTo>
                  <a:pt x="1471" y="5658"/>
                </a:lnTo>
                <a:lnTo>
                  <a:pt x="1476" y="5634"/>
                </a:lnTo>
                <a:lnTo>
                  <a:pt x="1514" y="5541"/>
                </a:lnTo>
                <a:lnTo>
                  <a:pt x="1531" y="5489"/>
                </a:lnTo>
                <a:lnTo>
                  <a:pt x="1544" y="5445"/>
                </a:lnTo>
                <a:lnTo>
                  <a:pt x="1534" y="5445"/>
                </a:lnTo>
                <a:lnTo>
                  <a:pt x="1548" y="5400"/>
                </a:lnTo>
                <a:close/>
                <a:moveTo>
                  <a:pt x="1571" y="5816"/>
                </a:moveTo>
                <a:lnTo>
                  <a:pt x="1537" y="5853"/>
                </a:lnTo>
                <a:lnTo>
                  <a:pt x="1502" y="5986"/>
                </a:lnTo>
                <a:lnTo>
                  <a:pt x="1524" y="5962"/>
                </a:lnTo>
                <a:lnTo>
                  <a:pt x="1556" y="5871"/>
                </a:lnTo>
                <a:lnTo>
                  <a:pt x="1571" y="5816"/>
                </a:lnTo>
                <a:close/>
                <a:moveTo>
                  <a:pt x="3853" y="5900"/>
                </a:moveTo>
                <a:lnTo>
                  <a:pt x="3782" y="6026"/>
                </a:lnTo>
                <a:lnTo>
                  <a:pt x="3739" y="6178"/>
                </a:lnTo>
                <a:lnTo>
                  <a:pt x="3742" y="6226"/>
                </a:lnTo>
                <a:lnTo>
                  <a:pt x="3769" y="6210"/>
                </a:lnTo>
                <a:lnTo>
                  <a:pt x="3826" y="6077"/>
                </a:lnTo>
                <a:lnTo>
                  <a:pt x="3863" y="5930"/>
                </a:lnTo>
                <a:lnTo>
                  <a:pt x="3853" y="5900"/>
                </a:lnTo>
                <a:close/>
                <a:moveTo>
                  <a:pt x="1537" y="5954"/>
                </a:moveTo>
                <a:lnTo>
                  <a:pt x="1529" y="5962"/>
                </a:lnTo>
                <a:lnTo>
                  <a:pt x="1479" y="6053"/>
                </a:lnTo>
                <a:lnTo>
                  <a:pt x="1437" y="6094"/>
                </a:lnTo>
                <a:lnTo>
                  <a:pt x="1419" y="6127"/>
                </a:lnTo>
                <a:lnTo>
                  <a:pt x="1469" y="6094"/>
                </a:lnTo>
                <a:lnTo>
                  <a:pt x="1537" y="5954"/>
                </a:lnTo>
                <a:close/>
                <a:moveTo>
                  <a:pt x="11422" y="5959"/>
                </a:moveTo>
                <a:lnTo>
                  <a:pt x="11407" y="5994"/>
                </a:lnTo>
                <a:lnTo>
                  <a:pt x="11407" y="6038"/>
                </a:lnTo>
                <a:lnTo>
                  <a:pt x="11384" y="5996"/>
                </a:lnTo>
                <a:lnTo>
                  <a:pt x="11342" y="6011"/>
                </a:lnTo>
                <a:lnTo>
                  <a:pt x="11297" y="6056"/>
                </a:lnTo>
                <a:lnTo>
                  <a:pt x="11364" y="6043"/>
                </a:lnTo>
                <a:lnTo>
                  <a:pt x="11365" y="6099"/>
                </a:lnTo>
                <a:lnTo>
                  <a:pt x="11414" y="6127"/>
                </a:lnTo>
                <a:lnTo>
                  <a:pt x="11437" y="6090"/>
                </a:lnTo>
                <a:lnTo>
                  <a:pt x="11431" y="6062"/>
                </a:lnTo>
                <a:lnTo>
                  <a:pt x="11451" y="6041"/>
                </a:lnTo>
                <a:lnTo>
                  <a:pt x="11479" y="6006"/>
                </a:lnTo>
                <a:lnTo>
                  <a:pt x="11479" y="5979"/>
                </a:lnTo>
                <a:lnTo>
                  <a:pt x="11422" y="5959"/>
                </a:lnTo>
                <a:close/>
                <a:moveTo>
                  <a:pt x="1410" y="6045"/>
                </a:moveTo>
                <a:lnTo>
                  <a:pt x="1373" y="6067"/>
                </a:lnTo>
                <a:lnTo>
                  <a:pt x="1335" y="6141"/>
                </a:lnTo>
                <a:lnTo>
                  <a:pt x="1281" y="6221"/>
                </a:lnTo>
                <a:lnTo>
                  <a:pt x="1275" y="6252"/>
                </a:lnTo>
                <a:lnTo>
                  <a:pt x="1317" y="6203"/>
                </a:lnTo>
                <a:lnTo>
                  <a:pt x="1395" y="6088"/>
                </a:lnTo>
                <a:lnTo>
                  <a:pt x="1410" y="6045"/>
                </a:lnTo>
                <a:close/>
                <a:moveTo>
                  <a:pt x="10634" y="6112"/>
                </a:moveTo>
                <a:lnTo>
                  <a:pt x="10599" y="6159"/>
                </a:lnTo>
                <a:lnTo>
                  <a:pt x="10559" y="6115"/>
                </a:lnTo>
                <a:lnTo>
                  <a:pt x="10456" y="6151"/>
                </a:lnTo>
                <a:lnTo>
                  <a:pt x="10478" y="6233"/>
                </a:lnTo>
                <a:lnTo>
                  <a:pt x="10525" y="6242"/>
                </a:lnTo>
                <a:lnTo>
                  <a:pt x="10525" y="6289"/>
                </a:lnTo>
                <a:lnTo>
                  <a:pt x="10622" y="6326"/>
                </a:lnTo>
                <a:lnTo>
                  <a:pt x="10723" y="6309"/>
                </a:lnTo>
                <a:lnTo>
                  <a:pt x="10771" y="6216"/>
                </a:lnTo>
                <a:lnTo>
                  <a:pt x="10711" y="6157"/>
                </a:lnTo>
                <a:lnTo>
                  <a:pt x="10634" y="6112"/>
                </a:lnTo>
                <a:close/>
                <a:moveTo>
                  <a:pt x="19462" y="6125"/>
                </a:moveTo>
                <a:lnTo>
                  <a:pt x="19457" y="6191"/>
                </a:lnTo>
                <a:lnTo>
                  <a:pt x="19486" y="6302"/>
                </a:lnTo>
                <a:lnTo>
                  <a:pt x="19539" y="6378"/>
                </a:lnTo>
                <a:lnTo>
                  <a:pt x="19551" y="6430"/>
                </a:lnTo>
                <a:lnTo>
                  <a:pt x="19605" y="6528"/>
                </a:lnTo>
                <a:lnTo>
                  <a:pt x="19653" y="6620"/>
                </a:lnTo>
                <a:lnTo>
                  <a:pt x="19707" y="6688"/>
                </a:lnTo>
                <a:lnTo>
                  <a:pt x="19794" y="6760"/>
                </a:lnTo>
                <a:lnTo>
                  <a:pt x="19854" y="6804"/>
                </a:lnTo>
                <a:lnTo>
                  <a:pt x="19851" y="6757"/>
                </a:lnTo>
                <a:lnTo>
                  <a:pt x="19760" y="6657"/>
                </a:lnTo>
                <a:lnTo>
                  <a:pt x="19707" y="6578"/>
                </a:lnTo>
                <a:lnTo>
                  <a:pt x="19698" y="6504"/>
                </a:lnTo>
                <a:lnTo>
                  <a:pt x="19683" y="6482"/>
                </a:lnTo>
                <a:lnTo>
                  <a:pt x="19667" y="6531"/>
                </a:lnTo>
                <a:lnTo>
                  <a:pt x="19610" y="6449"/>
                </a:lnTo>
                <a:lnTo>
                  <a:pt x="19585" y="6375"/>
                </a:lnTo>
                <a:lnTo>
                  <a:pt x="19531" y="6262"/>
                </a:lnTo>
                <a:lnTo>
                  <a:pt x="19549" y="6210"/>
                </a:lnTo>
                <a:lnTo>
                  <a:pt x="19486" y="6132"/>
                </a:lnTo>
                <a:lnTo>
                  <a:pt x="19462" y="6125"/>
                </a:lnTo>
                <a:close/>
                <a:moveTo>
                  <a:pt x="3414" y="6129"/>
                </a:moveTo>
                <a:lnTo>
                  <a:pt x="3367" y="6179"/>
                </a:lnTo>
                <a:lnTo>
                  <a:pt x="3309" y="6346"/>
                </a:lnTo>
                <a:lnTo>
                  <a:pt x="3319" y="6381"/>
                </a:lnTo>
                <a:lnTo>
                  <a:pt x="3374" y="6403"/>
                </a:lnTo>
                <a:lnTo>
                  <a:pt x="3369" y="6306"/>
                </a:lnTo>
                <a:lnTo>
                  <a:pt x="3387" y="6220"/>
                </a:lnTo>
                <a:lnTo>
                  <a:pt x="3454" y="6147"/>
                </a:lnTo>
                <a:lnTo>
                  <a:pt x="3414" y="6129"/>
                </a:lnTo>
                <a:close/>
                <a:moveTo>
                  <a:pt x="10314" y="6181"/>
                </a:moveTo>
                <a:lnTo>
                  <a:pt x="10209" y="6220"/>
                </a:lnTo>
                <a:lnTo>
                  <a:pt x="10195" y="6356"/>
                </a:lnTo>
                <a:lnTo>
                  <a:pt x="10227" y="6513"/>
                </a:lnTo>
                <a:lnTo>
                  <a:pt x="10272" y="6573"/>
                </a:lnTo>
                <a:lnTo>
                  <a:pt x="10222" y="6627"/>
                </a:lnTo>
                <a:lnTo>
                  <a:pt x="10286" y="6747"/>
                </a:lnTo>
                <a:lnTo>
                  <a:pt x="10338" y="6748"/>
                </a:lnTo>
                <a:lnTo>
                  <a:pt x="10383" y="6609"/>
                </a:lnTo>
                <a:lnTo>
                  <a:pt x="10423" y="6580"/>
                </a:lnTo>
                <a:lnTo>
                  <a:pt x="10463" y="6457"/>
                </a:lnTo>
                <a:lnTo>
                  <a:pt x="10564" y="6398"/>
                </a:lnTo>
                <a:lnTo>
                  <a:pt x="10466" y="6260"/>
                </a:lnTo>
                <a:lnTo>
                  <a:pt x="10436" y="6195"/>
                </a:lnTo>
                <a:lnTo>
                  <a:pt x="10388" y="6193"/>
                </a:lnTo>
                <a:lnTo>
                  <a:pt x="10363" y="6248"/>
                </a:lnTo>
                <a:lnTo>
                  <a:pt x="10316" y="6242"/>
                </a:lnTo>
                <a:lnTo>
                  <a:pt x="10314" y="6181"/>
                </a:lnTo>
                <a:close/>
                <a:moveTo>
                  <a:pt x="12355" y="6262"/>
                </a:moveTo>
                <a:lnTo>
                  <a:pt x="12308" y="6324"/>
                </a:lnTo>
                <a:lnTo>
                  <a:pt x="12291" y="6415"/>
                </a:lnTo>
                <a:lnTo>
                  <a:pt x="12191" y="6513"/>
                </a:lnTo>
                <a:lnTo>
                  <a:pt x="12127" y="6678"/>
                </a:lnTo>
                <a:lnTo>
                  <a:pt x="12084" y="6804"/>
                </a:lnTo>
                <a:lnTo>
                  <a:pt x="12134" y="6871"/>
                </a:lnTo>
                <a:lnTo>
                  <a:pt x="12099" y="7058"/>
                </a:lnTo>
                <a:lnTo>
                  <a:pt x="12152" y="7060"/>
                </a:lnTo>
                <a:lnTo>
                  <a:pt x="12124" y="7238"/>
                </a:lnTo>
                <a:lnTo>
                  <a:pt x="12167" y="7329"/>
                </a:lnTo>
                <a:lnTo>
                  <a:pt x="12130" y="7385"/>
                </a:lnTo>
                <a:lnTo>
                  <a:pt x="12179" y="7472"/>
                </a:lnTo>
                <a:lnTo>
                  <a:pt x="12296" y="7477"/>
                </a:lnTo>
                <a:lnTo>
                  <a:pt x="12346" y="7545"/>
                </a:lnTo>
                <a:lnTo>
                  <a:pt x="12536" y="7487"/>
                </a:lnTo>
                <a:lnTo>
                  <a:pt x="12559" y="7459"/>
                </a:lnTo>
                <a:lnTo>
                  <a:pt x="12387" y="7373"/>
                </a:lnTo>
                <a:lnTo>
                  <a:pt x="12306" y="7243"/>
                </a:lnTo>
                <a:lnTo>
                  <a:pt x="12298" y="7053"/>
                </a:lnTo>
                <a:lnTo>
                  <a:pt x="12274" y="6868"/>
                </a:lnTo>
                <a:lnTo>
                  <a:pt x="12308" y="6652"/>
                </a:lnTo>
                <a:lnTo>
                  <a:pt x="12373" y="6513"/>
                </a:lnTo>
                <a:lnTo>
                  <a:pt x="12440" y="6358"/>
                </a:lnTo>
                <a:lnTo>
                  <a:pt x="12425" y="6299"/>
                </a:lnTo>
                <a:lnTo>
                  <a:pt x="12355" y="6262"/>
                </a:lnTo>
                <a:close/>
                <a:moveTo>
                  <a:pt x="10604" y="6487"/>
                </a:moveTo>
                <a:lnTo>
                  <a:pt x="10523" y="6516"/>
                </a:lnTo>
                <a:lnTo>
                  <a:pt x="10540" y="6573"/>
                </a:lnTo>
                <a:lnTo>
                  <a:pt x="10508" y="6615"/>
                </a:lnTo>
                <a:lnTo>
                  <a:pt x="10575" y="6661"/>
                </a:lnTo>
                <a:lnTo>
                  <a:pt x="10669" y="6595"/>
                </a:lnTo>
                <a:lnTo>
                  <a:pt x="10615" y="6553"/>
                </a:lnTo>
                <a:lnTo>
                  <a:pt x="10604" y="6487"/>
                </a:lnTo>
                <a:close/>
                <a:moveTo>
                  <a:pt x="3675" y="6531"/>
                </a:moveTo>
                <a:lnTo>
                  <a:pt x="3640" y="6597"/>
                </a:lnTo>
                <a:lnTo>
                  <a:pt x="3586" y="6561"/>
                </a:lnTo>
                <a:lnTo>
                  <a:pt x="3546" y="6600"/>
                </a:lnTo>
                <a:lnTo>
                  <a:pt x="3563" y="6804"/>
                </a:lnTo>
                <a:lnTo>
                  <a:pt x="3585" y="6910"/>
                </a:lnTo>
                <a:lnTo>
                  <a:pt x="3568" y="7029"/>
                </a:lnTo>
                <a:lnTo>
                  <a:pt x="3493" y="6997"/>
                </a:lnTo>
                <a:lnTo>
                  <a:pt x="3498" y="7063"/>
                </a:lnTo>
                <a:lnTo>
                  <a:pt x="3637" y="7105"/>
                </a:lnTo>
                <a:lnTo>
                  <a:pt x="3623" y="7146"/>
                </a:lnTo>
                <a:lnTo>
                  <a:pt x="3509" y="7198"/>
                </a:lnTo>
                <a:lnTo>
                  <a:pt x="3498" y="7284"/>
                </a:lnTo>
                <a:lnTo>
                  <a:pt x="3513" y="7327"/>
                </a:lnTo>
                <a:lnTo>
                  <a:pt x="3640" y="7289"/>
                </a:lnTo>
                <a:lnTo>
                  <a:pt x="3717" y="7199"/>
                </a:lnTo>
                <a:lnTo>
                  <a:pt x="3787" y="7139"/>
                </a:lnTo>
                <a:lnTo>
                  <a:pt x="3750" y="7083"/>
                </a:lnTo>
                <a:lnTo>
                  <a:pt x="3858" y="7050"/>
                </a:lnTo>
                <a:lnTo>
                  <a:pt x="3881" y="6923"/>
                </a:lnTo>
                <a:lnTo>
                  <a:pt x="3839" y="6898"/>
                </a:lnTo>
                <a:lnTo>
                  <a:pt x="3863" y="6787"/>
                </a:lnTo>
                <a:lnTo>
                  <a:pt x="3918" y="6792"/>
                </a:lnTo>
                <a:lnTo>
                  <a:pt x="3938" y="6708"/>
                </a:lnTo>
                <a:lnTo>
                  <a:pt x="3881" y="6671"/>
                </a:lnTo>
                <a:lnTo>
                  <a:pt x="4015" y="6664"/>
                </a:lnTo>
                <a:lnTo>
                  <a:pt x="4114" y="6664"/>
                </a:lnTo>
                <a:lnTo>
                  <a:pt x="4156" y="6659"/>
                </a:lnTo>
                <a:lnTo>
                  <a:pt x="4156" y="6612"/>
                </a:lnTo>
                <a:lnTo>
                  <a:pt x="4094" y="6558"/>
                </a:lnTo>
                <a:lnTo>
                  <a:pt x="4003" y="6543"/>
                </a:lnTo>
                <a:lnTo>
                  <a:pt x="3766" y="6568"/>
                </a:lnTo>
                <a:lnTo>
                  <a:pt x="3675" y="6531"/>
                </a:lnTo>
                <a:close/>
                <a:moveTo>
                  <a:pt x="962" y="6612"/>
                </a:moveTo>
                <a:lnTo>
                  <a:pt x="955" y="6615"/>
                </a:lnTo>
                <a:lnTo>
                  <a:pt x="908" y="6728"/>
                </a:lnTo>
                <a:lnTo>
                  <a:pt x="875" y="6822"/>
                </a:lnTo>
                <a:lnTo>
                  <a:pt x="871" y="6851"/>
                </a:lnTo>
                <a:lnTo>
                  <a:pt x="843" y="6949"/>
                </a:lnTo>
                <a:lnTo>
                  <a:pt x="865" y="6900"/>
                </a:lnTo>
                <a:lnTo>
                  <a:pt x="900" y="6802"/>
                </a:lnTo>
                <a:lnTo>
                  <a:pt x="935" y="6700"/>
                </a:lnTo>
                <a:lnTo>
                  <a:pt x="947" y="6664"/>
                </a:lnTo>
                <a:lnTo>
                  <a:pt x="962" y="6612"/>
                </a:lnTo>
                <a:close/>
                <a:moveTo>
                  <a:pt x="818" y="7139"/>
                </a:moveTo>
                <a:lnTo>
                  <a:pt x="803" y="7156"/>
                </a:lnTo>
                <a:lnTo>
                  <a:pt x="766" y="7262"/>
                </a:lnTo>
                <a:lnTo>
                  <a:pt x="761" y="7311"/>
                </a:lnTo>
                <a:lnTo>
                  <a:pt x="737" y="7406"/>
                </a:lnTo>
                <a:lnTo>
                  <a:pt x="727" y="7467"/>
                </a:lnTo>
                <a:lnTo>
                  <a:pt x="700" y="7580"/>
                </a:lnTo>
                <a:lnTo>
                  <a:pt x="682" y="7614"/>
                </a:lnTo>
                <a:lnTo>
                  <a:pt x="667" y="7666"/>
                </a:lnTo>
                <a:lnTo>
                  <a:pt x="695" y="7659"/>
                </a:lnTo>
                <a:lnTo>
                  <a:pt x="695" y="7693"/>
                </a:lnTo>
                <a:lnTo>
                  <a:pt x="677" y="7738"/>
                </a:lnTo>
                <a:lnTo>
                  <a:pt x="672" y="7789"/>
                </a:lnTo>
                <a:lnTo>
                  <a:pt x="679" y="7797"/>
                </a:lnTo>
                <a:lnTo>
                  <a:pt x="670" y="7849"/>
                </a:lnTo>
                <a:lnTo>
                  <a:pt x="664" y="7911"/>
                </a:lnTo>
                <a:lnTo>
                  <a:pt x="642" y="8002"/>
                </a:lnTo>
                <a:lnTo>
                  <a:pt x="659" y="8016"/>
                </a:lnTo>
                <a:lnTo>
                  <a:pt x="689" y="7910"/>
                </a:lnTo>
                <a:lnTo>
                  <a:pt x="700" y="7842"/>
                </a:lnTo>
                <a:lnTo>
                  <a:pt x="717" y="7817"/>
                </a:lnTo>
                <a:lnTo>
                  <a:pt x="727" y="7741"/>
                </a:lnTo>
                <a:lnTo>
                  <a:pt x="752" y="7681"/>
                </a:lnTo>
                <a:lnTo>
                  <a:pt x="757" y="7646"/>
                </a:lnTo>
                <a:lnTo>
                  <a:pt x="786" y="7536"/>
                </a:lnTo>
                <a:lnTo>
                  <a:pt x="806" y="7423"/>
                </a:lnTo>
                <a:lnTo>
                  <a:pt x="799" y="7422"/>
                </a:lnTo>
                <a:lnTo>
                  <a:pt x="833" y="7284"/>
                </a:lnTo>
                <a:lnTo>
                  <a:pt x="855" y="7193"/>
                </a:lnTo>
                <a:lnTo>
                  <a:pt x="844" y="7186"/>
                </a:lnTo>
                <a:lnTo>
                  <a:pt x="814" y="7290"/>
                </a:lnTo>
                <a:lnTo>
                  <a:pt x="793" y="7324"/>
                </a:lnTo>
                <a:lnTo>
                  <a:pt x="752" y="7430"/>
                </a:lnTo>
                <a:lnTo>
                  <a:pt x="751" y="7400"/>
                </a:lnTo>
                <a:lnTo>
                  <a:pt x="779" y="7284"/>
                </a:lnTo>
                <a:lnTo>
                  <a:pt x="818" y="7139"/>
                </a:lnTo>
                <a:close/>
                <a:moveTo>
                  <a:pt x="7418" y="7376"/>
                </a:moveTo>
                <a:lnTo>
                  <a:pt x="7299" y="7430"/>
                </a:lnTo>
                <a:lnTo>
                  <a:pt x="7373" y="7565"/>
                </a:lnTo>
                <a:lnTo>
                  <a:pt x="7338" y="7607"/>
                </a:lnTo>
                <a:lnTo>
                  <a:pt x="7222" y="7545"/>
                </a:lnTo>
                <a:lnTo>
                  <a:pt x="7273" y="7721"/>
                </a:lnTo>
                <a:lnTo>
                  <a:pt x="7164" y="7731"/>
                </a:lnTo>
                <a:lnTo>
                  <a:pt x="7278" y="7917"/>
                </a:lnTo>
                <a:lnTo>
                  <a:pt x="7334" y="8004"/>
                </a:lnTo>
                <a:lnTo>
                  <a:pt x="7406" y="8019"/>
                </a:lnTo>
                <a:lnTo>
                  <a:pt x="7658" y="8051"/>
                </a:lnTo>
                <a:lnTo>
                  <a:pt x="7822" y="7994"/>
                </a:lnTo>
                <a:lnTo>
                  <a:pt x="7832" y="7842"/>
                </a:lnTo>
                <a:lnTo>
                  <a:pt x="7919" y="7757"/>
                </a:lnTo>
                <a:lnTo>
                  <a:pt x="7835" y="7677"/>
                </a:lnTo>
                <a:lnTo>
                  <a:pt x="7683" y="7684"/>
                </a:lnTo>
                <a:lnTo>
                  <a:pt x="7651" y="7588"/>
                </a:lnTo>
                <a:lnTo>
                  <a:pt x="7504" y="7595"/>
                </a:lnTo>
                <a:lnTo>
                  <a:pt x="7512" y="7428"/>
                </a:lnTo>
                <a:lnTo>
                  <a:pt x="7418" y="7376"/>
                </a:lnTo>
                <a:close/>
                <a:moveTo>
                  <a:pt x="533" y="8076"/>
                </a:moveTo>
                <a:lnTo>
                  <a:pt x="503" y="8134"/>
                </a:lnTo>
                <a:cubicBezTo>
                  <a:pt x="468" y="8339"/>
                  <a:pt x="438" y="8523"/>
                  <a:pt x="491" y="8743"/>
                </a:cubicBezTo>
                <a:cubicBezTo>
                  <a:pt x="531" y="8908"/>
                  <a:pt x="531" y="8878"/>
                  <a:pt x="531" y="8878"/>
                </a:cubicBezTo>
                <a:cubicBezTo>
                  <a:pt x="531" y="8878"/>
                  <a:pt x="561" y="9039"/>
                  <a:pt x="593" y="8994"/>
                </a:cubicBezTo>
                <a:lnTo>
                  <a:pt x="623" y="8807"/>
                </a:lnTo>
                <a:lnTo>
                  <a:pt x="655" y="8659"/>
                </a:lnTo>
                <a:lnTo>
                  <a:pt x="629" y="8655"/>
                </a:lnTo>
                <a:lnTo>
                  <a:pt x="642" y="8480"/>
                </a:lnTo>
                <a:lnTo>
                  <a:pt x="613" y="8448"/>
                </a:lnTo>
                <a:lnTo>
                  <a:pt x="562" y="8496"/>
                </a:lnTo>
                <a:lnTo>
                  <a:pt x="525" y="8492"/>
                </a:lnTo>
                <a:lnTo>
                  <a:pt x="533" y="8413"/>
                </a:lnTo>
                <a:lnTo>
                  <a:pt x="558" y="8406"/>
                </a:lnTo>
                <a:lnTo>
                  <a:pt x="588" y="8272"/>
                </a:lnTo>
                <a:lnTo>
                  <a:pt x="575" y="8270"/>
                </a:lnTo>
                <a:lnTo>
                  <a:pt x="582" y="8147"/>
                </a:lnTo>
                <a:lnTo>
                  <a:pt x="560" y="8182"/>
                </a:lnTo>
                <a:lnTo>
                  <a:pt x="550" y="8142"/>
                </a:lnTo>
                <a:lnTo>
                  <a:pt x="528" y="8129"/>
                </a:lnTo>
                <a:lnTo>
                  <a:pt x="533" y="8076"/>
                </a:lnTo>
                <a:close/>
                <a:moveTo>
                  <a:pt x="629" y="8196"/>
                </a:moveTo>
                <a:lnTo>
                  <a:pt x="603" y="8246"/>
                </a:lnTo>
                <a:lnTo>
                  <a:pt x="598" y="8329"/>
                </a:lnTo>
                <a:lnTo>
                  <a:pt x="592" y="8438"/>
                </a:lnTo>
                <a:lnTo>
                  <a:pt x="603" y="8452"/>
                </a:lnTo>
                <a:lnTo>
                  <a:pt x="617" y="8405"/>
                </a:lnTo>
                <a:lnTo>
                  <a:pt x="627" y="8322"/>
                </a:lnTo>
                <a:lnTo>
                  <a:pt x="637" y="8203"/>
                </a:lnTo>
                <a:lnTo>
                  <a:pt x="629" y="8196"/>
                </a:lnTo>
                <a:close/>
                <a:moveTo>
                  <a:pt x="21143" y="8294"/>
                </a:moveTo>
                <a:cubicBezTo>
                  <a:pt x="21150" y="8324"/>
                  <a:pt x="21160" y="8353"/>
                  <a:pt x="21167" y="8383"/>
                </a:cubicBezTo>
                <a:lnTo>
                  <a:pt x="21160" y="8371"/>
                </a:lnTo>
                <a:lnTo>
                  <a:pt x="21150" y="8341"/>
                </a:lnTo>
                <a:lnTo>
                  <a:pt x="21143" y="8294"/>
                </a:lnTo>
                <a:close/>
                <a:moveTo>
                  <a:pt x="21175" y="8489"/>
                </a:moveTo>
                <a:lnTo>
                  <a:pt x="21223" y="8698"/>
                </a:lnTo>
                <a:lnTo>
                  <a:pt x="21197" y="8605"/>
                </a:lnTo>
                <a:lnTo>
                  <a:pt x="21210" y="8694"/>
                </a:lnTo>
                <a:lnTo>
                  <a:pt x="21233" y="8773"/>
                </a:lnTo>
                <a:lnTo>
                  <a:pt x="21247" y="8841"/>
                </a:lnTo>
                <a:lnTo>
                  <a:pt x="21257" y="8891"/>
                </a:lnTo>
                <a:lnTo>
                  <a:pt x="21235" y="8812"/>
                </a:lnTo>
                <a:lnTo>
                  <a:pt x="21233" y="8836"/>
                </a:lnTo>
                <a:lnTo>
                  <a:pt x="21220" y="8755"/>
                </a:lnTo>
                <a:lnTo>
                  <a:pt x="21197" y="8642"/>
                </a:lnTo>
                <a:lnTo>
                  <a:pt x="21182" y="8597"/>
                </a:lnTo>
                <a:lnTo>
                  <a:pt x="21193" y="8691"/>
                </a:lnTo>
                <a:lnTo>
                  <a:pt x="21192" y="8750"/>
                </a:lnTo>
                <a:lnTo>
                  <a:pt x="21207" y="8775"/>
                </a:lnTo>
                <a:lnTo>
                  <a:pt x="21227" y="8839"/>
                </a:lnTo>
                <a:lnTo>
                  <a:pt x="21235" y="8861"/>
                </a:lnTo>
                <a:lnTo>
                  <a:pt x="21239" y="8943"/>
                </a:lnTo>
                <a:lnTo>
                  <a:pt x="21257" y="9011"/>
                </a:lnTo>
                <a:lnTo>
                  <a:pt x="21262" y="9098"/>
                </a:lnTo>
                <a:lnTo>
                  <a:pt x="21247" y="9093"/>
                </a:lnTo>
                <a:lnTo>
                  <a:pt x="21257" y="9147"/>
                </a:lnTo>
                <a:lnTo>
                  <a:pt x="21272" y="9140"/>
                </a:lnTo>
                <a:lnTo>
                  <a:pt x="21280" y="9049"/>
                </a:lnTo>
                <a:lnTo>
                  <a:pt x="21270" y="8933"/>
                </a:lnTo>
                <a:lnTo>
                  <a:pt x="21264" y="8889"/>
                </a:lnTo>
                <a:lnTo>
                  <a:pt x="21269" y="8878"/>
                </a:lnTo>
                <a:lnTo>
                  <a:pt x="21254" y="8799"/>
                </a:lnTo>
                <a:lnTo>
                  <a:pt x="21228" y="8687"/>
                </a:lnTo>
                <a:lnTo>
                  <a:pt x="21210" y="8600"/>
                </a:lnTo>
                <a:lnTo>
                  <a:pt x="21175" y="8489"/>
                </a:lnTo>
                <a:close/>
                <a:moveTo>
                  <a:pt x="20899" y="8691"/>
                </a:moveTo>
                <a:lnTo>
                  <a:pt x="20890" y="8743"/>
                </a:lnTo>
                <a:lnTo>
                  <a:pt x="20905" y="8895"/>
                </a:lnTo>
                <a:lnTo>
                  <a:pt x="20925" y="8825"/>
                </a:lnTo>
                <a:lnTo>
                  <a:pt x="20922" y="8760"/>
                </a:lnTo>
                <a:lnTo>
                  <a:pt x="20917" y="8691"/>
                </a:lnTo>
                <a:lnTo>
                  <a:pt x="20899" y="8691"/>
                </a:lnTo>
                <a:close/>
                <a:moveTo>
                  <a:pt x="21148" y="9029"/>
                </a:moveTo>
                <a:lnTo>
                  <a:pt x="21125" y="9058"/>
                </a:lnTo>
                <a:lnTo>
                  <a:pt x="21165" y="9139"/>
                </a:lnTo>
                <a:lnTo>
                  <a:pt x="21200" y="9255"/>
                </a:lnTo>
                <a:lnTo>
                  <a:pt x="21222" y="9347"/>
                </a:lnTo>
                <a:lnTo>
                  <a:pt x="21247" y="9447"/>
                </a:lnTo>
                <a:lnTo>
                  <a:pt x="21244" y="9352"/>
                </a:lnTo>
                <a:lnTo>
                  <a:pt x="21197" y="9162"/>
                </a:lnTo>
                <a:lnTo>
                  <a:pt x="21148" y="9029"/>
                </a:lnTo>
                <a:close/>
                <a:moveTo>
                  <a:pt x="21240" y="9160"/>
                </a:moveTo>
                <a:lnTo>
                  <a:pt x="21279" y="9342"/>
                </a:lnTo>
                <a:lnTo>
                  <a:pt x="21304" y="9506"/>
                </a:lnTo>
                <a:lnTo>
                  <a:pt x="21324" y="9681"/>
                </a:lnTo>
                <a:lnTo>
                  <a:pt x="21346" y="9829"/>
                </a:lnTo>
                <a:lnTo>
                  <a:pt x="21314" y="9527"/>
                </a:lnTo>
                <a:lnTo>
                  <a:pt x="21290" y="9376"/>
                </a:lnTo>
                <a:lnTo>
                  <a:pt x="21267" y="9218"/>
                </a:lnTo>
                <a:lnTo>
                  <a:pt x="21240" y="9160"/>
                </a:lnTo>
                <a:close/>
                <a:moveTo>
                  <a:pt x="7800" y="9401"/>
                </a:moveTo>
                <a:lnTo>
                  <a:pt x="7666" y="9502"/>
                </a:lnTo>
                <a:lnTo>
                  <a:pt x="7547" y="9659"/>
                </a:lnTo>
                <a:lnTo>
                  <a:pt x="7547" y="9768"/>
                </a:lnTo>
                <a:lnTo>
                  <a:pt x="7472" y="9931"/>
                </a:lnTo>
                <a:lnTo>
                  <a:pt x="7559" y="9878"/>
                </a:lnTo>
                <a:lnTo>
                  <a:pt x="7565" y="9940"/>
                </a:lnTo>
                <a:lnTo>
                  <a:pt x="7497" y="9997"/>
                </a:lnTo>
                <a:lnTo>
                  <a:pt x="7497" y="10054"/>
                </a:lnTo>
                <a:lnTo>
                  <a:pt x="7596" y="10140"/>
                </a:lnTo>
                <a:lnTo>
                  <a:pt x="7611" y="10278"/>
                </a:lnTo>
                <a:lnTo>
                  <a:pt x="7554" y="10371"/>
                </a:lnTo>
                <a:lnTo>
                  <a:pt x="7418" y="10287"/>
                </a:lnTo>
                <a:lnTo>
                  <a:pt x="7348" y="10388"/>
                </a:lnTo>
                <a:lnTo>
                  <a:pt x="7360" y="10505"/>
                </a:lnTo>
                <a:lnTo>
                  <a:pt x="7234" y="10507"/>
                </a:lnTo>
                <a:lnTo>
                  <a:pt x="7231" y="10588"/>
                </a:lnTo>
                <a:lnTo>
                  <a:pt x="7375" y="10694"/>
                </a:lnTo>
                <a:lnTo>
                  <a:pt x="7269" y="10687"/>
                </a:lnTo>
                <a:lnTo>
                  <a:pt x="7040" y="10788"/>
                </a:lnTo>
                <a:lnTo>
                  <a:pt x="7078" y="10850"/>
                </a:lnTo>
                <a:lnTo>
                  <a:pt x="7179" y="10822"/>
                </a:lnTo>
                <a:lnTo>
                  <a:pt x="7266" y="10889"/>
                </a:lnTo>
                <a:lnTo>
                  <a:pt x="7368" y="10842"/>
                </a:lnTo>
                <a:lnTo>
                  <a:pt x="7401" y="10898"/>
                </a:lnTo>
                <a:lnTo>
                  <a:pt x="7599" y="10930"/>
                </a:lnTo>
                <a:lnTo>
                  <a:pt x="7738" y="10992"/>
                </a:lnTo>
                <a:lnTo>
                  <a:pt x="7867" y="10938"/>
                </a:lnTo>
                <a:lnTo>
                  <a:pt x="7858" y="10830"/>
                </a:lnTo>
                <a:lnTo>
                  <a:pt x="7929" y="10800"/>
                </a:lnTo>
                <a:lnTo>
                  <a:pt x="7982" y="10692"/>
                </a:lnTo>
                <a:lnTo>
                  <a:pt x="7872" y="10610"/>
                </a:lnTo>
                <a:lnTo>
                  <a:pt x="7870" y="10529"/>
                </a:lnTo>
                <a:lnTo>
                  <a:pt x="7887" y="10305"/>
                </a:lnTo>
                <a:lnTo>
                  <a:pt x="7833" y="10248"/>
                </a:lnTo>
                <a:lnTo>
                  <a:pt x="7837" y="9987"/>
                </a:lnTo>
                <a:lnTo>
                  <a:pt x="7748" y="9931"/>
                </a:lnTo>
                <a:lnTo>
                  <a:pt x="7897" y="9815"/>
                </a:lnTo>
                <a:lnTo>
                  <a:pt x="7982" y="9687"/>
                </a:lnTo>
                <a:lnTo>
                  <a:pt x="7887" y="9642"/>
                </a:lnTo>
                <a:lnTo>
                  <a:pt x="7788" y="9622"/>
                </a:lnTo>
                <a:lnTo>
                  <a:pt x="7967" y="9484"/>
                </a:lnTo>
                <a:lnTo>
                  <a:pt x="7858" y="9448"/>
                </a:lnTo>
                <a:lnTo>
                  <a:pt x="7800" y="9401"/>
                </a:lnTo>
                <a:close/>
                <a:moveTo>
                  <a:pt x="20753" y="9539"/>
                </a:moveTo>
                <a:lnTo>
                  <a:pt x="20740" y="9618"/>
                </a:lnTo>
                <a:lnTo>
                  <a:pt x="20733" y="9805"/>
                </a:lnTo>
                <a:lnTo>
                  <a:pt x="20748" y="9925"/>
                </a:lnTo>
                <a:lnTo>
                  <a:pt x="20800" y="10014"/>
                </a:lnTo>
                <a:lnTo>
                  <a:pt x="20838" y="9930"/>
                </a:lnTo>
                <a:lnTo>
                  <a:pt x="20830" y="9753"/>
                </a:lnTo>
                <a:lnTo>
                  <a:pt x="20800" y="9657"/>
                </a:lnTo>
                <a:lnTo>
                  <a:pt x="20782" y="9548"/>
                </a:lnTo>
                <a:lnTo>
                  <a:pt x="20753" y="9539"/>
                </a:lnTo>
                <a:close/>
                <a:moveTo>
                  <a:pt x="21269" y="9553"/>
                </a:moveTo>
                <a:lnTo>
                  <a:pt x="21277" y="9645"/>
                </a:lnTo>
                <a:lnTo>
                  <a:pt x="21300" y="9729"/>
                </a:lnTo>
                <a:lnTo>
                  <a:pt x="21310" y="9713"/>
                </a:lnTo>
                <a:lnTo>
                  <a:pt x="21280" y="9554"/>
                </a:lnTo>
                <a:lnTo>
                  <a:pt x="21269" y="9553"/>
                </a:lnTo>
                <a:close/>
                <a:moveTo>
                  <a:pt x="7279" y="9866"/>
                </a:moveTo>
                <a:lnTo>
                  <a:pt x="7172" y="9904"/>
                </a:lnTo>
                <a:lnTo>
                  <a:pt x="6983" y="9960"/>
                </a:lnTo>
                <a:lnTo>
                  <a:pt x="6939" y="10155"/>
                </a:lnTo>
                <a:lnTo>
                  <a:pt x="6772" y="10280"/>
                </a:lnTo>
                <a:lnTo>
                  <a:pt x="6891" y="10384"/>
                </a:lnTo>
                <a:lnTo>
                  <a:pt x="7108" y="10383"/>
                </a:lnTo>
                <a:lnTo>
                  <a:pt x="7254" y="10271"/>
                </a:lnTo>
                <a:lnTo>
                  <a:pt x="7298" y="10144"/>
                </a:lnTo>
                <a:lnTo>
                  <a:pt x="7403" y="10056"/>
                </a:lnTo>
                <a:lnTo>
                  <a:pt x="7358" y="9899"/>
                </a:lnTo>
                <a:lnTo>
                  <a:pt x="7279" y="9866"/>
                </a:lnTo>
                <a:close/>
                <a:moveTo>
                  <a:pt x="21413" y="9962"/>
                </a:moveTo>
                <a:cubicBezTo>
                  <a:pt x="21414" y="9976"/>
                  <a:pt x="21415" y="9990"/>
                  <a:pt x="21416" y="10004"/>
                </a:cubicBezTo>
                <a:lnTo>
                  <a:pt x="21414" y="9997"/>
                </a:lnTo>
                <a:lnTo>
                  <a:pt x="21413" y="9962"/>
                </a:lnTo>
                <a:close/>
                <a:moveTo>
                  <a:pt x="21172" y="10078"/>
                </a:moveTo>
                <a:lnTo>
                  <a:pt x="21177" y="10164"/>
                </a:lnTo>
                <a:lnTo>
                  <a:pt x="21197" y="10367"/>
                </a:lnTo>
                <a:lnTo>
                  <a:pt x="21210" y="10524"/>
                </a:lnTo>
                <a:lnTo>
                  <a:pt x="21203" y="10704"/>
                </a:lnTo>
                <a:lnTo>
                  <a:pt x="21215" y="10857"/>
                </a:lnTo>
                <a:lnTo>
                  <a:pt x="21222" y="10862"/>
                </a:lnTo>
                <a:lnTo>
                  <a:pt x="21230" y="10812"/>
                </a:lnTo>
                <a:lnTo>
                  <a:pt x="21240" y="10680"/>
                </a:lnTo>
                <a:lnTo>
                  <a:pt x="21228" y="10489"/>
                </a:lnTo>
                <a:lnTo>
                  <a:pt x="21232" y="10445"/>
                </a:lnTo>
                <a:lnTo>
                  <a:pt x="21215" y="10290"/>
                </a:lnTo>
                <a:lnTo>
                  <a:pt x="21195" y="10182"/>
                </a:lnTo>
                <a:lnTo>
                  <a:pt x="21188" y="10122"/>
                </a:lnTo>
                <a:lnTo>
                  <a:pt x="21172" y="10078"/>
                </a:lnTo>
                <a:close/>
                <a:moveTo>
                  <a:pt x="9248" y="10413"/>
                </a:moveTo>
                <a:lnTo>
                  <a:pt x="9087" y="10440"/>
                </a:lnTo>
                <a:lnTo>
                  <a:pt x="9084" y="10519"/>
                </a:lnTo>
                <a:lnTo>
                  <a:pt x="9167" y="10649"/>
                </a:lnTo>
                <a:lnTo>
                  <a:pt x="9261" y="10512"/>
                </a:lnTo>
                <a:lnTo>
                  <a:pt x="9248" y="10413"/>
                </a:lnTo>
                <a:close/>
                <a:moveTo>
                  <a:pt x="21295" y="10714"/>
                </a:moveTo>
                <a:lnTo>
                  <a:pt x="21284" y="10795"/>
                </a:lnTo>
                <a:lnTo>
                  <a:pt x="21300" y="11054"/>
                </a:lnTo>
                <a:lnTo>
                  <a:pt x="21319" y="11243"/>
                </a:lnTo>
                <a:lnTo>
                  <a:pt x="21329" y="11204"/>
                </a:lnTo>
                <a:lnTo>
                  <a:pt x="21326" y="11061"/>
                </a:lnTo>
                <a:lnTo>
                  <a:pt x="21310" y="10999"/>
                </a:lnTo>
                <a:lnTo>
                  <a:pt x="21302" y="10889"/>
                </a:lnTo>
                <a:lnTo>
                  <a:pt x="21295" y="10714"/>
                </a:lnTo>
                <a:close/>
                <a:moveTo>
                  <a:pt x="21438" y="11211"/>
                </a:moveTo>
                <a:cubicBezTo>
                  <a:pt x="21437" y="11239"/>
                  <a:pt x="21434" y="11268"/>
                  <a:pt x="21433" y="11297"/>
                </a:cubicBezTo>
                <a:lnTo>
                  <a:pt x="21431" y="11307"/>
                </a:lnTo>
                <a:lnTo>
                  <a:pt x="21438" y="11211"/>
                </a:lnTo>
                <a:close/>
                <a:moveTo>
                  <a:pt x="21275" y="11238"/>
                </a:moveTo>
                <a:lnTo>
                  <a:pt x="21267" y="11275"/>
                </a:lnTo>
                <a:lnTo>
                  <a:pt x="21270" y="11340"/>
                </a:lnTo>
                <a:lnTo>
                  <a:pt x="21304" y="11467"/>
                </a:lnTo>
                <a:lnTo>
                  <a:pt x="21302" y="11305"/>
                </a:lnTo>
                <a:lnTo>
                  <a:pt x="21289" y="11258"/>
                </a:lnTo>
                <a:lnTo>
                  <a:pt x="21275" y="11238"/>
                </a:lnTo>
                <a:close/>
                <a:moveTo>
                  <a:pt x="21342" y="11345"/>
                </a:moveTo>
                <a:lnTo>
                  <a:pt x="21329" y="11352"/>
                </a:lnTo>
                <a:lnTo>
                  <a:pt x="21329" y="11549"/>
                </a:lnTo>
                <a:lnTo>
                  <a:pt x="21326" y="11669"/>
                </a:lnTo>
                <a:lnTo>
                  <a:pt x="21326" y="11749"/>
                </a:lnTo>
                <a:lnTo>
                  <a:pt x="21342" y="11637"/>
                </a:lnTo>
                <a:lnTo>
                  <a:pt x="21342" y="11552"/>
                </a:lnTo>
                <a:lnTo>
                  <a:pt x="21351" y="11473"/>
                </a:lnTo>
                <a:lnTo>
                  <a:pt x="21342" y="11448"/>
                </a:lnTo>
                <a:lnTo>
                  <a:pt x="21342" y="11345"/>
                </a:lnTo>
                <a:close/>
                <a:moveTo>
                  <a:pt x="13977" y="11692"/>
                </a:moveTo>
                <a:lnTo>
                  <a:pt x="14034" y="11791"/>
                </a:lnTo>
                <a:lnTo>
                  <a:pt x="14071" y="11970"/>
                </a:lnTo>
                <a:lnTo>
                  <a:pt x="13958" y="11985"/>
                </a:lnTo>
                <a:lnTo>
                  <a:pt x="13866" y="12051"/>
                </a:lnTo>
                <a:lnTo>
                  <a:pt x="13901" y="12180"/>
                </a:lnTo>
                <a:lnTo>
                  <a:pt x="13778" y="12207"/>
                </a:lnTo>
                <a:lnTo>
                  <a:pt x="13798" y="12263"/>
                </a:lnTo>
                <a:lnTo>
                  <a:pt x="13880" y="12283"/>
                </a:lnTo>
                <a:lnTo>
                  <a:pt x="13982" y="12419"/>
                </a:lnTo>
                <a:lnTo>
                  <a:pt x="14144" y="12423"/>
                </a:lnTo>
                <a:lnTo>
                  <a:pt x="14188" y="12475"/>
                </a:lnTo>
                <a:lnTo>
                  <a:pt x="14179" y="12559"/>
                </a:lnTo>
                <a:lnTo>
                  <a:pt x="14199" y="12598"/>
                </a:lnTo>
                <a:lnTo>
                  <a:pt x="14273" y="12694"/>
                </a:lnTo>
                <a:lnTo>
                  <a:pt x="14246" y="12562"/>
                </a:lnTo>
                <a:lnTo>
                  <a:pt x="14332" y="12478"/>
                </a:lnTo>
                <a:lnTo>
                  <a:pt x="14400" y="12561"/>
                </a:lnTo>
                <a:lnTo>
                  <a:pt x="14526" y="12625"/>
                </a:lnTo>
                <a:lnTo>
                  <a:pt x="14432" y="12726"/>
                </a:lnTo>
                <a:lnTo>
                  <a:pt x="14300" y="12732"/>
                </a:lnTo>
                <a:lnTo>
                  <a:pt x="14315" y="12889"/>
                </a:lnTo>
                <a:lnTo>
                  <a:pt x="14404" y="12864"/>
                </a:lnTo>
                <a:lnTo>
                  <a:pt x="14407" y="12995"/>
                </a:lnTo>
                <a:lnTo>
                  <a:pt x="14526" y="13010"/>
                </a:lnTo>
                <a:lnTo>
                  <a:pt x="14561" y="13195"/>
                </a:lnTo>
                <a:lnTo>
                  <a:pt x="14623" y="13305"/>
                </a:lnTo>
                <a:lnTo>
                  <a:pt x="14621" y="13349"/>
                </a:lnTo>
                <a:lnTo>
                  <a:pt x="14424" y="13478"/>
                </a:lnTo>
                <a:lnTo>
                  <a:pt x="14223" y="13522"/>
                </a:lnTo>
                <a:lnTo>
                  <a:pt x="14106" y="13470"/>
                </a:lnTo>
                <a:lnTo>
                  <a:pt x="13967" y="13480"/>
                </a:lnTo>
                <a:lnTo>
                  <a:pt x="13891" y="13367"/>
                </a:lnTo>
                <a:lnTo>
                  <a:pt x="13866" y="13283"/>
                </a:lnTo>
                <a:lnTo>
                  <a:pt x="13905" y="13226"/>
                </a:lnTo>
                <a:lnTo>
                  <a:pt x="13913" y="13157"/>
                </a:lnTo>
                <a:lnTo>
                  <a:pt x="13901" y="13015"/>
                </a:lnTo>
                <a:lnTo>
                  <a:pt x="14005" y="12963"/>
                </a:lnTo>
                <a:lnTo>
                  <a:pt x="13952" y="12931"/>
                </a:lnTo>
                <a:lnTo>
                  <a:pt x="13888" y="12943"/>
                </a:lnTo>
                <a:lnTo>
                  <a:pt x="13789" y="12842"/>
                </a:lnTo>
                <a:lnTo>
                  <a:pt x="13697" y="12773"/>
                </a:lnTo>
                <a:lnTo>
                  <a:pt x="13503" y="12610"/>
                </a:lnTo>
                <a:lnTo>
                  <a:pt x="13485" y="12487"/>
                </a:lnTo>
                <a:lnTo>
                  <a:pt x="13329" y="12354"/>
                </a:lnTo>
                <a:lnTo>
                  <a:pt x="13404" y="12131"/>
                </a:lnTo>
                <a:lnTo>
                  <a:pt x="13515" y="12066"/>
                </a:lnTo>
                <a:lnTo>
                  <a:pt x="13540" y="11941"/>
                </a:lnTo>
                <a:lnTo>
                  <a:pt x="13640" y="11867"/>
                </a:lnTo>
                <a:lnTo>
                  <a:pt x="13752" y="11741"/>
                </a:lnTo>
                <a:lnTo>
                  <a:pt x="13865" y="11746"/>
                </a:lnTo>
                <a:lnTo>
                  <a:pt x="13977" y="11692"/>
                </a:lnTo>
                <a:close/>
                <a:moveTo>
                  <a:pt x="8387" y="12712"/>
                </a:moveTo>
                <a:lnTo>
                  <a:pt x="8289" y="12758"/>
                </a:lnTo>
                <a:lnTo>
                  <a:pt x="8248" y="12817"/>
                </a:lnTo>
                <a:lnTo>
                  <a:pt x="8252" y="12945"/>
                </a:lnTo>
                <a:lnTo>
                  <a:pt x="8305" y="12997"/>
                </a:lnTo>
                <a:lnTo>
                  <a:pt x="8377" y="12870"/>
                </a:lnTo>
                <a:lnTo>
                  <a:pt x="8387" y="12712"/>
                </a:lnTo>
                <a:close/>
                <a:moveTo>
                  <a:pt x="8295" y="13025"/>
                </a:moveTo>
                <a:lnTo>
                  <a:pt x="8217" y="13062"/>
                </a:lnTo>
                <a:lnTo>
                  <a:pt x="8145" y="13034"/>
                </a:lnTo>
                <a:lnTo>
                  <a:pt x="8153" y="13143"/>
                </a:lnTo>
                <a:lnTo>
                  <a:pt x="8113" y="13355"/>
                </a:lnTo>
                <a:lnTo>
                  <a:pt x="8156" y="13418"/>
                </a:lnTo>
                <a:lnTo>
                  <a:pt x="8223" y="13374"/>
                </a:lnTo>
                <a:lnTo>
                  <a:pt x="8285" y="13401"/>
                </a:lnTo>
                <a:lnTo>
                  <a:pt x="8351" y="13172"/>
                </a:lnTo>
                <a:lnTo>
                  <a:pt x="8295" y="13025"/>
                </a:lnTo>
                <a:close/>
                <a:moveTo>
                  <a:pt x="8659" y="13682"/>
                </a:moveTo>
                <a:lnTo>
                  <a:pt x="8623" y="13768"/>
                </a:lnTo>
                <a:lnTo>
                  <a:pt x="8811" y="13897"/>
                </a:lnTo>
                <a:lnTo>
                  <a:pt x="8883" y="13931"/>
                </a:lnTo>
                <a:lnTo>
                  <a:pt x="8987" y="14017"/>
                </a:lnTo>
                <a:lnTo>
                  <a:pt x="9029" y="13931"/>
                </a:lnTo>
                <a:lnTo>
                  <a:pt x="9013" y="13874"/>
                </a:lnTo>
                <a:lnTo>
                  <a:pt x="9084" y="13742"/>
                </a:lnTo>
                <a:lnTo>
                  <a:pt x="8973" y="13739"/>
                </a:lnTo>
                <a:lnTo>
                  <a:pt x="8824" y="13731"/>
                </a:lnTo>
                <a:lnTo>
                  <a:pt x="8659" y="13682"/>
                </a:lnTo>
                <a:close/>
                <a:moveTo>
                  <a:pt x="11906" y="14274"/>
                </a:moveTo>
                <a:lnTo>
                  <a:pt x="11772" y="14342"/>
                </a:lnTo>
                <a:lnTo>
                  <a:pt x="11663" y="14348"/>
                </a:lnTo>
                <a:lnTo>
                  <a:pt x="11645" y="14392"/>
                </a:lnTo>
                <a:lnTo>
                  <a:pt x="11633" y="14394"/>
                </a:lnTo>
                <a:lnTo>
                  <a:pt x="11561" y="14407"/>
                </a:lnTo>
                <a:lnTo>
                  <a:pt x="11601" y="14475"/>
                </a:lnTo>
                <a:lnTo>
                  <a:pt x="11677" y="14491"/>
                </a:lnTo>
                <a:lnTo>
                  <a:pt x="11829" y="14406"/>
                </a:lnTo>
                <a:lnTo>
                  <a:pt x="11824" y="14392"/>
                </a:lnTo>
                <a:lnTo>
                  <a:pt x="11809" y="14360"/>
                </a:lnTo>
                <a:lnTo>
                  <a:pt x="11906" y="14274"/>
                </a:lnTo>
                <a:close/>
                <a:moveTo>
                  <a:pt x="10257" y="14320"/>
                </a:moveTo>
                <a:lnTo>
                  <a:pt x="10227" y="14392"/>
                </a:lnTo>
                <a:lnTo>
                  <a:pt x="10413" y="14434"/>
                </a:lnTo>
                <a:lnTo>
                  <a:pt x="10410" y="14463"/>
                </a:lnTo>
                <a:lnTo>
                  <a:pt x="10631" y="14453"/>
                </a:lnTo>
                <a:lnTo>
                  <a:pt x="10651" y="14402"/>
                </a:lnTo>
                <a:lnTo>
                  <a:pt x="10567" y="14422"/>
                </a:lnTo>
                <a:lnTo>
                  <a:pt x="10570" y="14390"/>
                </a:lnTo>
                <a:lnTo>
                  <a:pt x="10458" y="14375"/>
                </a:lnTo>
                <a:lnTo>
                  <a:pt x="10339" y="14382"/>
                </a:lnTo>
                <a:lnTo>
                  <a:pt x="10257" y="14320"/>
                </a:lnTo>
                <a:close/>
                <a:moveTo>
                  <a:pt x="9382" y="14353"/>
                </a:moveTo>
                <a:lnTo>
                  <a:pt x="9353" y="14412"/>
                </a:lnTo>
                <a:lnTo>
                  <a:pt x="9315" y="14507"/>
                </a:lnTo>
                <a:lnTo>
                  <a:pt x="9338" y="14488"/>
                </a:lnTo>
                <a:lnTo>
                  <a:pt x="9390" y="14446"/>
                </a:lnTo>
                <a:lnTo>
                  <a:pt x="9434" y="14375"/>
                </a:lnTo>
                <a:lnTo>
                  <a:pt x="9382" y="14353"/>
                </a:lnTo>
                <a:close/>
                <a:moveTo>
                  <a:pt x="9191" y="14454"/>
                </a:moveTo>
                <a:lnTo>
                  <a:pt x="9152" y="14510"/>
                </a:lnTo>
                <a:lnTo>
                  <a:pt x="9111" y="14564"/>
                </a:lnTo>
                <a:lnTo>
                  <a:pt x="9040" y="14566"/>
                </a:lnTo>
                <a:lnTo>
                  <a:pt x="9101" y="14606"/>
                </a:lnTo>
                <a:lnTo>
                  <a:pt x="9166" y="14623"/>
                </a:lnTo>
                <a:lnTo>
                  <a:pt x="9219" y="14579"/>
                </a:lnTo>
                <a:lnTo>
                  <a:pt x="9231" y="14502"/>
                </a:lnTo>
                <a:lnTo>
                  <a:pt x="9191" y="14454"/>
                </a:lnTo>
                <a:close/>
                <a:moveTo>
                  <a:pt x="19285" y="14894"/>
                </a:moveTo>
                <a:lnTo>
                  <a:pt x="19196" y="14911"/>
                </a:lnTo>
                <a:lnTo>
                  <a:pt x="19183" y="15160"/>
                </a:lnTo>
                <a:lnTo>
                  <a:pt x="19230" y="15308"/>
                </a:lnTo>
                <a:lnTo>
                  <a:pt x="19297" y="15343"/>
                </a:lnTo>
                <a:lnTo>
                  <a:pt x="19389" y="15209"/>
                </a:lnTo>
                <a:lnTo>
                  <a:pt x="19429" y="15124"/>
                </a:lnTo>
                <a:lnTo>
                  <a:pt x="19426" y="14983"/>
                </a:lnTo>
                <a:lnTo>
                  <a:pt x="19352" y="14921"/>
                </a:lnTo>
                <a:lnTo>
                  <a:pt x="19285" y="14894"/>
                </a:lnTo>
                <a:close/>
                <a:moveTo>
                  <a:pt x="15580" y="19577"/>
                </a:moveTo>
                <a:lnTo>
                  <a:pt x="15512" y="19590"/>
                </a:lnTo>
                <a:lnTo>
                  <a:pt x="15368" y="19691"/>
                </a:lnTo>
                <a:lnTo>
                  <a:pt x="15416" y="19703"/>
                </a:lnTo>
                <a:lnTo>
                  <a:pt x="15468" y="19700"/>
                </a:lnTo>
                <a:lnTo>
                  <a:pt x="15493" y="19698"/>
                </a:lnTo>
                <a:lnTo>
                  <a:pt x="15524" y="19649"/>
                </a:lnTo>
                <a:lnTo>
                  <a:pt x="15596" y="19582"/>
                </a:lnTo>
                <a:lnTo>
                  <a:pt x="15580" y="19577"/>
                </a:lnTo>
                <a:close/>
                <a:moveTo>
                  <a:pt x="14712" y="20008"/>
                </a:moveTo>
                <a:lnTo>
                  <a:pt x="14650" y="20060"/>
                </a:lnTo>
                <a:lnTo>
                  <a:pt x="14636" y="20105"/>
                </a:lnTo>
                <a:lnTo>
                  <a:pt x="14533" y="20184"/>
                </a:lnTo>
                <a:lnTo>
                  <a:pt x="14462" y="20200"/>
                </a:lnTo>
                <a:lnTo>
                  <a:pt x="14479" y="20221"/>
                </a:lnTo>
                <a:lnTo>
                  <a:pt x="14420" y="20272"/>
                </a:lnTo>
                <a:lnTo>
                  <a:pt x="14271" y="20356"/>
                </a:lnTo>
                <a:lnTo>
                  <a:pt x="14164" y="20420"/>
                </a:lnTo>
                <a:lnTo>
                  <a:pt x="14089" y="20444"/>
                </a:lnTo>
                <a:lnTo>
                  <a:pt x="14024" y="20472"/>
                </a:lnTo>
                <a:lnTo>
                  <a:pt x="13925" y="20511"/>
                </a:lnTo>
                <a:lnTo>
                  <a:pt x="13840" y="20534"/>
                </a:lnTo>
                <a:lnTo>
                  <a:pt x="13806" y="20580"/>
                </a:lnTo>
                <a:lnTo>
                  <a:pt x="13737" y="20629"/>
                </a:lnTo>
                <a:lnTo>
                  <a:pt x="13736" y="20678"/>
                </a:lnTo>
                <a:lnTo>
                  <a:pt x="13758" y="20704"/>
                </a:lnTo>
                <a:lnTo>
                  <a:pt x="13788" y="20720"/>
                </a:lnTo>
                <a:lnTo>
                  <a:pt x="13761" y="20755"/>
                </a:lnTo>
                <a:lnTo>
                  <a:pt x="13667" y="20814"/>
                </a:lnTo>
                <a:lnTo>
                  <a:pt x="13659" y="20829"/>
                </a:lnTo>
                <a:lnTo>
                  <a:pt x="13580" y="20856"/>
                </a:lnTo>
                <a:lnTo>
                  <a:pt x="13535" y="20896"/>
                </a:lnTo>
                <a:lnTo>
                  <a:pt x="13537" y="20923"/>
                </a:lnTo>
                <a:lnTo>
                  <a:pt x="13578" y="20942"/>
                </a:lnTo>
                <a:lnTo>
                  <a:pt x="13570" y="20972"/>
                </a:lnTo>
                <a:lnTo>
                  <a:pt x="13602" y="20981"/>
                </a:lnTo>
                <a:lnTo>
                  <a:pt x="13722" y="20960"/>
                </a:lnTo>
                <a:lnTo>
                  <a:pt x="13808" y="20944"/>
                </a:lnTo>
                <a:lnTo>
                  <a:pt x="13958" y="20890"/>
                </a:lnTo>
                <a:lnTo>
                  <a:pt x="14094" y="20843"/>
                </a:lnTo>
                <a:lnTo>
                  <a:pt x="14198" y="20777"/>
                </a:lnTo>
                <a:lnTo>
                  <a:pt x="14295" y="20698"/>
                </a:lnTo>
                <a:lnTo>
                  <a:pt x="14440" y="20577"/>
                </a:lnTo>
                <a:lnTo>
                  <a:pt x="14554" y="20477"/>
                </a:lnTo>
                <a:lnTo>
                  <a:pt x="14645" y="20390"/>
                </a:lnTo>
                <a:lnTo>
                  <a:pt x="14673" y="20336"/>
                </a:lnTo>
                <a:lnTo>
                  <a:pt x="14723" y="20306"/>
                </a:lnTo>
                <a:lnTo>
                  <a:pt x="14747" y="20275"/>
                </a:lnTo>
                <a:lnTo>
                  <a:pt x="14730" y="20238"/>
                </a:lnTo>
                <a:lnTo>
                  <a:pt x="14767" y="20208"/>
                </a:lnTo>
                <a:lnTo>
                  <a:pt x="14812" y="20226"/>
                </a:lnTo>
                <a:lnTo>
                  <a:pt x="14847" y="20198"/>
                </a:lnTo>
                <a:lnTo>
                  <a:pt x="14872" y="20159"/>
                </a:lnTo>
                <a:lnTo>
                  <a:pt x="14839" y="20144"/>
                </a:lnTo>
                <a:lnTo>
                  <a:pt x="14832" y="20070"/>
                </a:lnTo>
                <a:lnTo>
                  <a:pt x="14802" y="20036"/>
                </a:lnTo>
                <a:lnTo>
                  <a:pt x="14765" y="20021"/>
                </a:lnTo>
                <a:lnTo>
                  <a:pt x="14712" y="2000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1" name="Вирус"/>
          <p:cNvSpPr/>
          <p:nvPr/>
        </p:nvSpPr>
        <p:spPr>
          <a:xfrm>
            <a:off x="20681877" y="11025212"/>
            <a:ext cx="1269488" cy="1270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8095" y="0"/>
                </a:moveTo>
                <a:cubicBezTo>
                  <a:pt x="8041" y="0"/>
                  <a:pt x="7982" y="6"/>
                  <a:pt x="7933" y="22"/>
                </a:cubicBezTo>
                <a:cubicBezTo>
                  <a:pt x="7745" y="70"/>
                  <a:pt x="7583" y="188"/>
                  <a:pt x="7480" y="361"/>
                </a:cubicBezTo>
                <a:cubicBezTo>
                  <a:pt x="7378" y="534"/>
                  <a:pt x="7353" y="728"/>
                  <a:pt x="7406" y="922"/>
                </a:cubicBezTo>
                <a:cubicBezTo>
                  <a:pt x="7455" y="1100"/>
                  <a:pt x="7568" y="1257"/>
                  <a:pt x="7730" y="1354"/>
                </a:cubicBezTo>
                <a:cubicBezTo>
                  <a:pt x="7853" y="1430"/>
                  <a:pt x="7939" y="1538"/>
                  <a:pt x="7987" y="1663"/>
                </a:cubicBezTo>
                <a:cubicBezTo>
                  <a:pt x="8106" y="1981"/>
                  <a:pt x="8214" y="2309"/>
                  <a:pt x="8305" y="2649"/>
                </a:cubicBezTo>
                <a:cubicBezTo>
                  <a:pt x="8386" y="2962"/>
                  <a:pt x="8457" y="3276"/>
                  <a:pt x="8511" y="3578"/>
                </a:cubicBezTo>
                <a:cubicBezTo>
                  <a:pt x="8564" y="3880"/>
                  <a:pt x="8397" y="4171"/>
                  <a:pt x="8117" y="4285"/>
                </a:cubicBezTo>
                <a:lnTo>
                  <a:pt x="8063" y="4317"/>
                </a:lnTo>
                <a:cubicBezTo>
                  <a:pt x="7982" y="4349"/>
                  <a:pt x="7897" y="4371"/>
                  <a:pt x="7810" y="4371"/>
                </a:cubicBezTo>
                <a:cubicBezTo>
                  <a:pt x="7595" y="4371"/>
                  <a:pt x="7390" y="4262"/>
                  <a:pt x="7277" y="4084"/>
                </a:cubicBezTo>
                <a:cubicBezTo>
                  <a:pt x="7244" y="4035"/>
                  <a:pt x="7211" y="3988"/>
                  <a:pt x="7184" y="3934"/>
                </a:cubicBezTo>
                <a:cubicBezTo>
                  <a:pt x="7173" y="3912"/>
                  <a:pt x="7163" y="3896"/>
                  <a:pt x="7152" y="3875"/>
                </a:cubicBezTo>
                <a:cubicBezTo>
                  <a:pt x="7077" y="3735"/>
                  <a:pt x="7055" y="3561"/>
                  <a:pt x="7103" y="3399"/>
                </a:cubicBezTo>
                <a:cubicBezTo>
                  <a:pt x="7157" y="3205"/>
                  <a:pt x="7132" y="2995"/>
                  <a:pt x="7029" y="2823"/>
                </a:cubicBezTo>
                <a:cubicBezTo>
                  <a:pt x="6905" y="2612"/>
                  <a:pt x="6652" y="2477"/>
                  <a:pt x="6388" y="2477"/>
                </a:cubicBezTo>
                <a:cubicBezTo>
                  <a:pt x="6264" y="2477"/>
                  <a:pt x="6150" y="2504"/>
                  <a:pt x="6048" y="2563"/>
                </a:cubicBezTo>
                <a:cubicBezTo>
                  <a:pt x="5876" y="2660"/>
                  <a:pt x="5752" y="2816"/>
                  <a:pt x="5698" y="3005"/>
                </a:cubicBezTo>
                <a:cubicBezTo>
                  <a:pt x="5644" y="3194"/>
                  <a:pt x="5672" y="3394"/>
                  <a:pt x="5769" y="3566"/>
                </a:cubicBezTo>
                <a:cubicBezTo>
                  <a:pt x="5866" y="3734"/>
                  <a:pt x="6021" y="3858"/>
                  <a:pt x="6210" y="3907"/>
                </a:cubicBezTo>
                <a:cubicBezTo>
                  <a:pt x="6382" y="3955"/>
                  <a:pt x="6528" y="4052"/>
                  <a:pt x="6609" y="4187"/>
                </a:cubicBezTo>
                <a:cubicBezTo>
                  <a:pt x="6619" y="4208"/>
                  <a:pt x="6630" y="4224"/>
                  <a:pt x="6641" y="4246"/>
                </a:cubicBezTo>
                <a:cubicBezTo>
                  <a:pt x="6673" y="4300"/>
                  <a:pt x="6699" y="4354"/>
                  <a:pt x="6726" y="4408"/>
                </a:cubicBezTo>
                <a:cubicBezTo>
                  <a:pt x="6861" y="4677"/>
                  <a:pt x="6781" y="5018"/>
                  <a:pt x="6533" y="5207"/>
                </a:cubicBezTo>
                <a:lnTo>
                  <a:pt x="6506" y="5229"/>
                </a:lnTo>
                <a:cubicBezTo>
                  <a:pt x="6387" y="5321"/>
                  <a:pt x="6247" y="5369"/>
                  <a:pt x="6102" y="5369"/>
                </a:cubicBezTo>
                <a:cubicBezTo>
                  <a:pt x="5951" y="5369"/>
                  <a:pt x="5816" y="5321"/>
                  <a:pt x="5703" y="5224"/>
                </a:cubicBezTo>
                <a:cubicBezTo>
                  <a:pt x="5461" y="5024"/>
                  <a:pt x="5224" y="4803"/>
                  <a:pt x="4993" y="4576"/>
                </a:cubicBezTo>
                <a:cubicBezTo>
                  <a:pt x="4745" y="4328"/>
                  <a:pt x="4513" y="4068"/>
                  <a:pt x="4298" y="3809"/>
                </a:cubicBezTo>
                <a:cubicBezTo>
                  <a:pt x="4211" y="3701"/>
                  <a:pt x="4163" y="3572"/>
                  <a:pt x="4163" y="3448"/>
                </a:cubicBezTo>
                <a:cubicBezTo>
                  <a:pt x="4163" y="3265"/>
                  <a:pt x="4093" y="3086"/>
                  <a:pt x="3969" y="2951"/>
                </a:cubicBezTo>
                <a:cubicBezTo>
                  <a:pt x="3835" y="2805"/>
                  <a:pt x="3641" y="2725"/>
                  <a:pt x="3431" y="2725"/>
                </a:cubicBezTo>
                <a:cubicBezTo>
                  <a:pt x="3237" y="2725"/>
                  <a:pt x="3059" y="2794"/>
                  <a:pt x="2924" y="2924"/>
                </a:cubicBezTo>
                <a:cubicBezTo>
                  <a:pt x="2784" y="3059"/>
                  <a:pt x="2704" y="3249"/>
                  <a:pt x="2704" y="3443"/>
                </a:cubicBezTo>
                <a:cubicBezTo>
                  <a:pt x="2704" y="3643"/>
                  <a:pt x="2779" y="3826"/>
                  <a:pt x="2919" y="3966"/>
                </a:cubicBezTo>
                <a:cubicBezTo>
                  <a:pt x="3054" y="4101"/>
                  <a:pt x="3231" y="4176"/>
                  <a:pt x="3414" y="4182"/>
                </a:cubicBezTo>
                <a:cubicBezTo>
                  <a:pt x="3554" y="4187"/>
                  <a:pt x="3672" y="4224"/>
                  <a:pt x="3764" y="4300"/>
                </a:cubicBezTo>
                <a:cubicBezTo>
                  <a:pt x="4033" y="4521"/>
                  <a:pt x="4299" y="4759"/>
                  <a:pt x="4552" y="5013"/>
                </a:cubicBezTo>
                <a:cubicBezTo>
                  <a:pt x="4783" y="5245"/>
                  <a:pt x="4999" y="5482"/>
                  <a:pt x="5198" y="5725"/>
                </a:cubicBezTo>
                <a:cubicBezTo>
                  <a:pt x="5387" y="5957"/>
                  <a:pt x="5392" y="6286"/>
                  <a:pt x="5203" y="6529"/>
                </a:cubicBezTo>
                <a:lnTo>
                  <a:pt x="5181" y="6556"/>
                </a:lnTo>
                <a:cubicBezTo>
                  <a:pt x="5057" y="6718"/>
                  <a:pt x="4864" y="6816"/>
                  <a:pt x="4664" y="6816"/>
                </a:cubicBezTo>
                <a:cubicBezTo>
                  <a:pt x="4568" y="6816"/>
                  <a:pt x="4475" y="6793"/>
                  <a:pt x="4383" y="6750"/>
                </a:cubicBezTo>
                <a:cubicBezTo>
                  <a:pt x="4330" y="6723"/>
                  <a:pt x="4276" y="6696"/>
                  <a:pt x="4222" y="6664"/>
                </a:cubicBezTo>
                <a:cubicBezTo>
                  <a:pt x="4189" y="6642"/>
                  <a:pt x="4158" y="6626"/>
                  <a:pt x="4121" y="6605"/>
                </a:cubicBezTo>
                <a:cubicBezTo>
                  <a:pt x="4008" y="6535"/>
                  <a:pt x="3921" y="6405"/>
                  <a:pt x="3883" y="6249"/>
                </a:cubicBezTo>
                <a:cubicBezTo>
                  <a:pt x="3835" y="6049"/>
                  <a:pt x="3706" y="5876"/>
                  <a:pt x="3528" y="5779"/>
                </a:cubicBezTo>
                <a:cubicBezTo>
                  <a:pt x="3426" y="5719"/>
                  <a:pt x="3302" y="5693"/>
                  <a:pt x="3183" y="5693"/>
                </a:cubicBezTo>
                <a:cubicBezTo>
                  <a:pt x="2925" y="5693"/>
                  <a:pt x="2681" y="5827"/>
                  <a:pt x="2552" y="6048"/>
                </a:cubicBezTo>
                <a:cubicBezTo>
                  <a:pt x="2450" y="6216"/>
                  <a:pt x="2423" y="6416"/>
                  <a:pt x="2471" y="6605"/>
                </a:cubicBezTo>
                <a:cubicBezTo>
                  <a:pt x="2520" y="6794"/>
                  <a:pt x="2644" y="6954"/>
                  <a:pt x="2811" y="7052"/>
                </a:cubicBezTo>
                <a:cubicBezTo>
                  <a:pt x="2924" y="7116"/>
                  <a:pt x="3049" y="7149"/>
                  <a:pt x="3178" y="7149"/>
                </a:cubicBezTo>
                <a:cubicBezTo>
                  <a:pt x="3243" y="7149"/>
                  <a:pt x="3307" y="7139"/>
                  <a:pt x="3367" y="7122"/>
                </a:cubicBezTo>
                <a:cubicBezTo>
                  <a:pt x="3431" y="7106"/>
                  <a:pt x="3496" y="7095"/>
                  <a:pt x="3560" y="7095"/>
                </a:cubicBezTo>
                <a:cubicBezTo>
                  <a:pt x="3668" y="7095"/>
                  <a:pt x="3765" y="7118"/>
                  <a:pt x="3851" y="7166"/>
                </a:cubicBezTo>
                <a:cubicBezTo>
                  <a:pt x="3873" y="7177"/>
                  <a:pt x="3889" y="7188"/>
                  <a:pt x="3910" y="7198"/>
                </a:cubicBezTo>
                <a:cubicBezTo>
                  <a:pt x="3964" y="7231"/>
                  <a:pt x="4012" y="7257"/>
                  <a:pt x="4060" y="7289"/>
                </a:cubicBezTo>
                <a:cubicBezTo>
                  <a:pt x="4319" y="7457"/>
                  <a:pt x="4416" y="7792"/>
                  <a:pt x="4298" y="8084"/>
                </a:cubicBezTo>
                <a:lnTo>
                  <a:pt x="4292" y="8094"/>
                </a:lnTo>
                <a:cubicBezTo>
                  <a:pt x="4185" y="8347"/>
                  <a:pt x="3936" y="8515"/>
                  <a:pt x="3656" y="8515"/>
                </a:cubicBezTo>
                <a:cubicBezTo>
                  <a:pt x="3613" y="8515"/>
                  <a:pt x="3576" y="8509"/>
                  <a:pt x="3533" y="8503"/>
                </a:cubicBezTo>
                <a:cubicBezTo>
                  <a:pt x="3242" y="8449"/>
                  <a:pt x="2941" y="8385"/>
                  <a:pt x="2645" y="8304"/>
                </a:cubicBezTo>
                <a:cubicBezTo>
                  <a:pt x="2305" y="8213"/>
                  <a:pt x="1976" y="8110"/>
                  <a:pt x="1658" y="7986"/>
                </a:cubicBezTo>
                <a:cubicBezTo>
                  <a:pt x="1529" y="7937"/>
                  <a:pt x="1421" y="7851"/>
                  <a:pt x="1362" y="7743"/>
                </a:cubicBezTo>
                <a:cubicBezTo>
                  <a:pt x="1270" y="7586"/>
                  <a:pt x="1120" y="7468"/>
                  <a:pt x="948" y="7414"/>
                </a:cubicBezTo>
                <a:cubicBezTo>
                  <a:pt x="878" y="7393"/>
                  <a:pt x="808" y="7382"/>
                  <a:pt x="738" y="7382"/>
                </a:cubicBezTo>
                <a:cubicBezTo>
                  <a:pt x="409" y="7382"/>
                  <a:pt x="118" y="7597"/>
                  <a:pt x="32" y="7910"/>
                </a:cubicBezTo>
                <a:cubicBezTo>
                  <a:pt x="-22" y="8099"/>
                  <a:pt x="-1" y="8299"/>
                  <a:pt x="96" y="8471"/>
                </a:cubicBezTo>
                <a:cubicBezTo>
                  <a:pt x="193" y="8644"/>
                  <a:pt x="350" y="8768"/>
                  <a:pt x="544" y="8817"/>
                </a:cubicBezTo>
                <a:cubicBezTo>
                  <a:pt x="603" y="8833"/>
                  <a:pt x="668" y="8844"/>
                  <a:pt x="732" y="8844"/>
                </a:cubicBezTo>
                <a:cubicBezTo>
                  <a:pt x="851" y="8844"/>
                  <a:pt x="970" y="8812"/>
                  <a:pt x="1078" y="8758"/>
                </a:cubicBezTo>
                <a:cubicBezTo>
                  <a:pt x="1174" y="8709"/>
                  <a:pt x="1276" y="8677"/>
                  <a:pt x="1379" y="8677"/>
                </a:cubicBezTo>
                <a:cubicBezTo>
                  <a:pt x="1411" y="8677"/>
                  <a:pt x="1442" y="8677"/>
                  <a:pt x="1475" y="8682"/>
                </a:cubicBezTo>
                <a:cubicBezTo>
                  <a:pt x="1809" y="8736"/>
                  <a:pt x="2149" y="8811"/>
                  <a:pt x="2483" y="8903"/>
                </a:cubicBezTo>
                <a:cubicBezTo>
                  <a:pt x="2795" y="8984"/>
                  <a:pt x="3096" y="9082"/>
                  <a:pt x="3387" y="9190"/>
                </a:cubicBezTo>
                <a:cubicBezTo>
                  <a:pt x="3672" y="9292"/>
                  <a:pt x="3846" y="9584"/>
                  <a:pt x="3803" y="9891"/>
                </a:cubicBezTo>
                <a:lnTo>
                  <a:pt x="3798" y="9923"/>
                </a:lnTo>
                <a:cubicBezTo>
                  <a:pt x="3760" y="10236"/>
                  <a:pt x="3505" y="10474"/>
                  <a:pt x="3198" y="10490"/>
                </a:cubicBezTo>
                <a:cubicBezTo>
                  <a:pt x="3139" y="10495"/>
                  <a:pt x="3081" y="10495"/>
                  <a:pt x="3022" y="10495"/>
                </a:cubicBezTo>
                <a:cubicBezTo>
                  <a:pt x="2984" y="10495"/>
                  <a:pt x="2945" y="10495"/>
                  <a:pt x="2902" y="10495"/>
                </a:cubicBezTo>
                <a:cubicBezTo>
                  <a:pt x="2767" y="10489"/>
                  <a:pt x="2633" y="10425"/>
                  <a:pt x="2520" y="10306"/>
                </a:cubicBezTo>
                <a:cubicBezTo>
                  <a:pt x="2380" y="10160"/>
                  <a:pt x="2192" y="10080"/>
                  <a:pt x="1993" y="10080"/>
                </a:cubicBezTo>
                <a:lnTo>
                  <a:pt x="1976" y="10080"/>
                </a:lnTo>
                <a:cubicBezTo>
                  <a:pt x="1589" y="10085"/>
                  <a:pt x="1265" y="10408"/>
                  <a:pt x="1259" y="10797"/>
                </a:cubicBezTo>
                <a:cubicBezTo>
                  <a:pt x="1254" y="10996"/>
                  <a:pt x="1330" y="11181"/>
                  <a:pt x="1470" y="11321"/>
                </a:cubicBezTo>
                <a:cubicBezTo>
                  <a:pt x="1610" y="11461"/>
                  <a:pt x="1793" y="11537"/>
                  <a:pt x="1986" y="11537"/>
                </a:cubicBezTo>
                <a:cubicBezTo>
                  <a:pt x="2180" y="11537"/>
                  <a:pt x="2365" y="11461"/>
                  <a:pt x="2505" y="11321"/>
                </a:cubicBezTo>
                <a:cubicBezTo>
                  <a:pt x="2634" y="11192"/>
                  <a:pt x="2790" y="11121"/>
                  <a:pt x="2946" y="11115"/>
                </a:cubicBezTo>
                <a:cubicBezTo>
                  <a:pt x="2967" y="11115"/>
                  <a:pt x="2990" y="11115"/>
                  <a:pt x="3017" y="11115"/>
                </a:cubicBezTo>
                <a:cubicBezTo>
                  <a:pt x="3076" y="11115"/>
                  <a:pt x="3134" y="11115"/>
                  <a:pt x="3193" y="11120"/>
                </a:cubicBezTo>
                <a:cubicBezTo>
                  <a:pt x="3500" y="11137"/>
                  <a:pt x="3753" y="11379"/>
                  <a:pt x="3791" y="11687"/>
                </a:cubicBezTo>
                <a:lnTo>
                  <a:pt x="3798" y="11719"/>
                </a:lnTo>
                <a:cubicBezTo>
                  <a:pt x="3835" y="12027"/>
                  <a:pt x="3667" y="12313"/>
                  <a:pt x="3382" y="12415"/>
                </a:cubicBezTo>
                <a:cubicBezTo>
                  <a:pt x="3091" y="12523"/>
                  <a:pt x="2785" y="12621"/>
                  <a:pt x="2478" y="12702"/>
                </a:cubicBezTo>
                <a:cubicBezTo>
                  <a:pt x="2144" y="12794"/>
                  <a:pt x="1804" y="12864"/>
                  <a:pt x="1470" y="12923"/>
                </a:cubicBezTo>
                <a:cubicBezTo>
                  <a:pt x="1432" y="12928"/>
                  <a:pt x="1400" y="12933"/>
                  <a:pt x="1362" y="12933"/>
                </a:cubicBezTo>
                <a:cubicBezTo>
                  <a:pt x="1260" y="12933"/>
                  <a:pt x="1168" y="12912"/>
                  <a:pt x="1088" y="12864"/>
                </a:cubicBezTo>
                <a:cubicBezTo>
                  <a:pt x="980" y="12799"/>
                  <a:pt x="851" y="12766"/>
                  <a:pt x="727" y="12766"/>
                </a:cubicBezTo>
                <a:cubicBezTo>
                  <a:pt x="674" y="12766"/>
                  <a:pt x="620" y="12772"/>
                  <a:pt x="566" y="12783"/>
                </a:cubicBezTo>
                <a:cubicBezTo>
                  <a:pt x="383" y="12826"/>
                  <a:pt x="215" y="12944"/>
                  <a:pt x="113" y="13117"/>
                </a:cubicBezTo>
                <a:cubicBezTo>
                  <a:pt x="11" y="13289"/>
                  <a:pt x="-28" y="13490"/>
                  <a:pt x="20" y="13673"/>
                </a:cubicBezTo>
                <a:cubicBezTo>
                  <a:pt x="101" y="13997"/>
                  <a:pt x="393" y="14228"/>
                  <a:pt x="727" y="14228"/>
                </a:cubicBezTo>
                <a:cubicBezTo>
                  <a:pt x="792" y="14228"/>
                  <a:pt x="857" y="14217"/>
                  <a:pt x="916" y="14201"/>
                </a:cubicBezTo>
                <a:cubicBezTo>
                  <a:pt x="1094" y="14152"/>
                  <a:pt x="1250" y="14039"/>
                  <a:pt x="1347" y="13877"/>
                </a:cubicBezTo>
                <a:cubicBezTo>
                  <a:pt x="1422" y="13753"/>
                  <a:pt x="1529" y="13668"/>
                  <a:pt x="1653" y="13619"/>
                </a:cubicBezTo>
                <a:cubicBezTo>
                  <a:pt x="1971" y="13501"/>
                  <a:pt x="2300" y="13392"/>
                  <a:pt x="2640" y="13301"/>
                </a:cubicBezTo>
                <a:cubicBezTo>
                  <a:pt x="2952" y="13220"/>
                  <a:pt x="3263" y="13149"/>
                  <a:pt x="3570" y="13095"/>
                </a:cubicBezTo>
                <a:cubicBezTo>
                  <a:pt x="3608" y="13089"/>
                  <a:pt x="3646" y="13085"/>
                  <a:pt x="3678" y="13085"/>
                </a:cubicBezTo>
                <a:cubicBezTo>
                  <a:pt x="3942" y="13085"/>
                  <a:pt x="4173" y="13247"/>
                  <a:pt x="4276" y="13489"/>
                </a:cubicBezTo>
                <a:lnTo>
                  <a:pt x="4287" y="13521"/>
                </a:lnTo>
                <a:cubicBezTo>
                  <a:pt x="4411" y="13813"/>
                  <a:pt x="4309" y="14143"/>
                  <a:pt x="4050" y="14316"/>
                </a:cubicBezTo>
                <a:cubicBezTo>
                  <a:pt x="4002" y="14348"/>
                  <a:pt x="3952" y="14380"/>
                  <a:pt x="3899" y="14407"/>
                </a:cubicBezTo>
                <a:cubicBezTo>
                  <a:pt x="3877" y="14418"/>
                  <a:pt x="3861" y="14428"/>
                  <a:pt x="3840" y="14439"/>
                </a:cubicBezTo>
                <a:cubicBezTo>
                  <a:pt x="3754" y="14487"/>
                  <a:pt x="3651" y="14515"/>
                  <a:pt x="3548" y="14515"/>
                </a:cubicBezTo>
                <a:cubicBezTo>
                  <a:pt x="3489" y="14515"/>
                  <a:pt x="3426" y="14504"/>
                  <a:pt x="3367" y="14488"/>
                </a:cubicBezTo>
                <a:cubicBezTo>
                  <a:pt x="3302" y="14471"/>
                  <a:pt x="3231" y="14461"/>
                  <a:pt x="3166" y="14461"/>
                </a:cubicBezTo>
                <a:cubicBezTo>
                  <a:pt x="3032" y="14461"/>
                  <a:pt x="2902" y="14498"/>
                  <a:pt x="2789" y="14569"/>
                </a:cubicBezTo>
                <a:cubicBezTo>
                  <a:pt x="2466" y="14763"/>
                  <a:pt x="2349" y="15221"/>
                  <a:pt x="2532" y="15550"/>
                </a:cubicBezTo>
                <a:cubicBezTo>
                  <a:pt x="2661" y="15782"/>
                  <a:pt x="2902" y="15923"/>
                  <a:pt x="3166" y="15923"/>
                </a:cubicBezTo>
                <a:cubicBezTo>
                  <a:pt x="3296" y="15923"/>
                  <a:pt x="3420" y="15891"/>
                  <a:pt x="3533" y="15827"/>
                </a:cubicBezTo>
                <a:cubicBezTo>
                  <a:pt x="3700" y="15729"/>
                  <a:pt x="3823" y="15572"/>
                  <a:pt x="3872" y="15383"/>
                </a:cubicBezTo>
                <a:cubicBezTo>
                  <a:pt x="3920" y="15210"/>
                  <a:pt x="4018" y="15064"/>
                  <a:pt x="4153" y="14983"/>
                </a:cubicBezTo>
                <a:cubicBezTo>
                  <a:pt x="4174" y="14973"/>
                  <a:pt x="4190" y="14962"/>
                  <a:pt x="4212" y="14951"/>
                </a:cubicBezTo>
                <a:cubicBezTo>
                  <a:pt x="4266" y="14919"/>
                  <a:pt x="4319" y="14892"/>
                  <a:pt x="4373" y="14865"/>
                </a:cubicBezTo>
                <a:cubicBezTo>
                  <a:pt x="4459" y="14822"/>
                  <a:pt x="4556" y="14801"/>
                  <a:pt x="4653" y="14801"/>
                </a:cubicBezTo>
                <a:cubicBezTo>
                  <a:pt x="4852" y="14801"/>
                  <a:pt x="5047" y="14897"/>
                  <a:pt x="5171" y="15059"/>
                </a:cubicBezTo>
                <a:lnTo>
                  <a:pt x="5191" y="15086"/>
                </a:lnTo>
                <a:cubicBezTo>
                  <a:pt x="5380" y="15329"/>
                  <a:pt x="5380" y="15664"/>
                  <a:pt x="5186" y="15891"/>
                </a:cubicBezTo>
                <a:cubicBezTo>
                  <a:pt x="4987" y="16133"/>
                  <a:pt x="4766" y="16370"/>
                  <a:pt x="4540" y="16602"/>
                </a:cubicBezTo>
                <a:cubicBezTo>
                  <a:pt x="4292" y="16850"/>
                  <a:pt x="4034" y="17083"/>
                  <a:pt x="3776" y="17299"/>
                </a:cubicBezTo>
                <a:cubicBezTo>
                  <a:pt x="3668" y="17385"/>
                  <a:pt x="3538" y="17433"/>
                  <a:pt x="3414" y="17433"/>
                </a:cubicBezTo>
                <a:cubicBezTo>
                  <a:pt x="3231" y="17433"/>
                  <a:pt x="3054" y="17503"/>
                  <a:pt x="2919" y="17627"/>
                </a:cubicBezTo>
                <a:cubicBezTo>
                  <a:pt x="2779" y="17757"/>
                  <a:pt x="2699" y="17947"/>
                  <a:pt x="2693" y="18147"/>
                </a:cubicBezTo>
                <a:cubicBezTo>
                  <a:pt x="2688" y="18346"/>
                  <a:pt x="2757" y="18540"/>
                  <a:pt x="2892" y="18674"/>
                </a:cubicBezTo>
                <a:cubicBezTo>
                  <a:pt x="3032" y="18820"/>
                  <a:pt x="3215" y="18895"/>
                  <a:pt x="3414" y="18895"/>
                </a:cubicBezTo>
                <a:cubicBezTo>
                  <a:pt x="3608" y="18895"/>
                  <a:pt x="3792" y="18820"/>
                  <a:pt x="3932" y="18680"/>
                </a:cubicBezTo>
                <a:cubicBezTo>
                  <a:pt x="4067" y="18545"/>
                  <a:pt x="4142" y="18367"/>
                  <a:pt x="4148" y="18184"/>
                </a:cubicBezTo>
                <a:cubicBezTo>
                  <a:pt x="4153" y="18044"/>
                  <a:pt x="4190" y="17925"/>
                  <a:pt x="4266" y="17833"/>
                </a:cubicBezTo>
                <a:cubicBezTo>
                  <a:pt x="4486" y="17563"/>
                  <a:pt x="4723" y="17299"/>
                  <a:pt x="4976" y="17046"/>
                </a:cubicBezTo>
                <a:cubicBezTo>
                  <a:pt x="5207" y="16814"/>
                  <a:pt x="5445" y="16598"/>
                  <a:pt x="5688" y="16398"/>
                </a:cubicBezTo>
                <a:cubicBezTo>
                  <a:pt x="5801" y="16306"/>
                  <a:pt x="5941" y="16251"/>
                  <a:pt x="6087" y="16251"/>
                </a:cubicBezTo>
                <a:cubicBezTo>
                  <a:pt x="6232" y="16251"/>
                  <a:pt x="6372" y="16301"/>
                  <a:pt x="6496" y="16398"/>
                </a:cubicBezTo>
                <a:lnTo>
                  <a:pt x="6518" y="16413"/>
                </a:lnTo>
                <a:cubicBezTo>
                  <a:pt x="6765" y="16602"/>
                  <a:pt x="6846" y="16937"/>
                  <a:pt x="6711" y="17213"/>
                </a:cubicBezTo>
                <a:cubicBezTo>
                  <a:pt x="6684" y="17267"/>
                  <a:pt x="6658" y="17320"/>
                  <a:pt x="6625" y="17374"/>
                </a:cubicBezTo>
                <a:cubicBezTo>
                  <a:pt x="6604" y="17407"/>
                  <a:pt x="6586" y="17440"/>
                  <a:pt x="6565" y="17477"/>
                </a:cubicBezTo>
                <a:cubicBezTo>
                  <a:pt x="6495" y="17591"/>
                  <a:pt x="6366" y="17677"/>
                  <a:pt x="6210" y="17715"/>
                </a:cubicBezTo>
                <a:cubicBezTo>
                  <a:pt x="6010" y="17764"/>
                  <a:pt x="5839" y="17893"/>
                  <a:pt x="5742" y="18071"/>
                </a:cubicBezTo>
                <a:cubicBezTo>
                  <a:pt x="5553" y="18411"/>
                  <a:pt x="5672" y="18853"/>
                  <a:pt x="6006" y="19047"/>
                </a:cubicBezTo>
                <a:cubicBezTo>
                  <a:pt x="6119" y="19117"/>
                  <a:pt x="6247" y="19150"/>
                  <a:pt x="6376" y="19150"/>
                </a:cubicBezTo>
                <a:cubicBezTo>
                  <a:pt x="6635" y="19150"/>
                  <a:pt x="6878" y="19009"/>
                  <a:pt x="7007" y="18782"/>
                </a:cubicBezTo>
                <a:cubicBezTo>
                  <a:pt x="7104" y="18615"/>
                  <a:pt x="7130" y="18416"/>
                  <a:pt x="7077" y="18228"/>
                </a:cubicBezTo>
                <a:cubicBezTo>
                  <a:pt x="7028" y="18055"/>
                  <a:pt x="7045" y="17882"/>
                  <a:pt x="7120" y="17742"/>
                </a:cubicBezTo>
                <a:cubicBezTo>
                  <a:pt x="7131" y="17720"/>
                  <a:pt x="7141" y="17703"/>
                  <a:pt x="7152" y="17681"/>
                </a:cubicBezTo>
                <a:cubicBezTo>
                  <a:pt x="7185" y="17627"/>
                  <a:pt x="7213" y="17580"/>
                  <a:pt x="7245" y="17531"/>
                </a:cubicBezTo>
                <a:cubicBezTo>
                  <a:pt x="7363" y="17353"/>
                  <a:pt x="7561" y="17245"/>
                  <a:pt x="7777" y="17245"/>
                </a:cubicBezTo>
                <a:cubicBezTo>
                  <a:pt x="7863" y="17245"/>
                  <a:pt x="7950" y="17261"/>
                  <a:pt x="8031" y="17293"/>
                </a:cubicBezTo>
                <a:lnTo>
                  <a:pt x="8063" y="17304"/>
                </a:lnTo>
                <a:cubicBezTo>
                  <a:pt x="8348" y="17422"/>
                  <a:pt x="8510" y="17715"/>
                  <a:pt x="8462" y="18017"/>
                </a:cubicBezTo>
                <a:cubicBezTo>
                  <a:pt x="8408" y="18324"/>
                  <a:pt x="8337" y="18636"/>
                  <a:pt x="8256" y="18949"/>
                </a:cubicBezTo>
                <a:cubicBezTo>
                  <a:pt x="8165" y="19289"/>
                  <a:pt x="8062" y="19619"/>
                  <a:pt x="7938" y="19937"/>
                </a:cubicBezTo>
                <a:cubicBezTo>
                  <a:pt x="7890" y="20067"/>
                  <a:pt x="7804" y="20175"/>
                  <a:pt x="7696" y="20234"/>
                </a:cubicBezTo>
                <a:cubicBezTo>
                  <a:pt x="7540" y="20326"/>
                  <a:pt x="7422" y="20476"/>
                  <a:pt x="7368" y="20649"/>
                </a:cubicBezTo>
                <a:cubicBezTo>
                  <a:pt x="7314" y="20832"/>
                  <a:pt x="7335" y="21038"/>
                  <a:pt x="7427" y="21210"/>
                </a:cubicBezTo>
                <a:cubicBezTo>
                  <a:pt x="7518" y="21383"/>
                  <a:pt x="7681" y="21512"/>
                  <a:pt x="7864" y="21566"/>
                </a:cubicBezTo>
                <a:cubicBezTo>
                  <a:pt x="7929" y="21582"/>
                  <a:pt x="7998" y="21593"/>
                  <a:pt x="8063" y="21593"/>
                </a:cubicBezTo>
                <a:cubicBezTo>
                  <a:pt x="8391" y="21593"/>
                  <a:pt x="8682" y="21372"/>
                  <a:pt x="8768" y="21054"/>
                </a:cubicBezTo>
                <a:cubicBezTo>
                  <a:pt x="8817" y="20876"/>
                  <a:pt x="8796" y="20683"/>
                  <a:pt x="8704" y="20521"/>
                </a:cubicBezTo>
                <a:cubicBezTo>
                  <a:pt x="8634" y="20397"/>
                  <a:pt x="8612" y="20256"/>
                  <a:pt x="8633" y="20121"/>
                </a:cubicBezTo>
                <a:cubicBezTo>
                  <a:pt x="8687" y="19787"/>
                  <a:pt x="8762" y="19446"/>
                  <a:pt x="8854" y="19111"/>
                </a:cubicBezTo>
                <a:cubicBezTo>
                  <a:pt x="8935" y="18798"/>
                  <a:pt x="9032" y="18497"/>
                  <a:pt x="9140" y="18206"/>
                </a:cubicBezTo>
                <a:cubicBezTo>
                  <a:pt x="9232" y="17952"/>
                  <a:pt x="9480" y="17784"/>
                  <a:pt x="9749" y="17784"/>
                </a:cubicBezTo>
                <a:cubicBezTo>
                  <a:pt x="9776" y="17784"/>
                  <a:pt x="9808" y="17784"/>
                  <a:pt x="9840" y="17789"/>
                </a:cubicBezTo>
                <a:lnTo>
                  <a:pt x="9872" y="17796"/>
                </a:lnTo>
                <a:cubicBezTo>
                  <a:pt x="10185" y="17834"/>
                  <a:pt x="10422" y="18087"/>
                  <a:pt x="10438" y="18395"/>
                </a:cubicBezTo>
                <a:cubicBezTo>
                  <a:pt x="10443" y="18454"/>
                  <a:pt x="10443" y="18512"/>
                  <a:pt x="10443" y="18572"/>
                </a:cubicBezTo>
                <a:cubicBezTo>
                  <a:pt x="10443" y="18609"/>
                  <a:pt x="10443" y="18648"/>
                  <a:pt x="10443" y="18691"/>
                </a:cubicBezTo>
                <a:cubicBezTo>
                  <a:pt x="10438" y="18826"/>
                  <a:pt x="10373" y="18961"/>
                  <a:pt x="10254" y="19074"/>
                </a:cubicBezTo>
                <a:cubicBezTo>
                  <a:pt x="10104" y="19214"/>
                  <a:pt x="10023" y="19414"/>
                  <a:pt x="10029" y="19619"/>
                </a:cubicBezTo>
                <a:cubicBezTo>
                  <a:pt x="10034" y="20007"/>
                  <a:pt x="10358" y="20332"/>
                  <a:pt x="10746" y="20337"/>
                </a:cubicBezTo>
                <a:cubicBezTo>
                  <a:pt x="10746" y="20337"/>
                  <a:pt x="10756" y="20337"/>
                  <a:pt x="10756" y="20337"/>
                </a:cubicBezTo>
                <a:cubicBezTo>
                  <a:pt x="11160" y="20337"/>
                  <a:pt x="11483" y="20008"/>
                  <a:pt x="11483" y="19609"/>
                </a:cubicBezTo>
                <a:cubicBezTo>
                  <a:pt x="11483" y="19414"/>
                  <a:pt x="11408" y="19231"/>
                  <a:pt x="11268" y="19091"/>
                </a:cubicBezTo>
                <a:cubicBezTo>
                  <a:pt x="11138" y="18961"/>
                  <a:pt x="11068" y="18804"/>
                  <a:pt x="11062" y="18647"/>
                </a:cubicBezTo>
                <a:cubicBezTo>
                  <a:pt x="11062" y="18626"/>
                  <a:pt x="11062" y="18605"/>
                  <a:pt x="11062" y="18578"/>
                </a:cubicBezTo>
                <a:cubicBezTo>
                  <a:pt x="11062" y="18519"/>
                  <a:pt x="11064" y="18459"/>
                  <a:pt x="11069" y="18400"/>
                </a:cubicBezTo>
                <a:cubicBezTo>
                  <a:pt x="11085" y="18092"/>
                  <a:pt x="11328" y="17839"/>
                  <a:pt x="11635" y="17801"/>
                </a:cubicBezTo>
                <a:lnTo>
                  <a:pt x="11667" y="17796"/>
                </a:lnTo>
                <a:cubicBezTo>
                  <a:pt x="11694" y="17791"/>
                  <a:pt x="11726" y="17789"/>
                  <a:pt x="11752" y="17789"/>
                </a:cubicBezTo>
                <a:cubicBezTo>
                  <a:pt x="12022" y="17789"/>
                  <a:pt x="12270" y="17957"/>
                  <a:pt x="12362" y="18211"/>
                </a:cubicBezTo>
                <a:cubicBezTo>
                  <a:pt x="12470" y="18502"/>
                  <a:pt x="12565" y="18810"/>
                  <a:pt x="12646" y="19118"/>
                </a:cubicBezTo>
                <a:cubicBezTo>
                  <a:pt x="12738" y="19458"/>
                  <a:pt x="12808" y="19797"/>
                  <a:pt x="12867" y="20126"/>
                </a:cubicBezTo>
                <a:cubicBezTo>
                  <a:pt x="12888" y="20261"/>
                  <a:pt x="12867" y="20396"/>
                  <a:pt x="12808" y="20509"/>
                </a:cubicBezTo>
                <a:cubicBezTo>
                  <a:pt x="12716" y="20671"/>
                  <a:pt x="12689" y="20855"/>
                  <a:pt x="12732" y="21033"/>
                </a:cubicBezTo>
                <a:cubicBezTo>
                  <a:pt x="12808" y="21357"/>
                  <a:pt x="13115" y="21600"/>
                  <a:pt x="13454" y="21600"/>
                </a:cubicBezTo>
                <a:cubicBezTo>
                  <a:pt x="13508" y="21600"/>
                  <a:pt x="13567" y="21594"/>
                  <a:pt x="13616" y="21578"/>
                </a:cubicBezTo>
                <a:cubicBezTo>
                  <a:pt x="13810" y="21530"/>
                  <a:pt x="13966" y="21410"/>
                  <a:pt x="14069" y="21237"/>
                </a:cubicBezTo>
                <a:cubicBezTo>
                  <a:pt x="14171" y="21065"/>
                  <a:pt x="14198" y="20870"/>
                  <a:pt x="14144" y="20676"/>
                </a:cubicBezTo>
                <a:cubicBezTo>
                  <a:pt x="14096" y="20498"/>
                  <a:pt x="13983" y="20341"/>
                  <a:pt x="13821" y="20244"/>
                </a:cubicBezTo>
                <a:cubicBezTo>
                  <a:pt x="13697" y="20169"/>
                  <a:pt x="13610" y="20062"/>
                  <a:pt x="13562" y="19937"/>
                </a:cubicBezTo>
                <a:cubicBezTo>
                  <a:pt x="13443" y="19619"/>
                  <a:pt x="13335" y="19289"/>
                  <a:pt x="13244" y="18949"/>
                </a:cubicBezTo>
                <a:cubicBezTo>
                  <a:pt x="13163" y="18636"/>
                  <a:pt x="13094" y="18324"/>
                  <a:pt x="13040" y="18022"/>
                </a:cubicBezTo>
                <a:cubicBezTo>
                  <a:pt x="12986" y="17720"/>
                  <a:pt x="13152" y="17429"/>
                  <a:pt x="13432" y="17315"/>
                </a:cubicBezTo>
                <a:lnTo>
                  <a:pt x="13466" y="17304"/>
                </a:lnTo>
                <a:cubicBezTo>
                  <a:pt x="13547" y="17271"/>
                  <a:pt x="13632" y="17250"/>
                  <a:pt x="13718" y="17250"/>
                </a:cubicBezTo>
                <a:cubicBezTo>
                  <a:pt x="13934" y="17250"/>
                  <a:pt x="14139" y="17358"/>
                  <a:pt x="14252" y="17536"/>
                </a:cubicBezTo>
                <a:cubicBezTo>
                  <a:pt x="14284" y="17585"/>
                  <a:pt x="14316" y="17634"/>
                  <a:pt x="14343" y="17688"/>
                </a:cubicBezTo>
                <a:cubicBezTo>
                  <a:pt x="14354" y="17710"/>
                  <a:pt x="14364" y="17725"/>
                  <a:pt x="14375" y="17747"/>
                </a:cubicBezTo>
                <a:cubicBezTo>
                  <a:pt x="14450" y="17887"/>
                  <a:pt x="14472" y="18059"/>
                  <a:pt x="14424" y="18221"/>
                </a:cubicBezTo>
                <a:cubicBezTo>
                  <a:pt x="14370" y="18415"/>
                  <a:pt x="14397" y="18627"/>
                  <a:pt x="14499" y="18799"/>
                </a:cubicBezTo>
                <a:cubicBezTo>
                  <a:pt x="14623" y="19010"/>
                  <a:pt x="14877" y="19145"/>
                  <a:pt x="15141" y="19145"/>
                </a:cubicBezTo>
                <a:cubicBezTo>
                  <a:pt x="15265" y="19145"/>
                  <a:pt x="15377" y="19117"/>
                  <a:pt x="15479" y="19057"/>
                </a:cubicBezTo>
                <a:cubicBezTo>
                  <a:pt x="15651" y="18960"/>
                  <a:pt x="15775" y="18804"/>
                  <a:pt x="15829" y="18615"/>
                </a:cubicBezTo>
                <a:cubicBezTo>
                  <a:pt x="15883" y="18427"/>
                  <a:pt x="15857" y="18227"/>
                  <a:pt x="15760" y="18054"/>
                </a:cubicBezTo>
                <a:cubicBezTo>
                  <a:pt x="15663" y="17887"/>
                  <a:pt x="15506" y="17764"/>
                  <a:pt x="15318" y="17715"/>
                </a:cubicBezTo>
                <a:cubicBezTo>
                  <a:pt x="15145" y="17666"/>
                  <a:pt x="15001" y="17568"/>
                  <a:pt x="14920" y="17433"/>
                </a:cubicBezTo>
                <a:cubicBezTo>
                  <a:pt x="14910" y="17412"/>
                  <a:pt x="14897" y="17396"/>
                  <a:pt x="14887" y="17374"/>
                </a:cubicBezTo>
                <a:cubicBezTo>
                  <a:pt x="14854" y="17320"/>
                  <a:pt x="14828" y="17267"/>
                  <a:pt x="14801" y="17213"/>
                </a:cubicBezTo>
                <a:cubicBezTo>
                  <a:pt x="14666" y="16943"/>
                  <a:pt x="14747" y="16602"/>
                  <a:pt x="14994" y="16413"/>
                </a:cubicBezTo>
                <a:lnTo>
                  <a:pt x="15021" y="16393"/>
                </a:lnTo>
                <a:cubicBezTo>
                  <a:pt x="15140" y="16301"/>
                  <a:pt x="15280" y="16251"/>
                  <a:pt x="15425" y="16251"/>
                </a:cubicBezTo>
                <a:cubicBezTo>
                  <a:pt x="15576" y="16251"/>
                  <a:pt x="15711" y="16301"/>
                  <a:pt x="15824" y="16398"/>
                </a:cubicBezTo>
                <a:cubicBezTo>
                  <a:pt x="16067" y="16598"/>
                  <a:pt x="16305" y="16819"/>
                  <a:pt x="16536" y="17046"/>
                </a:cubicBezTo>
                <a:cubicBezTo>
                  <a:pt x="16784" y="17294"/>
                  <a:pt x="17014" y="17552"/>
                  <a:pt x="17230" y="17811"/>
                </a:cubicBezTo>
                <a:cubicBezTo>
                  <a:pt x="17316" y="17919"/>
                  <a:pt x="17364" y="18050"/>
                  <a:pt x="17364" y="18174"/>
                </a:cubicBezTo>
                <a:cubicBezTo>
                  <a:pt x="17364" y="18357"/>
                  <a:pt x="17436" y="18535"/>
                  <a:pt x="17560" y="18669"/>
                </a:cubicBezTo>
                <a:cubicBezTo>
                  <a:pt x="17694" y="18815"/>
                  <a:pt x="17888" y="18895"/>
                  <a:pt x="18098" y="18895"/>
                </a:cubicBezTo>
                <a:cubicBezTo>
                  <a:pt x="18292" y="18895"/>
                  <a:pt x="18468" y="18826"/>
                  <a:pt x="18603" y="18696"/>
                </a:cubicBezTo>
                <a:cubicBezTo>
                  <a:pt x="18743" y="18561"/>
                  <a:pt x="18825" y="18373"/>
                  <a:pt x="18825" y="18179"/>
                </a:cubicBezTo>
                <a:cubicBezTo>
                  <a:pt x="18825" y="17979"/>
                  <a:pt x="18750" y="17795"/>
                  <a:pt x="18610" y="17654"/>
                </a:cubicBezTo>
                <a:cubicBezTo>
                  <a:pt x="18475" y="17519"/>
                  <a:pt x="18296" y="17444"/>
                  <a:pt x="18113" y="17439"/>
                </a:cubicBezTo>
                <a:cubicBezTo>
                  <a:pt x="17973" y="17433"/>
                  <a:pt x="17855" y="17396"/>
                  <a:pt x="17763" y="17320"/>
                </a:cubicBezTo>
                <a:cubicBezTo>
                  <a:pt x="17494" y="17099"/>
                  <a:pt x="17230" y="16863"/>
                  <a:pt x="16977" y="16609"/>
                </a:cubicBezTo>
                <a:cubicBezTo>
                  <a:pt x="16746" y="16377"/>
                  <a:pt x="16530" y="16138"/>
                  <a:pt x="16331" y="15896"/>
                </a:cubicBezTo>
                <a:cubicBezTo>
                  <a:pt x="16142" y="15664"/>
                  <a:pt x="16137" y="15334"/>
                  <a:pt x="16326" y="15091"/>
                </a:cubicBezTo>
                <a:lnTo>
                  <a:pt x="16348" y="15064"/>
                </a:lnTo>
                <a:cubicBezTo>
                  <a:pt x="16472" y="14902"/>
                  <a:pt x="16665" y="14806"/>
                  <a:pt x="16864" y="14806"/>
                </a:cubicBezTo>
                <a:cubicBezTo>
                  <a:pt x="16961" y="14806"/>
                  <a:pt x="17052" y="14827"/>
                  <a:pt x="17144" y="14870"/>
                </a:cubicBezTo>
                <a:cubicBezTo>
                  <a:pt x="17198" y="14897"/>
                  <a:pt x="17252" y="14924"/>
                  <a:pt x="17305" y="14956"/>
                </a:cubicBezTo>
                <a:cubicBezTo>
                  <a:pt x="17338" y="14978"/>
                  <a:pt x="17370" y="14996"/>
                  <a:pt x="17408" y="15017"/>
                </a:cubicBezTo>
                <a:cubicBezTo>
                  <a:pt x="17521" y="15087"/>
                  <a:pt x="17608" y="15216"/>
                  <a:pt x="17645" y="15373"/>
                </a:cubicBezTo>
                <a:cubicBezTo>
                  <a:pt x="17694" y="15573"/>
                  <a:pt x="17823" y="15745"/>
                  <a:pt x="18001" y="15842"/>
                </a:cubicBezTo>
                <a:cubicBezTo>
                  <a:pt x="18103" y="15901"/>
                  <a:pt x="18227" y="15928"/>
                  <a:pt x="18346" y="15928"/>
                </a:cubicBezTo>
                <a:cubicBezTo>
                  <a:pt x="18604" y="15928"/>
                  <a:pt x="18846" y="15793"/>
                  <a:pt x="18975" y="15572"/>
                </a:cubicBezTo>
                <a:cubicBezTo>
                  <a:pt x="19077" y="15405"/>
                  <a:pt x="19104" y="15206"/>
                  <a:pt x="19056" y="15017"/>
                </a:cubicBezTo>
                <a:cubicBezTo>
                  <a:pt x="19007" y="14828"/>
                  <a:pt x="18885" y="14666"/>
                  <a:pt x="18718" y="14569"/>
                </a:cubicBezTo>
                <a:cubicBezTo>
                  <a:pt x="18604" y="14504"/>
                  <a:pt x="18480" y="14471"/>
                  <a:pt x="18351" y="14471"/>
                </a:cubicBezTo>
                <a:cubicBezTo>
                  <a:pt x="18286" y="14471"/>
                  <a:pt x="18221" y="14482"/>
                  <a:pt x="18162" y="14498"/>
                </a:cubicBezTo>
                <a:cubicBezTo>
                  <a:pt x="18098" y="14514"/>
                  <a:pt x="18033" y="14525"/>
                  <a:pt x="17969" y="14525"/>
                </a:cubicBezTo>
                <a:cubicBezTo>
                  <a:pt x="17861" y="14525"/>
                  <a:pt x="17764" y="14504"/>
                  <a:pt x="17677" y="14456"/>
                </a:cubicBezTo>
                <a:cubicBezTo>
                  <a:pt x="17656" y="14445"/>
                  <a:pt x="17640" y="14434"/>
                  <a:pt x="17618" y="14424"/>
                </a:cubicBezTo>
                <a:cubicBezTo>
                  <a:pt x="17565" y="14391"/>
                  <a:pt x="17515" y="14363"/>
                  <a:pt x="17467" y="14331"/>
                </a:cubicBezTo>
                <a:cubicBezTo>
                  <a:pt x="17208" y="14164"/>
                  <a:pt x="17111" y="13830"/>
                  <a:pt x="17230" y="13538"/>
                </a:cubicBezTo>
                <a:lnTo>
                  <a:pt x="17241" y="13506"/>
                </a:lnTo>
                <a:cubicBezTo>
                  <a:pt x="17344" y="13258"/>
                  <a:pt x="17580" y="13102"/>
                  <a:pt x="17839" y="13102"/>
                </a:cubicBezTo>
                <a:cubicBezTo>
                  <a:pt x="17877" y="13102"/>
                  <a:pt x="17914" y="13106"/>
                  <a:pt x="17947" y="13112"/>
                </a:cubicBezTo>
                <a:cubicBezTo>
                  <a:pt x="18254" y="13166"/>
                  <a:pt x="18567" y="13237"/>
                  <a:pt x="18879" y="13317"/>
                </a:cubicBezTo>
                <a:cubicBezTo>
                  <a:pt x="19219" y="13409"/>
                  <a:pt x="19546" y="13510"/>
                  <a:pt x="19864" y="13634"/>
                </a:cubicBezTo>
                <a:cubicBezTo>
                  <a:pt x="19988" y="13683"/>
                  <a:pt x="20096" y="13775"/>
                  <a:pt x="20172" y="13894"/>
                </a:cubicBezTo>
                <a:cubicBezTo>
                  <a:pt x="20269" y="14051"/>
                  <a:pt x="20425" y="14169"/>
                  <a:pt x="20603" y="14218"/>
                </a:cubicBezTo>
                <a:cubicBezTo>
                  <a:pt x="20662" y="14234"/>
                  <a:pt x="20727" y="14245"/>
                  <a:pt x="20791" y="14245"/>
                </a:cubicBezTo>
                <a:cubicBezTo>
                  <a:pt x="21125" y="14245"/>
                  <a:pt x="21416" y="14018"/>
                  <a:pt x="21497" y="13688"/>
                </a:cubicBezTo>
                <a:cubicBezTo>
                  <a:pt x="21567" y="13483"/>
                  <a:pt x="21533" y="13284"/>
                  <a:pt x="21431" y="13112"/>
                </a:cubicBezTo>
                <a:cubicBezTo>
                  <a:pt x="21329" y="12944"/>
                  <a:pt x="21162" y="12821"/>
                  <a:pt x="20973" y="12778"/>
                </a:cubicBezTo>
                <a:cubicBezTo>
                  <a:pt x="20919" y="12767"/>
                  <a:pt x="20865" y="12761"/>
                  <a:pt x="20812" y="12761"/>
                </a:cubicBezTo>
                <a:cubicBezTo>
                  <a:pt x="20628" y="12761"/>
                  <a:pt x="20451" y="12831"/>
                  <a:pt x="20317" y="12955"/>
                </a:cubicBezTo>
                <a:cubicBezTo>
                  <a:pt x="19907" y="12896"/>
                  <a:pt x="19481" y="12815"/>
                  <a:pt x="19061" y="12702"/>
                </a:cubicBezTo>
                <a:cubicBezTo>
                  <a:pt x="18749" y="12621"/>
                  <a:pt x="18448" y="12523"/>
                  <a:pt x="18157" y="12415"/>
                </a:cubicBezTo>
                <a:cubicBezTo>
                  <a:pt x="17872" y="12313"/>
                  <a:pt x="17698" y="12021"/>
                  <a:pt x="17741" y="11714"/>
                </a:cubicBezTo>
                <a:lnTo>
                  <a:pt x="17748" y="11682"/>
                </a:lnTo>
                <a:cubicBezTo>
                  <a:pt x="17786" y="11369"/>
                  <a:pt x="18039" y="11132"/>
                  <a:pt x="18346" y="11115"/>
                </a:cubicBezTo>
                <a:cubicBezTo>
                  <a:pt x="18405" y="11110"/>
                  <a:pt x="18463" y="11110"/>
                  <a:pt x="18522" y="11110"/>
                </a:cubicBezTo>
                <a:cubicBezTo>
                  <a:pt x="18646" y="11110"/>
                  <a:pt x="18777" y="11116"/>
                  <a:pt x="18906" y="11132"/>
                </a:cubicBezTo>
                <a:cubicBezTo>
                  <a:pt x="19030" y="11375"/>
                  <a:pt x="19278" y="11525"/>
                  <a:pt x="19552" y="11525"/>
                </a:cubicBezTo>
                <a:lnTo>
                  <a:pt x="19568" y="11525"/>
                </a:lnTo>
                <a:cubicBezTo>
                  <a:pt x="19955" y="11520"/>
                  <a:pt x="20279" y="11197"/>
                  <a:pt x="20285" y="10808"/>
                </a:cubicBezTo>
                <a:cubicBezTo>
                  <a:pt x="20290" y="10609"/>
                  <a:pt x="20214" y="10424"/>
                  <a:pt x="20074" y="10284"/>
                </a:cubicBezTo>
                <a:cubicBezTo>
                  <a:pt x="19934" y="10144"/>
                  <a:pt x="19751" y="10068"/>
                  <a:pt x="19558" y="10068"/>
                </a:cubicBezTo>
                <a:cubicBezTo>
                  <a:pt x="19364" y="10068"/>
                  <a:pt x="19181" y="10144"/>
                  <a:pt x="19041" y="10284"/>
                </a:cubicBezTo>
                <a:cubicBezTo>
                  <a:pt x="18912" y="10414"/>
                  <a:pt x="18754" y="10484"/>
                  <a:pt x="18598" y="10490"/>
                </a:cubicBezTo>
                <a:cubicBezTo>
                  <a:pt x="18577" y="10490"/>
                  <a:pt x="18556" y="10490"/>
                  <a:pt x="18529" y="10490"/>
                </a:cubicBezTo>
                <a:cubicBezTo>
                  <a:pt x="18470" y="10490"/>
                  <a:pt x="18410" y="10490"/>
                  <a:pt x="18351" y="10485"/>
                </a:cubicBezTo>
                <a:cubicBezTo>
                  <a:pt x="18044" y="10468"/>
                  <a:pt x="17791" y="10226"/>
                  <a:pt x="17753" y="9918"/>
                </a:cubicBezTo>
                <a:lnTo>
                  <a:pt x="17748" y="9884"/>
                </a:lnTo>
                <a:cubicBezTo>
                  <a:pt x="17710" y="9577"/>
                  <a:pt x="17877" y="9292"/>
                  <a:pt x="18162" y="9190"/>
                </a:cubicBezTo>
                <a:cubicBezTo>
                  <a:pt x="18453" y="9082"/>
                  <a:pt x="18761" y="8984"/>
                  <a:pt x="19068" y="8903"/>
                </a:cubicBezTo>
                <a:cubicBezTo>
                  <a:pt x="19407" y="8811"/>
                  <a:pt x="19746" y="8742"/>
                  <a:pt x="20074" y="8682"/>
                </a:cubicBezTo>
                <a:cubicBezTo>
                  <a:pt x="20112" y="8677"/>
                  <a:pt x="20144" y="8670"/>
                  <a:pt x="20182" y="8670"/>
                </a:cubicBezTo>
                <a:cubicBezTo>
                  <a:pt x="20284" y="8670"/>
                  <a:pt x="20376" y="8693"/>
                  <a:pt x="20456" y="8741"/>
                </a:cubicBezTo>
                <a:cubicBezTo>
                  <a:pt x="20564" y="8806"/>
                  <a:pt x="20694" y="8839"/>
                  <a:pt x="20818" y="8839"/>
                </a:cubicBezTo>
                <a:cubicBezTo>
                  <a:pt x="20872" y="8839"/>
                  <a:pt x="20926" y="8833"/>
                  <a:pt x="20980" y="8822"/>
                </a:cubicBezTo>
                <a:cubicBezTo>
                  <a:pt x="21163" y="8779"/>
                  <a:pt x="21329" y="8661"/>
                  <a:pt x="21431" y="8488"/>
                </a:cubicBezTo>
                <a:cubicBezTo>
                  <a:pt x="21533" y="8316"/>
                  <a:pt x="21572" y="8115"/>
                  <a:pt x="21524" y="7932"/>
                </a:cubicBezTo>
                <a:cubicBezTo>
                  <a:pt x="21443" y="7608"/>
                  <a:pt x="21152" y="7375"/>
                  <a:pt x="20818" y="7375"/>
                </a:cubicBezTo>
                <a:cubicBezTo>
                  <a:pt x="20754" y="7375"/>
                  <a:pt x="20689" y="7386"/>
                  <a:pt x="20630" y="7402"/>
                </a:cubicBezTo>
                <a:cubicBezTo>
                  <a:pt x="20452" y="7451"/>
                  <a:pt x="20296" y="7564"/>
                  <a:pt x="20199" y="7726"/>
                </a:cubicBezTo>
                <a:cubicBezTo>
                  <a:pt x="20123" y="7850"/>
                  <a:pt x="20015" y="7937"/>
                  <a:pt x="19891" y="7986"/>
                </a:cubicBezTo>
                <a:cubicBezTo>
                  <a:pt x="19573" y="8104"/>
                  <a:pt x="19245" y="8213"/>
                  <a:pt x="18906" y="8304"/>
                </a:cubicBezTo>
                <a:cubicBezTo>
                  <a:pt x="18594" y="8385"/>
                  <a:pt x="18281" y="8455"/>
                  <a:pt x="17974" y="8508"/>
                </a:cubicBezTo>
                <a:cubicBezTo>
                  <a:pt x="17936" y="8514"/>
                  <a:pt x="17898" y="8520"/>
                  <a:pt x="17866" y="8520"/>
                </a:cubicBezTo>
                <a:cubicBezTo>
                  <a:pt x="17602" y="8520"/>
                  <a:pt x="17371" y="8364"/>
                  <a:pt x="17268" y="8116"/>
                </a:cubicBezTo>
                <a:lnTo>
                  <a:pt x="17257" y="8084"/>
                </a:lnTo>
                <a:cubicBezTo>
                  <a:pt x="17133" y="7792"/>
                  <a:pt x="17235" y="7457"/>
                  <a:pt x="17494" y="7289"/>
                </a:cubicBezTo>
                <a:cubicBezTo>
                  <a:pt x="17542" y="7257"/>
                  <a:pt x="17592" y="7225"/>
                  <a:pt x="17645" y="7198"/>
                </a:cubicBezTo>
                <a:cubicBezTo>
                  <a:pt x="17667" y="7188"/>
                  <a:pt x="17683" y="7177"/>
                  <a:pt x="17704" y="7166"/>
                </a:cubicBezTo>
                <a:cubicBezTo>
                  <a:pt x="17790" y="7118"/>
                  <a:pt x="17893" y="7090"/>
                  <a:pt x="17996" y="7090"/>
                </a:cubicBezTo>
                <a:cubicBezTo>
                  <a:pt x="18055" y="7090"/>
                  <a:pt x="18120" y="7101"/>
                  <a:pt x="18179" y="7117"/>
                </a:cubicBezTo>
                <a:cubicBezTo>
                  <a:pt x="18244" y="7134"/>
                  <a:pt x="18313" y="7144"/>
                  <a:pt x="18378" y="7144"/>
                </a:cubicBezTo>
                <a:cubicBezTo>
                  <a:pt x="18512" y="7144"/>
                  <a:pt x="18642" y="7107"/>
                  <a:pt x="18755" y="7036"/>
                </a:cubicBezTo>
                <a:cubicBezTo>
                  <a:pt x="19078" y="6842"/>
                  <a:pt x="19197" y="6383"/>
                  <a:pt x="19014" y="6053"/>
                </a:cubicBezTo>
                <a:cubicBezTo>
                  <a:pt x="18885" y="5821"/>
                  <a:pt x="18642" y="5682"/>
                  <a:pt x="18378" y="5682"/>
                </a:cubicBezTo>
                <a:cubicBezTo>
                  <a:pt x="18248" y="5682"/>
                  <a:pt x="18124" y="5714"/>
                  <a:pt x="18011" y="5779"/>
                </a:cubicBezTo>
                <a:cubicBezTo>
                  <a:pt x="17844" y="5876"/>
                  <a:pt x="17721" y="6033"/>
                  <a:pt x="17672" y="6222"/>
                </a:cubicBezTo>
                <a:cubicBezTo>
                  <a:pt x="17624" y="6395"/>
                  <a:pt x="17526" y="6539"/>
                  <a:pt x="17391" y="6620"/>
                </a:cubicBezTo>
                <a:cubicBezTo>
                  <a:pt x="17370" y="6631"/>
                  <a:pt x="17354" y="6643"/>
                  <a:pt x="17332" y="6654"/>
                </a:cubicBezTo>
                <a:cubicBezTo>
                  <a:pt x="17278" y="6686"/>
                  <a:pt x="17225" y="6713"/>
                  <a:pt x="17171" y="6740"/>
                </a:cubicBezTo>
                <a:cubicBezTo>
                  <a:pt x="17085" y="6783"/>
                  <a:pt x="16988" y="6804"/>
                  <a:pt x="16891" y="6804"/>
                </a:cubicBezTo>
                <a:cubicBezTo>
                  <a:pt x="16692" y="6804"/>
                  <a:pt x="16498" y="6708"/>
                  <a:pt x="16375" y="6546"/>
                </a:cubicBezTo>
                <a:lnTo>
                  <a:pt x="16353" y="6519"/>
                </a:lnTo>
                <a:cubicBezTo>
                  <a:pt x="16164" y="6276"/>
                  <a:pt x="16164" y="5941"/>
                  <a:pt x="16358" y="5714"/>
                </a:cubicBezTo>
                <a:cubicBezTo>
                  <a:pt x="16557" y="5472"/>
                  <a:pt x="16778" y="5233"/>
                  <a:pt x="17004" y="5001"/>
                </a:cubicBezTo>
                <a:cubicBezTo>
                  <a:pt x="17252" y="4753"/>
                  <a:pt x="17510" y="4522"/>
                  <a:pt x="17768" y="4307"/>
                </a:cubicBezTo>
                <a:cubicBezTo>
                  <a:pt x="17876" y="4220"/>
                  <a:pt x="18006" y="4172"/>
                  <a:pt x="18130" y="4172"/>
                </a:cubicBezTo>
                <a:cubicBezTo>
                  <a:pt x="18313" y="4172"/>
                  <a:pt x="18490" y="4100"/>
                  <a:pt x="18625" y="3976"/>
                </a:cubicBezTo>
                <a:cubicBezTo>
                  <a:pt x="18765" y="3847"/>
                  <a:pt x="18847" y="3658"/>
                  <a:pt x="18852" y="3458"/>
                </a:cubicBezTo>
                <a:cubicBezTo>
                  <a:pt x="18858" y="3259"/>
                  <a:pt x="18787" y="3065"/>
                  <a:pt x="18652" y="2931"/>
                </a:cubicBezTo>
                <a:cubicBezTo>
                  <a:pt x="18512" y="2785"/>
                  <a:pt x="18329" y="2708"/>
                  <a:pt x="18130" y="2708"/>
                </a:cubicBezTo>
                <a:cubicBezTo>
                  <a:pt x="17936" y="2708"/>
                  <a:pt x="17753" y="2784"/>
                  <a:pt x="17613" y="2924"/>
                </a:cubicBezTo>
                <a:cubicBezTo>
                  <a:pt x="17479" y="3059"/>
                  <a:pt x="17403" y="3238"/>
                  <a:pt x="17398" y="3421"/>
                </a:cubicBezTo>
                <a:cubicBezTo>
                  <a:pt x="17393" y="3562"/>
                  <a:pt x="17354" y="3680"/>
                  <a:pt x="17278" y="3772"/>
                </a:cubicBezTo>
                <a:cubicBezTo>
                  <a:pt x="17058" y="4042"/>
                  <a:pt x="16821" y="4306"/>
                  <a:pt x="16568" y="4559"/>
                </a:cubicBezTo>
                <a:cubicBezTo>
                  <a:pt x="16337" y="4791"/>
                  <a:pt x="16099" y="5007"/>
                  <a:pt x="15856" y="5207"/>
                </a:cubicBezTo>
                <a:cubicBezTo>
                  <a:pt x="15743" y="5299"/>
                  <a:pt x="15604" y="5352"/>
                  <a:pt x="15459" y="5352"/>
                </a:cubicBezTo>
                <a:cubicBezTo>
                  <a:pt x="15313" y="5352"/>
                  <a:pt x="15173" y="5304"/>
                  <a:pt x="15055" y="5212"/>
                </a:cubicBezTo>
                <a:lnTo>
                  <a:pt x="15028" y="5190"/>
                </a:lnTo>
                <a:cubicBezTo>
                  <a:pt x="14780" y="5001"/>
                  <a:pt x="14698" y="4668"/>
                  <a:pt x="14833" y="4393"/>
                </a:cubicBezTo>
                <a:cubicBezTo>
                  <a:pt x="14860" y="4339"/>
                  <a:pt x="14888" y="4285"/>
                  <a:pt x="14920" y="4231"/>
                </a:cubicBezTo>
                <a:cubicBezTo>
                  <a:pt x="14942" y="4198"/>
                  <a:pt x="14958" y="4166"/>
                  <a:pt x="14979" y="4128"/>
                </a:cubicBezTo>
                <a:cubicBezTo>
                  <a:pt x="15049" y="4014"/>
                  <a:pt x="15178" y="3928"/>
                  <a:pt x="15334" y="3890"/>
                </a:cubicBezTo>
                <a:cubicBezTo>
                  <a:pt x="15534" y="3841"/>
                  <a:pt x="15705" y="3712"/>
                  <a:pt x="15802" y="3534"/>
                </a:cubicBezTo>
                <a:cubicBezTo>
                  <a:pt x="15991" y="3194"/>
                  <a:pt x="15874" y="2752"/>
                  <a:pt x="15540" y="2558"/>
                </a:cubicBezTo>
                <a:cubicBezTo>
                  <a:pt x="15427" y="2488"/>
                  <a:pt x="15297" y="2455"/>
                  <a:pt x="15168" y="2455"/>
                </a:cubicBezTo>
                <a:cubicBezTo>
                  <a:pt x="14909" y="2455"/>
                  <a:pt x="14666" y="2596"/>
                  <a:pt x="14537" y="2823"/>
                </a:cubicBezTo>
                <a:cubicBezTo>
                  <a:pt x="14440" y="2990"/>
                  <a:pt x="14414" y="3189"/>
                  <a:pt x="14467" y="3377"/>
                </a:cubicBezTo>
                <a:cubicBezTo>
                  <a:pt x="14516" y="3550"/>
                  <a:pt x="14499" y="3723"/>
                  <a:pt x="14424" y="3863"/>
                </a:cubicBezTo>
                <a:cubicBezTo>
                  <a:pt x="14413" y="3885"/>
                  <a:pt x="14403" y="3900"/>
                  <a:pt x="14392" y="3922"/>
                </a:cubicBezTo>
                <a:cubicBezTo>
                  <a:pt x="14359" y="3976"/>
                  <a:pt x="14333" y="4025"/>
                  <a:pt x="14301" y="4074"/>
                </a:cubicBezTo>
                <a:cubicBezTo>
                  <a:pt x="14182" y="4252"/>
                  <a:pt x="13983" y="4360"/>
                  <a:pt x="13767" y="4360"/>
                </a:cubicBezTo>
                <a:cubicBezTo>
                  <a:pt x="13681" y="4360"/>
                  <a:pt x="13594" y="4344"/>
                  <a:pt x="13513" y="4307"/>
                </a:cubicBezTo>
                <a:lnTo>
                  <a:pt x="13481" y="4295"/>
                </a:lnTo>
                <a:cubicBezTo>
                  <a:pt x="13196" y="4176"/>
                  <a:pt x="13034" y="3885"/>
                  <a:pt x="13082" y="3583"/>
                </a:cubicBezTo>
                <a:cubicBezTo>
                  <a:pt x="13136" y="3276"/>
                  <a:pt x="13207" y="2962"/>
                  <a:pt x="13288" y="2649"/>
                </a:cubicBezTo>
                <a:cubicBezTo>
                  <a:pt x="13379" y="2309"/>
                  <a:pt x="13482" y="1981"/>
                  <a:pt x="13606" y="1663"/>
                </a:cubicBezTo>
                <a:cubicBezTo>
                  <a:pt x="13654" y="1533"/>
                  <a:pt x="13740" y="1425"/>
                  <a:pt x="13848" y="1366"/>
                </a:cubicBezTo>
                <a:cubicBezTo>
                  <a:pt x="14004" y="1274"/>
                  <a:pt x="14122" y="1122"/>
                  <a:pt x="14176" y="949"/>
                </a:cubicBezTo>
                <a:cubicBezTo>
                  <a:pt x="14230" y="766"/>
                  <a:pt x="14209" y="560"/>
                  <a:pt x="14117" y="388"/>
                </a:cubicBezTo>
                <a:cubicBezTo>
                  <a:pt x="14026" y="215"/>
                  <a:pt x="13865" y="86"/>
                  <a:pt x="13681" y="32"/>
                </a:cubicBezTo>
                <a:cubicBezTo>
                  <a:pt x="13617" y="16"/>
                  <a:pt x="13546" y="5"/>
                  <a:pt x="13481" y="5"/>
                </a:cubicBezTo>
                <a:cubicBezTo>
                  <a:pt x="13153" y="5"/>
                  <a:pt x="12862" y="226"/>
                  <a:pt x="12776" y="545"/>
                </a:cubicBezTo>
                <a:cubicBezTo>
                  <a:pt x="12727" y="723"/>
                  <a:pt x="12748" y="917"/>
                  <a:pt x="12840" y="1079"/>
                </a:cubicBezTo>
                <a:cubicBezTo>
                  <a:pt x="12910" y="1203"/>
                  <a:pt x="12932" y="1344"/>
                  <a:pt x="12911" y="1479"/>
                </a:cubicBezTo>
                <a:cubicBezTo>
                  <a:pt x="12857" y="1813"/>
                  <a:pt x="12782" y="2153"/>
                  <a:pt x="12690" y="2487"/>
                </a:cubicBezTo>
                <a:cubicBezTo>
                  <a:pt x="12609" y="2800"/>
                  <a:pt x="12512" y="3103"/>
                  <a:pt x="12404" y="3394"/>
                </a:cubicBezTo>
                <a:cubicBezTo>
                  <a:pt x="12312" y="3648"/>
                  <a:pt x="12066" y="3814"/>
                  <a:pt x="11796" y="3814"/>
                </a:cubicBezTo>
                <a:cubicBezTo>
                  <a:pt x="11769" y="3814"/>
                  <a:pt x="11736" y="3814"/>
                  <a:pt x="11709" y="3809"/>
                </a:cubicBezTo>
                <a:lnTo>
                  <a:pt x="11677" y="3804"/>
                </a:lnTo>
                <a:cubicBezTo>
                  <a:pt x="11364" y="3766"/>
                  <a:pt x="11127" y="3513"/>
                  <a:pt x="11111" y="3205"/>
                </a:cubicBezTo>
                <a:cubicBezTo>
                  <a:pt x="11106" y="3146"/>
                  <a:pt x="11106" y="3086"/>
                  <a:pt x="11106" y="3027"/>
                </a:cubicBezTo>
                <a:cubicBezTo>
                  <a:pt x="11106" y="2989"/>
                  <a:pt x="11106" y="2952"/>
                  <a:pt x="11106" y="2909"/>
                </a:cubicBezTo>
                <a:cubicBezTo>
                  <a:pt x="11112" y="2774"/>
                  <a:pt x="11176" y="2639"/>
                  <a:pt x="11295" y="2526"/>
                </a:cubicBezTo>
                <a:cubicBezTo>
                  <a:pt x="11445" y="2386"/>
                  <a:pt x="11526" y="2185"/>
                  <a:pt x="11520" y="1980"/>
                </a:cubicBezTo>
                <a:cubicBezTo>
                  <a:pt x="11515" y="1591"/>
                  <a:pt x="11193" y="1268"/>
                  <a:pt x="10805" y="1263"/>
                </a:cubicBezTo>
                <a:cubicBezTo>
                  <a:pt x="10805" y="1263"/>
                  <a:pt x="10793" y="1263"/>
                  <a:pt x="10793" y="1263"/>
                </a:cubicBezTo>
                <a:cubicBezTo>
                  <a:pt x="10389" y="1263"/>
                  <a:pt x="10066" y="1592"/>
                  <a:pt x="10066" y="1991"/>
                </a:cubicBezTo>
                <a:cubicBezTo>
                  <a:pt x="10066" y="2186"/>
                  <a:pt x="10141" y="2369"/>
                  <a:pt x="10281" y="2509"/>
                </a:cubicBezTo>
                <a:cubicBezTo>
                  <a:pt x="10411" y="2639"/>
                  <a:pt x="10481" y="2794"/>
                  <a:pt x="10487" y="2951"/>
                </a:cubicBezTo>
                <a:cubicBezTo>
                  <a:pt x="10487" y="2972"/>
                  <a:pt x="10487" y="2995"/>
                  <a:pt x="10487" y="3022"/>
                </a:cubicBezTo>
                <a:cubicBezTo>
                  <a:pt x="10487" y="3081"/>
                  <a:pt x="10487" y="3141"/>
                  <a:pt x="10482" y="3200"/>
                </a:cubicBezTo>
                <a:cubicBezTo>
                  <a:pt x="10465" y="3508"/>
                  <a:pt x="10223" y="3761"/>
                  <a:pt x="9916" y="3799"/>
                </a:cubicBezTo>
                <a:lnTo>
                  <a:pt x="9884" y="3804"/>
                </a:lnTo>
                <a:cubicBezTo>
                  <a:pt x="9857" y="3809"/>
                  <a:pt x="9824" y="3809"/>
                  <a:pt x="9797" y="3809"/>
                </a:cubicBezTo>
                <a:cubicBezTo>
                  <a:pt x="9527" y="3809"/>
                  <a:pt x="9281" y="3643"/>
                  <a:pt x="9189" y="3389"/>
                </a:cubicBezTo>
                <a:cubicBezTo>
                  <a:pt x="9081" y="3098"/>
                  <a:pt x="8984" y="2790"/>
                  <a:pt x="8903" y="2482"/>
                </a:cubicBezTo>
                <a:cubicBezTo>
                  <a:pt x="8811" y="2148"/>
                  <a:pt x="8742" y="1808"/>
                  <a:pt x="8682" y="1474"/>
                </a:cubicBezTo>
                <a:cubicBezTo>
                  <a:pt x="8661" y="1339"/>
                  <a:pt x="8682" y="1203"/>
                  <a:pt x="8741" y="1089"/>
                </a:cubicBezTo>
                <a:cubicBezTo>
                  <a:pt x="8833" y="927"/>
                  <a:pt x="8860" y="745"/>
                  <a:pt x="8817" y="567"/>
                </a:cubicBezTo>
                <a:cubicBezTo>
                  <a:pt x="8742" y="243"/>
                  <a:pt x="8434" y="0"/>
                  <a:pt x="8095" y="0"/>
                </a:cubicBezTo>
                <a:close/>
                <a:moveTo>
                  <a:pt x="10783" y="5999"/>
                </a:moveTo>
                <a:cubicBezTo>
                  <a:pt x="11033" y="5999"/>
                  <a:pt x="11284" y="6111"/>
                  <a:pt x="11451" y="6335"/>
                </a:cubicBezTo>
                <a:cubicBezTo>
                  <a:pt x="11683" y="6643"/>
                  <a:pt x="12092" y="6756"/>
                  <a:pt x="12443" y="6600"/>
                </a:cubicBezTo>
                <a:cubicBezTo>
                  <a:pt x="12949" y="6378"/>
                  <a:pt x="13530" y="6712"/>
                  <a:pt x="13589" y="7262"/>
                </a:cubicBezTo>
                <a:cubicBezTo>
                  <a:pt x="13632" y="7645"/>
                  <a:pt x="13934" y="7948"/>
                  <a:pt x="14316" y="7991"/>
                </a:cubicBezTo>
                <a:cubicBezTo>
                  <a:pt x="14865" y="8056"/>
                  <a:pt x="15200" y="8634"/>
                  <a:pt x="14979" y="9141"/>
                </a:cubicBezTo>
                <a:cubicBezTo>
                  <a:pt x="14828" y="9492"/>
                  <a:pt x="14936" y="9907"/>
                  <a:pt x="15243" y="10134"/>
                </a:cubicBezTo>
                <a:cubicBezTo>
                  <a:pt x="15685" y="10468"/>
                  <a:pt x="15685" y="11132"/>
                  <a:pt x="15243" y="11466"/>
                </a:cubicBezTo>
                <a:cubicBezTo>
                  <a:pt x="14936" y="11698"/>
                  <a:pt x="14823" y="12108"/>
                  <a:pt x="14979" y="12459"/>
                </a:cubicBezTo>
                <a:cubicBezTo>
                  <a:pt x="15200" y="12966"/>
                  <a:pt x="14865" y="13548"/>
                  <a:pt x="14316" y="13607"/>
                </a:cubicBezTo>
                <a:cubicBezTo>
                  <a:pt x="13934" y="13651"/>
                  <a:pt x="13632" y="13953"/>
                  <a:pt x="13589" y="14336"/>
                </a:cubicBezTo>
                <a:cubicBezTo>
                  <a:pt x="13524" y="14886"/>
                  <a:pt x="12949" y="15222"/>
                  <a:pt x="12443" y="15000"/>
                </a:cubicBezTo>
                <a:cubicBezTo>
                  <a:pt x="12092" y="14849"/>
                  <a:pt x="11677" y="14957"/>
                  <a:pt x="11451" y="15265"/>
                </a:cubicBezTo>
                <a:cubicBezTo>
                  <a:pt x="11123" y="15713"/>
                  <a:pt x="10454" y="15713"/>
                  <a:pt x="10120" y="15265"/>
                </a:cubicBezTo>
                <a:cubicBezTo>
                  <a:pt x="9888" y="14957"/>
                  <a:pt x="9480" y="14844"/>
                  <a:pt x="9130" y="15000"/>
                </a:cubicBezTo>
                <a:cubicBezTo>
                  <a:pt x="8624" y="15222"/>
                  <a:pt x="8041" y="14886"/>
                  <a:pt x="7982" y="14336"/>
                </a:cubicBezTo>
                <a:cubicBezTo>
                  <a:pt x="7939" y="13953"/>
                  <a:pt x="7637" y="13651"/>
                  <a:pt x="7255" y="13607"/>
                </a:cubicBezTo>
                <a:cubicBezTo>
                  <a:pt x="6706" y="13543"/>
                  <a:pt x="6371" y="12966"/>
                  <a:pt x="6592" y="12459"/>
                </a:cubicBezTo>
                <a:cubicBezTo>
                  <a:pt x="6743" y="12108"/>
                  <a:pt x="6636" y="11693"/>
                  <a:pt x="6329" y="11466"/>
                </a:cubicBezTo>
                <a:cubicBezTo>
                  <a:pt x="5882" y="11137"/>
                  <a:pt x="5882" y="10468"/>
                  <a:pt x="6329" y="10134"/>
                </a:cubicBezTo>
                <a:cubicBezTo>
                  <a:pt x="6636" y="9902"/>
                  <a:pt x="6748" y="9492"/>
                  <a:pt x="6592" y="9141"/>
                </a:cubicBezTo>
                <a:cubicBezTo>
                  <a:pt x="6371" y="8634"/>
                  <a:pt x="6706" y="8050"/>
                  <a:pt x="7255" y="7991"/>
                </a:cubicBezTo>
                <a:cubicBezTo>
                  <a:pt x="7637" y="7948"/>
                  <a:pt x="7939" y="7645"/>
                  <a:pt x="7982" y="7262"/>
                </a:cubicBezTo>
                <a:cubicBezTo>
                  <a:pt x="8047" y="6712"/>
                  <a:pt x="8624" y="6378"/>
                  <a:pt x="9130" y="6600"/>
                </a:cubicBezTo>
                <a:cubicBezTo>
                  <a:pt x="9480" y="6751"/>
                  <a:pt x="9894" y="6643"/>
                  <a:pt x="10120" y="6335"/>
                </a:cubicBezTo>
                <a:cubicBezTo>
                  <a:pt x="10284" y="6111"/>
                  <a:pt x="10533" y="5999"/>
                  <a:pt x="10783" y="5999"/>
                </a:cubicBezTo>
                <a:close/>
                <a:moveTo>
                  <a:pt x="10778" y="8547"/>
                </a:moveTo>
                <a:cubicBezTo>
                  <a:pt x="9539" y="8547"/>
                  <a:pt x="8531" y="9556"/>
                  <a:pt x="8531" y="10797"/>
                </a:cubicBezTo>
                <a:cubicBezTo>
                  <a:pt x="8531" y="12038"/>
                  <a:pt x="9539" y="13048"/>
                  <a:pt x="10778" y="13048"/>
                </a:cubicBezTo>
                <a:cubicBezTo>
                  <a:pt x="12017" y="13048"/>
                  <a:pt x="13023" y="12038"/>
                  <a:pt x="13023" y="10797"/>
                </a:cubicBezTo>
                <a:cubicBezTo>
                  <a:pt x="13023" y="9556"/>
                  <a:pt x="12017" y="8547"/>
                  <a:pt x="10778" y="854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2" name="Фигура человека"/>
          <p:cNvSpPr/>
          <p:nvPr/>
        </p:nvSpPr>
        <p:spPr>
          <a:xfrm>
            <a:off x="16542065" y="1378505"/>
            <a:ext cx="601668" cy="1532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537" fill="norm" stroke="1" extrusionOk="0">
                <a:moveTo>
                  <a:pt x="10757" y="0"/>
                </a:moveTo>
                <a:cubicBezTo>
                  <a:pt x="9439" y="5"/>
                  <a:pt x="8698" y="263"/>
                  <a:pt x="8424" y="635"/>
                </a:cubicBezTo>
                <a:cubicBezTo>
                  <a:pt x="8300" y="812"/>
                  <a:pt x="8288" y="1023"/>
                  <a:pt x="8329" y="1249"/>
                </a:cubicBezTo>
                <a:cubicBezTo>
                  <a:pt x="8261" y="1249"/>
                  <a:pt x="8177" y="1249"/>
                  <a:pt x="8081" y="1249"/>
                </a:cubicBezTo>
                <a:cubicBezTo>
                  <a:pt x="7641" y="1260"/>
                  <a:pt x="7973" y="1654"/>
                  <a:pt x="8261" y="1885"/>
                </a:cubicBezTo>
                <a:cubicBezTo>
                  <a:pt x="8316" y="1934"/>
                  <a:pt x="8450" y="1923"/>
                  <a:pt x="8505" y="1917"/>
                </a:cubicBezTo>
                <a:cubicBezTo>
                  <a:pt x="8643" y="2311"/>
                  <a:pt x="8768" y="2428"/>
                  <a:pt x="9166" y="2601"/>
                </a:cubicBezTo>
                <a:lnTo>
                  <a:pt x="9166" y="2789"/>
                </a:lnTo>
                <a:cubicBezTo>
                  <a:pt x="9152" y="3032"/>
                  <a:pt x="8698" y="3329"/>
                  <a:pt x="8149" y="3442"/>
                </a:cubicBezTo>
                <a:cubicBezTo>
                  <a:pt x="7943" y="3485"/>
                  <a:pt x="7630" y="3511"/>
                  <a:pt x="7630" y="3511"/>
                </a:cubicBezTo>
                <a:cubicBezTo>
                  <a:pt x="5270" y="3657"/>
                  <a:pt x="4499" y="3991"/>
                  <a:pt x="4306" y="4799"/>
                </a:cubicBezTo>
                <a:cubicBezTo>
                  <a:pt x="4210" y="5165"/>
                  <a:pt x="4197" y="5989"/>
                  <a:pt x="3963" y="6716"/>
                </a:cubicBezTo>
                <a:cubicBezTo>
                  <a:pt x="3922" y="6835"/>
                  <a:pt x="3870" y="6948"/>
                  <a:pt x="3787" y="7067"/>
                </a:cubicBezTo>
                <a:cubicBezTo>
                  <a:pt x="3609" y="7331"/>
                  <a:pt x="3266" y="7880"/>
                  <a:pt x="3170" y="8279"/>
                </a:cubicBezTo>
                <a:cubicBezTo>
                  <a:pt x="2964" y="9178"/>
                  <a:pt x="2744" y="9534"/>
                  <a:pt x="2565" y="10208"/>
                </a:cubicBezTo>
                <a:cubicBezTo>
                  <a:pt x="2551" y="10272"/>
                  <a:pt x="2484" y="10391"/>
                  <a:pt x="2484" y="10391"/>
                </a:cubicBezTo>
                <a:cubicBezTo>
                  <a:pt x="2305" y="10693"/>
                  <a:pt x="1877" y="10784"/>
                  <a:pt x="1493" y="10913"/>
                </a:cubicBezTo>
                <a:cubicBezTo>
                  <a:pt x="916" y="11107"/>
                  <a:pt x="671" y="11462"/>
                  <a:pt x="95" y="11672"/>
                </a:cubicBezTo>
                <a:cubicBezTo>
                  <a:pt x="53" y="11683"/>
                  <a:pt x="27" y="11705"/>
                  <a:pt x="13" y="11721"/>
                </a:cubicBezTo>
                <a:cubicBezTo>
                  <a:pt x="-28" y="11759"/>
                  <a:pt x="12" y="11802"/>
                  <a:pt x="301" y="11797"/>
                </a:cubicBezTo>
                <a:cubicBezTo>
                  <a:pt x="740" y="11786"/>
                  <a:pt x="1289" y="11467"/>
                  <a:pt x="1399" y="11489"/>
                </a:cubicBezTo>
                <a:cubicBezTo>
                  <a:pt x="1481" y="11505"/>
                  <a:pt x="1451" y="11516"/>
                  <a:pt x="1437" y="11613"/>
                </a:cubicBezTo>
                <a:cubicBezTo>
                  <a:pt x="1355" y="11856"/>
                  <a:pt x="1080" y="12297"/>
                  <a:pt x="1025" y="12377"/>
                </a:cubicBezTo>
                <a:cubicBezTo>
                  <a:pt x="1012" y="12388"/>
                  <a:pt x="1013" y="12405"/>
                  <a:pt x="1000" y="12416"/>
                </a:cubicBezTo>
                <a:lnTo>
                  <a:pt x="905" y="12561"/>
                </a:lnTo>
                <a:cubicBezTo>
                  <a:pt x="878" y="12604"/>
                  <a:pt x="916" y="12654"/>
                  <a:pt x="1012" y="12680"/>
                </a:cubicBezTo>
                <a:cubicBezTo>
                  <a:pt x="1054" y="12691"/>
                  <a:pt x="1096" y="12691"/>
                  <a:pt x="1137" y="12691"/>
                </a:cubicBezTo>
                <a:cubicBezTo>
                  <a:pt x="1247" y="12691"/>
                  <a:pt x="1358" y="12663"/>
                  <a:pt x="1386" y="12615"/>
                </a:cubicBezTo>
                <a:lnTo>
                  <a:pt x="1493" y="12458"/>
                </a:lnTo>
                <a:cubicBezTo>
                  <a:pt x="1548" y="12399"/>
                  <a:pt x="1629" y="12308"/>
                  <a:pt x="1712" y="12206"/>
                </a:cubicBezTo>
                <a:cubicBezTo>
                  <a:pt x="1794" y="12109"/>
                  <a:pt x="1891" y="11995"/>
                  <a:pt x="1973" y="11888"/>
                </a:cubicBezTo>
                <a:cubicBezTo>
                  <a:pt x="1987" y="11888"/>
                  <a:pt x="1990" y="11888"/>
                  <a:pt x="2003" y="11888"/>
                </a:cubicBezTo>
                <a:cubicBezTo>
                  <a:pt x="1893" y="12103"/>
                  <a:pt x="1726" y="12449"/>
                  <a:pt x="1630" y="12627"/>
                </a:cubicBezTo>
                <a:lnTo>
                  <a:pt x="1574" y="12717"/>
                </a:lnTo>
                <a:cubicBezTo>
                  <a:pt x="1561" y="12744"/>
                  <a:pt x="1577" y="12767"/>
                  <a:pt x="1604" y="12788"/>
                </a:cubicBezTo>
                <a:cubicBezTo>
                  <a:pt x="1618" y="12820"/>
                  <a:pt x="1660" y="12837"/>
                  <a:pt x="1729" y="12842"/>
                </a:cubicBezTo>
                <a:cubicBezTo>
                  <a:pt x="1839" y="12853"/>
                  <a:pt x="1905" y="12847"/>
                  <a:pt x="1973" y="12820"/>
                </a:cubicBezTo>
                <a:cubicBezTo>
                  <a:pt x="2028" y="12809"/>
                  <a:pt x="2057" y="12788"/>
                  <a:pt x="2085" y="12761"/>
                </a:cubicBezTo>
                <a:lnTo>
                  <a:pt x="2179" y="12610"/>
                </a:lnTo>
                <a:cubicBezTo>
                  <a:pt x="2303" y="12427"/>
                  <a:pt x="2480" y="12157"/>
                  <a:pt x="2604" y="11973"/>
                </a:cubicBezTo>
                <a:cubicBezTo>
                  <a:pt x="2617" y="11968"/>
                  <a:pt x="2634" y="11975"/>
                  <a:pt x="2634" y="11980"/>
                </a:cubicBezTo>
                <a:cubicBezTo>
                  <a:pt x="2620" y="12045"/>
                  <a:pt x="2605" y="12114"/>
                  <a:pt x="2578" y="12184"/>
                </a:cubicBezTo>
                <a:lnTo>
                  <a:pt x="2428" y="12642"/>
                </a:lnTo>
                <a:cubicBezTo>
                  <a:pt x="2414" y="12696"/>
                  <a:pt x="2496" y="12749"/>
                  <a:pt x="2634" y="12755"/>
                </a:cubicBezTo>
                <a:cubicBezTo>
                  <a:pt x="2647" y="12755"/>
                  <a:pt x="2659" y="12755"/>
                  <a:pt x="2672" y="12755"/>
                </a:cubicBezTo>
                <a:cubicBezTo>
                  <a:pt x="2796" y="12755"/>
                  <a:pt x="2907" y="12717"/>
                  <a:pt x="2921" y="12669"/>
                </a:cubicBezTo>
                <a:lnTo>
                  <a:pt x="3003" y="12438"/>
                </a:lnTo>
                <a:cubicBezTo>
                  <a:pt x="3085" y="12282"/>
                  <a:pt x="3208" y="12066"/>
                  <a:pt x="3290" y="11904"/>
                </a:cubicBezTo>
                <a:cubicBezTo>
                  <a:pt x="3304" y="11894"/>
                  <a:pt x="3333" y="11899"/>
                  <a:pt x="3333" y="11909"/>
                </a:cubicBezTo>
                <a:cubicBezTo>
                  <a:pt x="3319" y="12006"/>
                  <a:pt x="3321" y="12115"/>
                  <a:pt x="3307" y="12223"/>
                </a:cubicBezTo>
                <a:cubicBezTo>
                  <a:pt x="3307" y="12239"/>
                  <a:pt x="3304" y="12260"/>
                  <a:pt x="3290" y="12276"/>
                </a:cubicBezTo>
                <a:lnTo>
                  <a:pt x="3264" y="12399"/>
                </a:lnTo>
                <a:cubicBezTo>
                  <a:pt x="3250" y="12442"/>
                  <a:pt x="3347" y="12487"/>
                  <a:pt x="3457" y="12492"/>
                </a:cubicBezTo>
                <a:cubicBezTo>
                  <a:pt x="3457" y="12492"/>
                  <a:pt x="3470" y="12492"/>
                  <a:pt x="3470" y="12492"/>
                </a:cubicBezTo>
                <a:cubicBezTo>
                  <a:pt x="3580" y="12492"/>
                  <a:pt x="3676" y="12459"/>
                  <a:pt x="3676" y="12416"/>
                </a:cubicBezTo>
                <a:lnTo>
                  <a:pt x="3702" y="12313"/>
                </a:lnTo>
                <a:cubicBezTo>
                  <a:pt x="3702" y="12303"/>
                  <a:pt x="3719" y="12292"/>
                  <a:pt x="3719" y="12281"/>
                </a:cubicBezTo>
                <a:cubicBezTo>
                  <a:pt x="3829" y="11748"/>
                  <a:pt x="3895" y="11834"/>
                  <a:pt x="3963" y="11591"/>
                </a:cubicBezTo>
                <a:cubicBezTo>
                  <a:pt x="4032" y="11317"/>
                  <a:pt x="4128" y="11097"/>
                  <a:pt x="4032" y="10822"/>
                </a:cubicBezTo>
                <a:cubicBezTo>
                  <a:pt x="4032" y="10806"/>
                  <a:pt x="4018" y="10789"/>
                  <a:pt x="4032" y="10773"/>
                </a:cubicBezTo>
                <a:cubicBezTo>
                  <a:pt x="4073" y="10622"/>
                  <a:pt x="4293" y="10422"/>
                  <a:pt x="4581" y="10034"/>
                </a:cubicBezTo>
                <a:cubicBezTo>
                  <a:pt x="5377" y="8919"/>
                  <a:pt x="5610" y="8640"/>
                  <a:pt x="6091" y="7348"/>
                </a:cubicBezTo>
                <a:lnTo>
                  <a:pt x="6327" y="6748"/>
                </a:lnTo>
                <a:cubicBezTo>
                  <a:pt x="6340" y="6716"/>
                  <a:pt x="6463" y="6716"/>
                  <a:pt x="6477" y="6748"/>
                </a:cubicBezTo>
                <a:cubicBezTo>
                  <a:pt x="6490" y="6808"/>
                  <a:pt x="6501" y="6868"/>
                  <a:pt x="6515" y="6922"/>
                </a:cubicBezTo>
                <a:cubicBezTo>
                  <a:pt x="6803" y="7929"/>
                  <a:pt x="6447" y="8661"/>
                  <a:pt x="6447" y="8661"/>
                </a:cubicBezTo>
                <a:cubicBezTo>
                  <a:pt x="5966" y="9975"/>
                  <a:pt x="5760" y="10762"/>
                  <a:pt x="6035" y="12238"/>
                </a:cubicBezTo>
                <a:cubicBezTo>
                  <a:pt x="6117" y="12690"/>
                  <a:pt x="6297" y="13246"/>
                  <a:pt x="6421" y="13655"/>
                </a:cubicBezTo>
                <a:cubicBezTo>
                  <a:pt x="6503" y="13914"/>
                  <a:pt x="6544" y="14172"/>
                  <a:pt x="6558" y="14436"/>
                </a:cubicBezTo>
                <a:cubicBezTo>
                  <a:pt x="6599" y="16758"/>
                  <a:pt x="6968" y="17237"/>
                  <a:pt x="7819" y="19607"/>
                </a:cubicBezTo>
                <a:cubicBezTo>
                  <a:pt x="7956" y="19984"/>
                  <a:pt x="7809" y="20189"/>
                  <a:pt x="7699" y="20313"/>
                </a:cubicBezTo>
                <a:cubicBezTo>
                  <a:pt x="7589" y="20436"/>
                  <a:pt x="6517" y="20958"/>
                  <a:pt x="6215" y="21104"/>
                </a:cubicBezTo>
                <a:cubicBezTo>
                  <a:pt x="6037" y="21190"/>
                  <a:pt x="5500" y="21336"/>
                  <a:pt x="5898" y="21417"/>
                </a:cubicBezTo>
                <a:cubicBezTo>
                  <a:pt x="6776" y="21600"/>
                  <a:pt x="8203" y="21595"/>
                  <a:pt x="9123" y="21245"/>
                </a:cubicBezTo>
                <a:cubicBezTo>
                  <a:pt x="9356" y="21154"/>
                  <a:pt x="9331" y="21002"/>
                  <a:pt x="9496" y="20900"/>
                </a:cubicBezTo>
                <a:cubicBezTo>
                  <a:pt x="9661" y="20803"/>
                  <a:pt x="9837" y="20764"/>
                  <a:pt x="10015" y="20619"/>
                </a:cubicBezTo>
                <a:cubicBezTo>
                  <a:pt x="10207" y="20474"/>
                  <a:pt x="9920" y="20108"/>
                  <a:pt x="9865" y="19580"/>
                </a:cubicBezTo>
                <a:cubicBezTo>
                  <a:pt x="9837" y="19349"/>
                  <a:pt x="9894" y="18583"/>
                  <a:pt x="9976" y="17867"/>
                </a:cubicBezTo>
                <a:cubicBezTo>
                  <a:pt x="10141" y="16466"/>
                  <a:pt x="10512" y="16407"/>
                  <a:pt x="10320" y="14554"/>
                </a:cubicBezTo>
                <a:cubicBezTo>
                  <a:pt x="10320" y="14554"/>
                  <a:pt x="10416" y="14059"/>
                  <a:pt x="10513" y="13386"/>
                </a:cubicBezTo>
                <a:cubicBezTo>
                  <a:pt x="10567" y="12998"/>
                  <a:pt x="10663" y="12325"/>
                  <a:pt x="10718" y="11904"/>
                </a:cubicBezTo>
                <a:cubicBezTo>
                  <a:pt x="10718" y="11883"/>
                  <a:pt x="10800" y="11883"/>
                  <a:pt x="10800" y="11904"/>
                </a:cubicBezTo>
                <a:cubicBezTo>
                  <a:pt x="10869" y="12325"/>
                  <a:pt x="10951" y="12998"/>
                  <a:pt x="11006" y="13386"/>
                </a:cubicBezTo>
                <a:cubicBezTo>
                  <a:pt x="11102" y="14054"/>
                  <a:pt x="11199" y="14554"/>
                  <a:pt x="11199" y="14554"/>
                </a:cubicBezTo>
                <a:cubicBezTo>
                  <a:pt x="11007" y="16407"/>
                  <a:pt x="11377" y="16461"/>
                  <a:pt x="11542" y="17867"/>
                </a:cubicBezTo>
                <a:cubicBezTo>
                  <a:pt x="11624" y="18583"/>
                  <a:pt x="11677" y="19349"/>
                  <a:pt x="11649" y="19580"/>
                </a:cubicBezTo>
                <a:cubicBezTo>
                  <a:pt x="11594" y="20114"/>
                  <a:pt x="11307" y="20474"/>
                  <a:pt x="11499" y="20619"/>
                </a:cubicBezTo>
                <a:cubicBezTo>
                  <a:pt x="11677" y="20759"/>
                  <a:pt x="11858" y="20798"/>
                  <a:pt x="12022" y="20900"/>
                </a:cubicBezTo>
                <a:cubicBezTo>
                  <a:pt x="12187" y="20997"/>
                  <a:pt x="12158" y="21154"/>
                  <a:pt x="12391" y="21245"/>
                </a:cubicBezTo>
                <a:cubicBezTo>
                  <a:pt x="13311" y="21595"/>
                  <a:pt x="14738" y="21600"/>
                  <a:pt x="15616" y="21417"/>
                </a:cubicBezTo>
                <a:cubicBezTo>
                  <a:pt x="16014" y="21331"/>
                  <a:pt x="15491" y="21190"/>
                  <a:pt x="15299" y="21104"/>
                </a:cubicBezTo>
                <a:cubicBezTo>
                  <a:pt x="14997" y="20953"/>
                  <a:pt x="13915" y="20436"/>
                  <a:pt x="13819" y="20313"/>
                </a:cubicBezTo>
                <a:cubicBezTo>
                  <a:pt x="13710" y="20189"/>
                  <a:pt x="13558" y="19984"/>
                  <a:pt x="13695" y="19607"/>
                </a:cubicBezTo>
                <a:cubicBezTo>
                  <a:pt x="14560" y="17237"/>
                  <a:pt x="14928" y="16758"/>
                  <a:pt x="14956" y="14436"/>
                </a:cubicBezTo>
                <a:cubicBezTo>
                  <a:pt x="14956" y="14178"/>
                  <a:pt x="15011" y="13919"/>
                  <a:pt x="15093" y="13660"/>
                </a:cubicBezTo>
                <a:cubicBezTo>
                  <a:pt x="15230" y="13251"/>
                  <a:pt x="15411" y="12690"/>
                  <a:pt x="15479" y="12243"/>
                </a:cubicBezTo>
                <a:cubicBezTo>
                  <a:pt x="15712" y="10729"/>
                  <a:pt x="15548" y="9982"/>
                  <a:pt x="15067" y="8667"/>
                </a:cubicBezTo>
                <a:cubicBezTo>
                  <a:pt x="15067" y="8667"/>
                  <a:pt x="14724" y="7934"/>
                  <a:pt x="14999" y="6927"/>
                </a:cubicBezTo>
                <a:cubicBezTo>
                  <a:pt x="15012" y="6873"/>
                  <a:pt x="15028" y="6814"/>
                  <a:pt x="15042" y="6755"/>
                </a:cubicBezTo>
                <a:cubicBezTo>
                  <a:pt x="15055" y="6723"/>
                  <a:pt x="15178" y="6717"/>
                  <a:pt x="15192" y="6755"/>
                </a:cubicBezTo>
                <a:lnTo>
                  <a:pt x="15423" y="7353"/>
                </a:lnTo>
                <a:cubicBezTo>
                  <a:pt x="15904" y="8646"/>
                  <a:pt x="16137" y="8926"/>
                  <a:pt x="16933" y="10041"/>
                </a:cubicBezTo>
                <a:cubicBezTo>
                  <a:pt x="17221" y="10434"/>
                  <a:pt x="17441" y="10633"/>
                  <a:pt x="17482" y="10778"/>
                </a:cubicBezTo>
                <a:cubicBezTo>
                  <a:pt x="17482" y="10794"/>
                  <a:pt x="17482" y="10811"/>
                  <a:pt x="17482" y="10827"/>
                </a:cubicBezTo>
                <a:cubicBezTo>
                  <a:pt x="17386" y="11102"/>
                  <a:pt x="17468" y="11327"/>
                  <a:pt x="17551" y="11596"/>
                </a:cubicBezTo>
                <a:cubicBezTo>
                  <a:pt x="17619" y="11839"/>
                  <a:pt x="17690" y="11753"/>
                  <a:pt x="17799" y="12287"/>
                </a:cubicBezTo>
                <a:cubicBezTo>
                  <a:pt x="17799" y="12297"/>
                  <a:pt x="17799" y="12308"/>
                  <a:pt x="17812" y="12319"/>
                </a:cubicBezTo>
                <a:lnTo>
                  <a:pt x="17838" y="12421"/>
                </a:lnTo>
                <a:cubicBezTo>
                  <a:pt x="17852" y="12464"/>
                  <a:pt x="17934" y="12497"/>
                  <a:pt x="18044" y="12497"/>
                </a:cubicBezTo>
                <a:cubicBezTo>
                  <a:pt x="18044" y="12497"/>
                  <a:pt x="18061" y="12497"/>
                  <a:pt x="18061" y="12497"/>
                </a:cubicBezTo>
                <a:cubicBezTo>
                  <a:pt x="18171" y="12492"/>
                  <a:pt x="18263" y="12453"/>
                  <a:pt x="18250" y="12404"/>
                </a:cubicBezTo>
                <a:lnTo>
                  <a:pt x="18224" y="12281"/>
                </a:lnTo>
                <a:cubicBezTo>
                  <a:pt x="18224" y="12265"/>
                  <a:pt x="18225" y="12244"/>
                  <a:pt x="18211" y="12228"/>
                </a:cubicBezTo>
                <a:cubicBezTo>
                  <a:pt x="18197" y="12120"/>
                  <a:pt x="18195" y="12011"/>
                  <a:pt x="18181" y="11915"/>
                </a:cubicBezTo>
                <a:cubicBezTo>
                  <a:pt x="18181" y="11904"/>
                  <a:pt x="18210" y="11904"/>
                  <a:pt x="18224" y="11909"/>
                </a:cubicBezTo>
                <a:cubicBezTo>
                  <a:pt x="18306" y="12071"/>
                  <a:pt x="18429" y="12292"/>
                  <a:pt x="18511" y="12443"/>
                </a:cubicBezTo>
                <a:lnTo>
                  <a:pt x="18593" y="12674"/>
                </a:lnTo>
                <a:cubicBezTo>
                  <a:pt x="18607" y="12722"/>
                  <a:pt x="18718" y="12761"/>
                  <a:pt x="18842" y="12761"/>
                </a:cubicBezTo>
                <a:cubicBezTo>
                  <a:pt x="18855" y="12761"/>
                  <a:pt x="18871" y="12761"/>
                  <a:pt x="18885" y="12761"/>
                </a:cubicBezTo>
                <a:cubicBezTo>
                  <a:pt x="19022" y="12750"/>
                  <a:pt x="19104" y="12701"/>
                  <a:pt x="19090" y="12647"/>
                </a:cubicBezTo>
                <a:lnTo>
                  <a:pt x="18936" y="12189"/>
                </a:lnTo>
                <a:cubicBezTo>
                  <a:pt x="18922" y="12119"/>
                  <a:pt x="18912" y="12044"/>
                  <a:pt x="18885" y="11985"/>
                </a:cubicBezTo>
                <a:cubicBezTo>
                  <a:pt x="18885" y="11980"/>
                  <a:pt x="18897" y="11980"/>
                  <a:pt x="18910" y="11980"/>
                </a:cubicBezTo>
                <a:cubicBezTo>
                  <a:pt x="19034" y="12163"/>
                  <a:pt x="19198" y="12432"/>
                  <a:pt x="19335" y="12615"/>
                </a:cubicBezTo>
                <a:lnTo>
                  <a:pt x="19434" y="12766"/>
                </a:lnTo>
                <a:cubicBezTo>
                  <a:pt x="19447" y="12793"/>
                  <a:pt x="19486" y="12809"/>
                  <a:pt x="19541" y="12825"/>
                </a:cubicBezTo>
                <a:cubicBezTo>
                  <a:pt x="19596" y="12852"/>
                  <a:pt x="19680" y="12858"/>
                  <a:pt x="19790" y="12847"/>
                </a:cubicBezTo>
                <a:cubicBezTo>
                  <a:pt x="19858" y="12842"/>
                  <a:pt x="19900" y="12820"/>
                  <a:pt x="19914" y="12793"/>
                </a:cubicBezTo>
                <a:cubicBezTo>
                  <a:pt x="19941" y="12772"/>
                  <a:pt x="19953" y="12744"/>
                  <a:pt x="19940" y="12723"/>
                </a:cubicBezTo>
                <a:lnTo>
                  <a:pt x="19884" y="12632"/>
                </a:lnTo>
                <a:cubicBezTo>
                  <a:pt x="19788" y="12459"/>
                  <a:pt x="19625" y="12108"/>
                  <a:pt x="19515" y="11893"/>
                </a:cubicBezTo>
                <a:cubicBezTo>
                  <a:pt x="19529" y="11893"/>
                  <a:pt x="19527" y="11893"/>
                  <a:pt x="19541" y="11893"/>
                </a:cubicBezTo>
                <a:cubicBezTo>
                  <a:pt x="19623" y="12000"/>
                  <a:pt x="19720" y="12108"/>
                  <a:pt x="19802" y="12211"/>
                </a:cubicBezTo>
                <a:cubicBezTo>
                  <a:pt x="19885" y="12313"/>
                  <a:pt x="19966" y="12406"/>
                  <a:pt x="20021" y="12465"/>
                </a:cubicBezTo>
                <a:lnTo>
                  <a:pt x="20133" y="12620"/>
                </a:lnTo>
                <a:cubicBezTo>
                  <a:pt x="20160" y="12663"/>
                  <a:pt x="20267" y="12696"/>
                  <a:pt x="20377" y="12696"/>
                </a:cubicBezTo>
                <a:cubicBezTo>
                  <a:pt x="20418" y="12696"/>
                  <a:pt x="20460" y="12691"/>
                  <a:pt x="20501" y="12685"/>
                </a:cubicBezTo>
                <a:cubicBezTo>
                  <a:pt x="20598" y="12664"/>
                  <a:pt x="20654" y="12614"/>
                  <a:pt x="20613" y="12566"/>
                </a:cubicBezTo>
                <a:lnTo>
                  <a:pt x="20514" y="12421"/>
                </a:lnTo>
                <a:cubicBezTo>
                  <a:pt x="20501" y="12410"/>
                  <a:pt x="20502" y="12395"/>
                  <a:pt x="20489" y="12384"/>
                </a:cubicBezTo>
                <a:cubicBezTo>
                  <a:pt x="20434" y="12303"/>
                  <a:pt x="20159" y="11861"/>
                  <a:pt x="20077" y="11618"/>
                </a:cubicBezTo>
                <a:cubicBezTo>
                  <a:pt x="20063" y="11521"/>
                  <a:pt x="20037" y="11512"/>
                  <a:pt x="20120" y="11495"/>
                </a:cubicBezTo>
                <a:cubicBezTo>
                  <a:pt x="20230" y="11468"/>
                  <a:pt x="20792" y="11791"/>
                  <a:pt x="21218" y="11802"/>
                </a:cubicBezTo>
                <a:cubicBezTo>
                  <a:pt x="21533" y="11802"/>
                  <a:pt x="21572" y="11759"/>
                  <a:pt x="21531" y="11721"/>
                </a:cubicBezTo>
                <a:cubicBezTo>
                  <a:pt x="21517" y="11705"/>
                  <a:pt x="21491" y="11683"/>
                  <a:pt x="21449" y="11672"/>
                </a:cubicBezTo>
                <a:cubicBezTo>
                  <a:pt x="20873" y="11462"/>
                  <a:pt x="20628" y="11107"/>
                  <a:pt x="20051" y="10913"/>
                </a:cubicBezTo>
                <a:cubicBezTo>
                  <a:pt x="19667" y="10784"/>
                  <a:pt x="19239" y="10693"/>
                  <a:pt x="19060" y="10391"/>
                </a:cubicBezTo>
                <a:cubicBezTo>
                  <a:pt x="19060" y="10391"/>
                  <a:pt x="18993" y="10278"/>
                  <a:pt x="18979" y="10208"/>
                </a:cubicBezTo>
                <a:cubicBezTo>
                  <a:pt x="18800" y="9534"/>
                  <a:pt x="18580" y="9173"/>
                  <a:pt x="18374" y="8279"/>
                </a:cubicBezTo>
                <a:cubicBezTo>
                  <a:pt x="18278" y="7880"/>
                  <a:pt x="17935" y="7331"/>
                  <a:pt x="17757" y="7067"/>
                </a:cubicBezTo>
                <a:cubicBezTo>
                  <a:pt x="17674" y="6943"/>
                  <a:pt x="17608" y="6813"/>
                  <a:pt x="17581" y="6690"/>
                </a:cubicBezTo>
                <a:cubicBezTo>
                  <a:pt x="17361" y="5968"/>
                  <a:pt x="17334" y="5160"/>
                  <a:pt x="17238" y="4799"/>
                </a:cubicBezTo>
                <a:cubicBezTo>
                  <a:pt x="17045" y="3991"/>
                  <a:pt x="16274" y="3662"/>
                  <a:pt x="13914" y="3511"/>
                </a:cubicBezTo>
                <a:cubicBezTo>
                  <a:pt x="13914" y="3511"/>
                  <a:pt x="13601" y="3485"/>
                  <a:pt x="13395" y="3442"/>
                </a:cubicBezTo>
                <a:cubicBezTo>
                  <a:pt x="12846" y="3329"/>
                  <a:pt x="12392" y="3037"/>
                  <a:pt x="12378" y="2789"/>
                </a:cubicBezTo>
                <a:lnTo>
                  <a:pt x="12378" y="2601"/>
                </a:lnTo>
                <a:cubicBezTo>
                  <a:pt x="12763" y="2428"/>
                  <a:pt x="12897" y="2316"/>
                  <a:pt x="13034" y="1917"/>
                </a:cubicBezTo>
                <a:cubicBezTo>
                  <a:pt x="13089" y="1923"/>
                  <a:pt x="13228" y="1934"/>
                  <a:pt x="13283" y="1885"/>
                </a:cubicBezTo>
                <a:cubicBezTo>
                  <a:pt x="13585" y="1654"/>
                  <a:pt x="13903" y="1260"/>
                  <a:pt x="13463" y="1249"/>
                </a:cubicBezTo>
                <a:cubicBezTo>
                  <a:pt x="13367" y="1249"/>
                  <a:pt x="13283" y="1249"/>
                  <a:pt x="13215" y="1249"/>
                </a:cubicBezTo>
                <a:cubicBezTo>
                  <a:pt x="13256" y="1023"/>
                  <a:pt x="13257" y="812"/>
                  <a:pt x="13120" y="635"/>
                </a:cubicBezTo>
                <a:cubicBezTo>
                  <a:pt x="12846" y="263"/>
                  <a:pt x="12105" y="0"/>
                  <a:pt x="10787" y="0"/>
                </a:cubicBezTo>
                <a:cubicBezTo>
                  <a:pt x="10787" y="0"/>
                  <a:pt x="10770" y="0"/>
                  <a:pt x="10770" y="0"/>
                </a:cubicBezTo>
                <a:cubicBezTo>
                  <a:pt x="10770" y="0"/>
                  <a:pt x="10757" y="0"/>
                  <a:pt x="10757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" name="Клетка"/>
          <p:cNvSpPr/>
          <p:nvPr/>
        </p:nvSpPr>
        <p:spPr>
          <a:xfrm>
            <a:off x="4249090" y="10253816"/>
            <a:ext cx="1357297" cy="1168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77" h="20447" fill="norm" stroke="1" extrusionOk="0">
                <a:moveTo>
                  <a:pt x="7396" y="0"/>
                </a:moveTo>
                <a:cubicBezTo>
                  <a:pt x="5052" y="7"/>
                  <a:pt x="2793" y="897"/>
                  <a:pt x="1195" y="3057"/>
                </a:cubicBezTo>
                <a:cubicBezTo>
                  <a:pt x="-1982" y="7347"/>
                  <a:pt x="1566" y="18987"/>
                  <a:pt x="7244" y="20320"/>
                </a:cubicBezTo>
                <a:cubicBezTo>
                  <a:pt x="12639" y="21587"/>
                  <a:pt x="19618" y="13103"/>
                  <a:pt x="17775" y="6928"/>
                </a:cubicBezTo>
                <a:cubicBezTo>
                  <a:pt x="16660" y="3192"/>
                  <a:pt x="11872" y="-13"/>
                  <a:pt x="7396" y="0"/>
                </a:cubicBezTo>
                <a:close/>
                <a:moveTo>
                  <a:pt x="8634" y="1316"/>
                </a:moveTo>
                <a:cubicBezTo>
                  <a:pt x="8778" y="1316"/>
                  <a:pt x="8911" y="1449"/>
                  <a:pt x="8933" y="1635"/>
                </a:cubicBezTo>
                <a:cubicBezTo>
                  <a:pt x="8962" y="1874"/>
                  <a:pt x="8824" y="2079"/>
                  <a:pt x="8648" y="2079"/>
                </a:cubicBezTo>
                <a:cubicBezTo>
                  <a:pt x="7107" y="2079"/>
                  <a:pt x="5651" y="2882"/>
                  <a:pt x="4565" y="4237"/>
                </a:cubicBezTo>
                <a:cubicBezTo>
                  <a:pt x="4431" y="4405"/>
                  <a:pt x="4433" y="4687"/>
                  <a:pt x="4569" y="4852"/>
                </a:cubicBezTo>
                <a:cubicBezTo>
                  <a:pt x="4571" y="4854"/>
                  <a:pt x="4572" y="4855"/>
                  <a:pt x="4574" y="4857"/>
                </a:cubicBezTo>
                <a:cubicBezTo>
                  <a:pt x="4697" y="5006"/>
                  <a:pt x="4888" y="5006"/>
                  <a:pt x="5009" y="4853"/>
                </a:cubicBezTo>
                <a:cubicBezTo>
                  <a:pt x="5897" y="3739"/>
                  <a:pt x="7070" y="3040"/>
                  <a:pt x="8348" y="2946"/>
                </a:cubicBezTo>
                <a:cubicBezTo>
                  <a:pt x="8525" y="2930"/>
                  <a:pt x="8673" y="3131"/>
                  <a:pt x="8652" y="3372"/>
                </a:cubicBezTo>
                <a:cubicBezTo>
                  <a:pt x="8636" y="3562"/>
                  <a:pt x="8506" y="3697"/>
                  <a:pt x="8361" y="3708"/>
                </a:cubicBezTo>
                <a:cubicBezTo>
                  <a:pt x="7711" y="3760"/>
                  <a:pt x="7093" y="3989"/>
                  <a:pt x="6534" y="4360"/>
                </a:cubicBezTo>
                <a:cubicBezTo>
                  <a:pt x="6357" y="4478"/>
                  <a:pt x="6306" y="4780"/>
                  <a:pt x="6423" y="4991"/>
                </a:cubicBezTo>
                <a:cubicBezTo>
                  <a:pt x="6517" y="5161"/>
                  <a:pt x="6691" y="5212"/>
                  <a:pt x="6834" y="5117"/>
                </a:cubicBezTo>
                <a:cubicBezTo>
                  <a:pt x="6956" y="5036"/>
                  <a:pt x="7081" y="4964"/>
                  <a:pt x="7210" y="4900"/>
                </a:cubicBezTo>
                <a:cubicBezTo>
                  <a:pt x="7375" y="4817"/>
                  <a:pt x="7563" y="4945"/>
                  <a:pt x="7598" y="5184"/>
                </a:cubicBezTo>
                <a:cubicBezTo>
                  <a:pt x="7626" y="5372"/>
                  <a:pt x="7532" y="5553"/>
                  <a:pt x="7396" y="5622"/>
                </a:cubicBezTo>
                <a:cubicBezTo>
                  <a:pt x="6690" y="5982"/>
                  <a:pt x="6084" y="6648"/>
                  <a:pt x="5688" y="7502"/>
                </a:cubicBezTo>
                <a:cubicBezTo>
                  <a:pt x="5634" y="7620"/>
                  <a:pt x="5538" y="7685"/>
                  <a:pt x="5440" y="7685"/>
                </a:cubicBezTo>
                <a:cubicBezTo>
                  <a:pt x="5377" y="7685"/>
                  <a:pt x="5313" y="7659"/>
                  <a:pt x="5259" y="7602"/>
                </a:cubicBezTo>
                <a:cubicBezTo>
                  <a:pt x="5143" y="7482"/>
                  <a:pt x="5122" y="7257"/>
                  <a:pt x="5199" y="7092"/>
                </a:cubicBezTo>
                <a:cubicBezTo>
                  <a:pt x="5392" y="6679"/>
                  <a:pt x="5629" y="6305"/>
                  <a:pt x="5897" y="5978"/>
                </a:cubicBezTo>
                <a:cubicBezTo>
                  <a:pt x="6018" y="5831"/>
                  <a:pt x="6037" y="5587"/>
                  <a:pt x="5940" y="5412"/>
                </a:cubicBezTo>
                <a:lnTo>
                  <a:pt x="5938" y="5412"/>
                </a:lnTo>
                <a:cubicBezTo>
                  <a:pt x="5824" y="5206"/>
                  <a:pt x="5596" y="5174"/>
                  <a:pt x="5454" y="5347"/>
                </a:cubicBezTo>
                <a:cubicBezTo>
                  <a:pt x="5318" y="5512"/>
                  <a:pt x="5191" y="5686"/>
                  <a:pt x="5071" y="5872"/>
                </a:cubicBezTo>
                <a:cubicBezTo>
                  <a:pt x="5067" y="5879"/>
                  <a:pt x="5064" y="5886"/>
                  <a:pt x="5060" y="5893"/>
                </a:cubicBezTo>
                <a:cubicBezTo>
                  <a:pt x="5057" y="5897"/>
                  <a:pt x="5054" y="5901"/>
                  <a:pt x="5051" y="5906"/>
                </a:cubicBezTo>
                <a:cubicBezTo>
                  <a:pt x="4703" y="6452"/>
                  <a:pt x="4422" y="7080"/>
                  <a:pt x="4230" y="7776"/>
                </a:cubicBezTo>
                <a:cubicBezTo>
                  <a:pt x="4188" y="7932"/>
                  <a:pt x="4077" y="8029"/>
                  <a:pt x="3958" y="8029"/>
                </a:cubicBezTo>
                <a:cubicBezTo>
                  <a:pt x="3911" y="8029"/>
                  <a:pt x="3864" y="8013"/>
                  <a:pt x="3818" y="7981"/>
                </a:cubicBezTo>
                <a:cubicBezTo>
                  <a:pt x="3692" y="7891"/>
                  <a:pt x="3639" y="7683"/>
                  <a:pt x="3688" y="7505"/>
                </a:cubicBezTo>
                <a:cubicBezTo>
                  <a:pt x="3837" y="6967"/>
                  <a:pt x="4033" y="6462"/>
                  <a:pt x="4269" y="6000"/>
                </a:cubicBezTo>
                <a:cubicBezTo>
                  <a:pt x="4355" y="5831"/>
                  <a:pt x="4332" y="5606"/>
                  <a:pt x="4218" y="5468"/>
                </a:cubicBezTo>
                <a:cubicBezTo>
                  <a:pt x="4215" y="5465"/>
                  <a:pt x="4214" y="5461"/>
                  <a:pt x="4212" y="5458"/>
                </a:cubicBezTo>
                <a:cubicBezTo>
                  <a:pt x="4068" y="5284"/>
                  <a:pt x="3838" y="5317"/>
                  <a:pt x="3729" y="5531"/>
                </a:cubicBezTo>
                <a:cubicBezTo>
                  <a:pt x="3560" y="5860"/>
                  <a:pt x="3409" y="6208"/>
                  <a:pt x="3278" y="6574"/>
                </a:cubicBezTo>
                <a:cubicBezTo>
                  <a:pt x="3229" y="6712"/>
                  <a:pt x="3123" y="6795"/>
                  <a:pt x="3014" y="6795"/>
                </a:cubicBezTo>
                <a:cubicBezTo>
                  <a:pt x="2964" y="6795"/>
                  <a:pt x="2914" y="6777"/>
                  <a:pt x="2867" y="6741"/>
                </a:cubicBezTo>
                <a:cubicBezTo>
                  <a:pt x="2735" y="6640"/>
                  <a:pt x="2695" y="6410"/>
                  <a:pt x="2760" y="6229"/>
                </a:cubicBezTo>
                <a:cubicBezTo>
                  <a:pt x="3002" y="5553"/>
                  <a:pt x="3311" y="4936"/>
                  <a:pt x="3668" y="4378"/>
                </a:cubicBezTo>
                <a:cubicBezTo>
                  <a:pt x="3679" y="4354"/>
                  <a:pt x="3692" y="4331"/>
                  <a:pt x="3708" y="4310"/>
                </a:cubicBezTo>
                <a:cubicBezTo>
                  <a:pt x="3712" y="4304"/>
                  <a:pt x="3717" y="4299"/>
                  <a:pt x="3722" y="4293"/>
                </a:cubicBezTo>
                <a:cubicBezTo>
                  <a:pt x="4939" y="2443"/>
                  <a:pt x="6728" y="1321"/>
                  <a:pt x="8634" y="1316"/>
                </a:cubicBezTo>
                <a:close/>
                <a:moveTo>
                  <a:pt x="10655" y="3111"/>
                </a:moveTo>
                <a:cubicBezTo>
                  <a:pt x="10820" y="3110"/>
                  <a:pt x="11026" y="3172"/>
                  <a:pt x="11234" y="3295"/>
                </a:cubicBezTo>
                <a:cubicBezTo>
                  <a:pt x="11652" y="3539"/>
                  <a:pt x="11923" y="3938"/>
                  <a:pt x="11839" y="4185"/>
                </a:cubicBezTo>
                <a:cubicBezTo>
                  <a:pt x="11755" y="4433"/>
                  <a:pt x="11348" y="4434"/>
                  <a:pt x="10931" y="4189"/>
                </a:cubicBezTo>
                <a:cubicBezTo>
                  <a:pt x="10513" y="3944"/>
                  <a:pt x="10242" y="3545"/>
                  <a:pt x="10326" y="3298"/>
                </a:cubicBezTo>
                <a:cubicBezTo>
                  <a:pt x="10368" y="3175"/>
                  <a:pt x="10491" y="3112"/>
                  <a:pt x="10655" y="3111"/>
                </a:cubicBezTo>
                <a:close/>
                <a:moveTo>
                  <a:pt x="15410" y="5650"/>
                </a:moveTo>
                <a:cubicBezTo>
                  <a:pt x="15596" y="5670"/>
                  <a:pt x="15829" y="6027"/>
                  <a:pt x="15964" y="6522"/>
                </a:cubicBezTo>
                <a:cubicBezTo>
                  <a:pt x="16118" y="7088"/>
                  <a:pt x="16085" y="7620"/>
                  <a:pt x="15891" y="7711"/>
                </a:cubicBezTo>
                <a:cubicBezTo>
                  <a:pt x="15697" y="7803"/>
                  <a:pt x="15415" y="7416"/>
                  <a:pt x="15261" y="6850"/>
                </a:cubicBezTo>
                <a:cubicBezTo>
                  <a:pt x="15107" y="6284"/>
                  <a:pt x="15139" y="5752"/>
                  <a:pt x="15333" y="5661"/>
                </a:cubicBezTo>
                <a:cubicBezTo>
                  <a:pt x="15357" y="5649"/>
                  <a:pt x="15384" y="5647"/>
                  <a:pt x="15410" y="5650"/>
                </a:cubicBezTo>
                <a:close/>
                <a:moveTo>
                  <a:pt x="11290" y="5956"/>
                </a:moveTo>
                <a:cubicBezTo>
                  <a:pt x="11358" y="5965"/>
                  <a:pt x="11425" y="6005"/>
                  <a:pt x="11476" y="6071"/>
                </a:cubicBezTo>
                <a:cubicBezTo>
                  <a:pt x="12259" y="7078"/>
                  <a:pt x="12690" y="8423"/>
                  <a:pt x="12690" y="9862"/>
                </a:cubicBezTo>
                <a:cubicBezTo>
                  <a:pt x="12690" y="10225"/>
                  <a:pt x="12662" y="10581"/>
                  <a:pt x="12608" y="10928"/>
                </a:cubicBezTo>
                <a:cubicBezTo>
                  <a:pt x="12580" y="11103"/>
                  <a:pt x="12661" y="11276"/>
                  <a:pt x="12791" y="11330"/>
                </a:cubicBezTo>
                <a:lnTo>
                  <a:pt x="12894" y="11373"/>
                </a:lnTo>
                <a:cubicBezTo>
                  <a:pt x="13047" y="11436"/>
                  <a:pt x="13209" y="11314"/>
                  <a:pt x="13242" y="11108"/>
                </a:cubicBezTo>
                <a:cubicBezTo>
                  <a:pt x="13306" y="10702"/>
                  <a:pt x="13341" y="10285"/>
                  <a:pt x="13341" y="9862"/>
                </a:cubicBezTo>
                <a:cubicBezTo>
                  <a:pt x="13341" y="9103"/>
                  <a:pt x="13236" y="8361"/>
                  <a:pt x="13030" y="7658"/>
                </a:cubicBezTo>
                <a:cubicBezTo>
                  <a:pt x="12938" y="7344"/>
                  <a:pt x="12827" y="7039"/>
                  <a:pt x="12697" y="6748"/>
                </a:cubicBezTo>
                <a:cubicBezTo>
                  <a:pt x="12607" y="6549"/>
                  <a:pt x="12671" y="6287"/>
                  <a:pt x="12842" y="6199"/>
                </a:cubicBezTo>
                <a:cubicBezTo>
                  <a:pt x="12976" y="6130"/>
                  <a:pt x="13130" y="6212"/>
                  <a:pt x="13202" y="6375"/>
                </a:cubicBezTo>
                <a:cubicBezTo>
                  <a:pt x="13346" y="6698"/>
                  <a:pt x="13471" y="7037"/>
                  <a:pt x="13572" y="7385"/>
                </a:cubicBezTo>
                <a:cubicBezTo>
                  <a:pt x="13804" y="8176"/>
                  <a:pt x="13921" y="9009"/>
                  <a:pt x="13921" y="9862"/>
                </a:cubicBezTo>
                <a:cubicBezTo>
                  <a:pt x="13921" y="9863"/>
                  <a:pt x="13921" y="9865"/>
                  <a:pt x="13921" y="9866"/>
                </a:cubicBezTo>
                <a:cubicBezTo>
                  <a:pt x="13921" y="10043"/>
                  <a:pt x="14013" y="10197"/>
                  <a:pt x="14146" y="10226"/>
                </a:cubicBezTo>
                <a:lnTo>
                  <a:pt x="14258" y="10250"/>
                </a:lnTo>
                <a:cubicBezTo>
                  <a:pt x="14420" y="10286"/>
                  <a:pt x="14571" y="10122"/>
                  <a:pt x="14573" y="9905"/>
                </a:cubicBezTo>
                <a:cubicBezTo>
                  <a:pt x="14573" y="9891"/>
                  <a:pt x="14573" y="9877"/>
                  <a:pt x="14573" y="9862"/>
                </a:cubicBezTo>
                <a:cubicBezTo>
                  <a:pt x="14573" y="9631"/>
                  <a:pt x="14729" y="9448"/>
                  <a:pt x="14910" y="9486"/>
                </a:cubicBezTo>
                <a:cubicBezTo>
                  <a:pt x="15052" y="9515"/>
                  <a:pt x="15154" y="9690"/>
                  <a:pt x="15153" y="9879"/>
                </a:cubicBezTo>
                <a:cubicBezTo>
                  <a:pt x="15153" y="10186"/>
                  <a:pt x="15138" y="10493"/>
                  <a:pt x="15112" y="10796"/>
                </a:cubicBezTo>
                <a:cubicBezTo>
                  <a:pt x="15112" y="10805"/>
                  <a:pt x="15113" y="10814"/>
                  <a:pt x="15112" y="10824"/>
                </a:cubicBezTo>
                <a:cubicBezTo>
                  <a:pt x="15112" y="10829"/>
                  <a:pt x="15109" y="10834"/>
                  <a:pt x="15108" y="10839"/>
                </a:cubicBezTo>
                <a:cubicBezTo>
                  <a:pt x="14928" y="12876"/>
                  <a:pt x="14191" y="14784"/>
                  <a:pt x="13023" y="16182"/>
                </a:cubicBezTo>
                <a:cubicBezTo>
                  <a:pt x="12967" y="16248"/>
                  <a:pt x="12898" y="16280"/>
                  <a:pt x="12828" y="16280"/>
                </a:cubicBezTo>
                <a:cubicBezTo>
                  <a:pt x="12744" y="16280"/>
                  <a:pt x="12661" y="16234"/>
                  <a:pt x="12603" y="16141"/>
                </a:cubicBezTo>
                <a:cubicBezTo>
                  <a:pt x="12503" y="15979"/>
                  <a:pt x="12532" y="15740"/>
                  <a:pt x="12649" y="15599"/>
                </a:cubicBezTo>
                <a:cubicBezTo>
                  <a:pt x="13570" y="14488"/>
                  <a:pt x="14196" y="13028"/>
                  <a:pt x="14448" y="11445"/>
                </a:cubicBezTo>
                <a:cubicBezTo>
                  <a:pt x="14480" y="11246"/>
                  <a:pt x="14381" y="11050"/>
                  <a:pt x="14228" y="11017"/>
                </a:cubicBezTo>
                <a:lnTo>
                  <a:pt x="14119" y="10993"/>
                </a:lnTo>
                <a:cubicBezTo>
                  <a:pt x="13978" y="10962"/>
                  <a:pt x="13841" y="11079"/>
                  <a:pt x="13811" y="11264"/>
                </a:cubicBezTo>
                <a:cubicBezTo>
                  <a:pt x="13768" y="11535"/>
                  <a:pt x="13713" y="11803"/>
                  <a:pt x="13646" y="12065"/>
                </a:cubicBezTo>
                <a:cubicBezTo>
                  <a:pt x="13645" y="12072"/>
                  <a:pt x="13645" y="12078"/>
                  <a:pt x="13643" y="12084"/>
                </a:cubicBezTo>
                <a:cubicBezTo>
                  <a:pt x="13641" y="12091"/>
                  <a:pt x="13638" y="12096"/>
                  <a:pt x="13636" y="12102"/>
                </a:cubicBezTo>
                <a:cubicBezTo>
                  <a:pt x="13479" y="12704"/>
                  <a:pt x="13261" y="13278"/>
                  <a:pt x="12979" y="13810"/>
                </a:cubicBezTo>
                <a:cubicBezTo>
                  <a:pt x="12923" y="13916"/>
                  <a:pt x="12832" y="13973"/>
                  <a:pt x="12740" y="13973"/>
                </a:cubicBezTo>
                <a:cubicBezTo>
                  <a:pt x="12675" y="13973"/>
                  <a:pt x="12609" y="13945"/>
                  <a:pt x="12554" y="13884"/>
                </a:cubicBezTo>
                <a:cubicBezTo>
                  <a:pt x="12435" y="13753"/>
                  <a:pt x="12428" y="13517"/>
                  <a:pt x="12516" y="13350"/>
                </a:cubicBezTo>
                <a:cubicBezTo>
                  <a:pt x="12644" y="13105"/>
                  <a:pt x="12758" y="12851"/>
                  <a:pt x="12856" y="12589"/>
                </a:cubicBezTo>
                <a:cubicBezTo>
                  <a:pt x="12930" y="12393"/>
                  <a:pt x="12852" y="12155"/>
                  <a:pt x="12694" y="12089"/>
                </a:cubicBezTo>
                <a:lnTo>
                  <a:pt x="12591" y="12047"/>
                </a:lnTo>
                <a:cubicBezTo>
                  <a:pt x="12465" y="11995"/>
                  <a:pt x="12328" y="12068"/>
                  <a:pt x="12270" y="12223"/>
                </a:cubicBezTo>
                <a:cubicBezTo>
                  <a:pt x="12010" y="12912"/>
                  <a:pt x="11635" y="13526"/>
                  <a:pt x="11161" y="14021"/>
                </a:cubicBezTo>
                <a:cubicBezTo>
                  <a:pt x="11108" y="14077"/>
                  <a:pt x="11043" y="14105"/>
                  <a:pt x="10980" y="14105"/>
                </a:cubicBezTo>
                <a:cubicBezTo>
                  <a:pt x="10877" y="14105"/>
                  <a:pt x="10776" y="14033"/>
                  <a:pt x="10722" y="13897"/>
                </a:cubicBezTo>
                <a:cubicBezTo>
                  <a:pt x="10655" y="13731"/>
                  <a:pt x="10702" y="13528"/>
                  <a:pt x="10813" y="13411"/>
                </a:cubicBezTo>
                <a:cubicBezTo>
                  <a:pt x="11326" y="12870"/>
                  <a:pt x="11703" y="12164"/>
                  <a:pt x="11914" y="11375"/>
                </a:cubicBezTo>
                <a:cubicBezTo>
                  <a:pt x="11915" y="11372"/>
                  <a:pt x="11915" y="11370"/>
                  <a:pt x="11915" y="11367"/>
                </a:cubicBezTo>
                <a:cubicBezTo>
                  <a:pt x="11916" y="11364"/>
                  <a:pt x="11917" y="11360"/>
                  <a:pt x="11918" y="11356"/>
                </a:cubicBezTo>
                <a:cubicBezTo>
                  <a:pt x="12043" y="10883"/>
                  <a:pt x="12109" y="10379"/>
                  <a:pt x="12109" y="9862"/>
                </a:cubicBezTo>
                <a:cubicBezTo>
                  <a:pt x="12109" y="8625"/>
                  <a:pt x="11737" y="7469"/>
                  <a:pt x="11062" y="6605"/>
                </a:cubicBezTo>
                <a:cubicBezTo>
                  <a:pt x="10936" y="6444"/>
                  <a:pt x="10946" y="6171"/>
                  <a:pt x="11093" y="6026"/>
                </a:cubicBezTo>
                <a:cubicBezTo>
                  <a:pt x="11151" y="5970"/>
                  <a:pt x="11221" y="5947"/>
                  <a:pt x="11290" y="5956"/>
                </a:cubicBezTo>
                <a:close/>
                <a:moveTo>
                  <a:pt x="8648" y="6652"/>
                </a:moveTo>
                <a:cubicBezTo>
                  <a:pt x="9998" y="6652"/>
                  <a:pt x="11092" y="8089"/>
                  <a:pt x="11092" y="9862"/>
                </a:cubicBezTo>
                <a:cubicBezTo>
                  <a:pt x="11092" y="11636"/>
                  <a:pt x="9998" y="13075"/>
                  <a:pt x="8648" y="13075"/>
                </a:cubicBezTo>
                <a:cubicBezTo>
                  <a:pt x="7298" y="13075"/>
                  <a:pt x="6202" y="11636"/>
                  <a:pt x="6202" y="9862"/>
                </a:cubicBezTo>
                <a:cubicBezTo>
                  <a:pt x="6202" y="8089"/>
                  <a:pt x="7298" y="6652"/>
                  <a:pt x="8648" y="6652"/>
                </a:cubicBezTo>
                <a:close/>
                <a:moveTo>
                  <a:pt x="9217" y="8105"/>
                </a:moveTo>
                <a:cubicBezTo>
                  <a:pt x="8745" y="8105"/>
                  <a:pt x="8364" y="8608"/>
                  <a:pt x="8364" y="9228"/>
                </a:cubicBezTo>
                <a:cubicBezTo>
                  <a:pt x="8364" y="9847"/>
                  <a:pt x="8745" y="10349"/>
                  <a:pt x="9217" y="10349"/>
                </a:cubicBezTo>
                <a:cubicBezTo>
                  <a:pt x="9689" y="10349"/>
                  <a:pt x="10072" y="9847"/>
                  <a:pt x="10072" y="9228"/>
                </a:cubicBezTo>
                <a:cubicBezTo>
                  <a:pt x="10072" y="8608"/>
                  <a:pt x="9689" y="8105"/>
                  <a:pt x="9217" y="8105"/>
                </a:cubicBezTo>
                <a:close/>
                <a:moveTo>
                  <a:pt x="1858" y="8467"/>
                </a:moveTo>
                <a:cubicBezTo>
                  <a:pt x="2060" y="8410"/>
                  <a:pt x="2300" y="8839"/>
                  <a:pt x="2397" y="9426"/>
                </a:cubicBezTo>
                <a:cubicBezTo>
                  <a:pt x="2493" y="10014"/>
                  <a:pt x="2407" y="10537"/>
                  <a:pt x="2206" y="10594"/>
                </a:cubicBezTo>
                <a:cubicBezTo>
                  <a:pt x="2005" y="10651"/>
                  <a:pt x="1764" y="10222"/>
                  <a:pt x="1668" y="9634"/>
                </a:cubicBezTo>
                <a:cubicBezTo>
                  <a:pt x="1572" y="9047"/>
                  <a:pt x="1657" y="8524"/>
                  <a:pt x="1858" y="8467"/>
                </a:cubicBezTo>
                <a:close/>
                <a:moveTo>
                  <a:pt x="4938" y="10016"/>
                </a:moveTo>
                <a:cubicBezTo>
                  <a:pt x="5084" y="10028"/>
                  <a:pt x="5192" y="10194"/>
                  <a:pt x="5208" y="10384"/>
                </a:cubicBezTo>
                <a:cubicBezTo>
                  <a:pt x="5385" y="12432"/>
                  <a:pt x="6588" y="14062"/>
                  <a:pt x="8141" y="14361"/>
                </a:cubicBezTo>
                <a:cubicBezTo>
                  <a:pt x="8279" y="14388"/>
                  <a:pt x="8395" y="14527"/>
                  <a:pt x="8405" y="14710"/>
                </a:cubicBezTo>
                <a:cubicBezTo>
                  <a:pt x="8418" y="14943"/>
                  <a:pt x="8280" y="15124"/>
                  <a:pt x="8117" y="15124"/>
                </a:cubicBezTo>
                <a:cubicBezTo>
                  <a:pt x="8103" y="15124"/>
                  <a:pt x="8090" y="15123"/>
                  <a:pt x="8076" y="15120"/>
                </a:cubicBezTo>
                <a:cubicBezTo>
                  <a:pt x="6965" y="14913"/>
                  <a:pt x="6009" y="14122"/>
                  <a:pt x="5383" y="12993"/>
                </a:cubicBezTo>
                <a:cubicBezTo>
                  <a:pt x="5294" y="12833"/>
                  <a:pt x="5132" y="12776"/>
                  <a:pt x="4993" y="12856"/>
                </a:cubicBezTo>
                <a:cubicBezTo>
                  <a:pt x="4806" y="12964"/>
                  <a:pt x="4738" y="13272"/>
                  <a:pt x="4859" y="13489"/>
                </a:cubicBezTo>
                <a:cubicBezTo>
                  <a:pt x="5722" y="15038"/>
                  <a:pt x="7110" y="16021"/>
                  <a:pt x="8628" y="16029"/>
                </a:cubicBezTo>
                <a:cubicBezTo>
                  <a:pt x="8773" y="16030"/>
                  <a:pt x="8909" y="16156"/>
                  <a:pt x="8933" y="16345"/>
                </a:cubicBezTo>
                <a:cubicBezTo>
                  <a:pt x="8964" y="16584"/>
                  <a:pt x="8825" y="16790"/>
                  <a:pt x="8648" y="16790"/>
                </a:cubicBezTo>
                <a:cubicBezTo>
                  <a:pt x="7929" y="16790"/>
                  <a:pt x="7237" y="16594"/>
                  <a:pt x="6602" y="16239"/>
                </a:cubicBezTo>
                <a:cubicBezTo>
                  <a:pt x="6438" y="16147"/>
                  <a:pt x="6247" y="16249"/>
                  <a:pt x="6178" y="16465"/>
                </a:cubicBezTo>
                <a:lnTo>
                  <a:pt x="6176" y="16478"/>
                </a:lnTo>
                <a:cubicBezTo>
                  <a:pt x="6106" y="16696"/>
                  <a:pt x="6185" y="16945"/>
                  <a:pt x="6351" y="17037"/>
                </a:cubicBezTo>
                <a:cubicBezTo>
                  <a:pt x="6675" y="17217"/>
                  <a:pt x="7012" y="17360"/>
                  <a:pt x="7361" y="17462"/>
                </a:cubicBezTo>
                <a:cubicBezTo>
                  <a:pt x="7508" y="17505"/>
                  <a:pt x="7623" y="17676"/>
                  <a:pt x="7610" y="17872"/>
                </a:cubicBezTo>
                <a:cubicBezTo>
                  <a:pt x="7595" y="18077"/>
                  <a:pt x="7465" y="18221"/>
                  <a:pt x="7320" y="18221"/>
                </a:cubicBezTo>
                <a:cubicBezTo>
                  <a:pt x="7299" y="18221"/>
                  <a:pt x="7279" y="18218"/>
                  <a:pt x="7258" y="18212"/>
                </a:cubicBezTo>
                <a:cubicBezTo>
                  <a:pt x="6665" y="18042"/>
                  <a:pt x="6102" y="17763"/>
                  <a:pt x="5577" y="17392"/>
                </a:cubicBezTo>
                <a:cubicBezTo>
                  <a:pt x="5575" y="17391"/>
                  <a:pt x="5573" y="17391"/>
                  <a:pt x="5571" y="17390"/>
                </a:cubicBezTo>
                <a:cubicBezTo>
                  <a:pt x="5552" y="17379"/>
                  <a:pt x="5534" y="17366"/>
                  <a:pt x="5517" y="17351"/>
                </a:cubicBezTo>
                <a:cubicBezTo>
                  <a:pt x="4892" y="16899"/>
                  <a:pt x="4323" y="16313"/>
                  <a:pt x="3832" y="15603"/>
                </a:cubicBezTo>
                <a:cubicBezTo>
                  <a:pt x="3713" y="15431"/>
                  <a:pt x="3736" y="15157"/>
                  <a:pt x="3891" y="15025"/>
                </a:cubicBezTo>
                <a:cubicBezTo>
                  <a:pt x="4013" y="14922"/>
                  <a:pt x="4176" y="14968"/>
                  <a:pt x="4274" y="15109"/>
                </a:cubicBezTo>
                <a:cubicBezTo>
                  <a:pt x="4559" y="15518"/>
                  <a:pt x="4873" y="15879"/>
                  <a:pt x="5209" y="16195"/>
                </a:cubicBezTo>
                <a:cubicBezTo>
                  <a:pt x="5378" y="16353"/>
                  <a:pt x="5615" y="16262"/>
                  <a:pt x="5695" y="16011"/>
                </a:cubicBezTo>
                <a:lnTo>
                  <a:pt x="5697" y="16005"/>
                </a:lnTo>
                <a:cubicBezTo>
                  <a:pt x="5754" y="15825"/>
                  <a:pt x="5712" y="15614"/>
                  <a:pt x="5591" y="15500"/>
                </a:cubicBezTo>
                <a:cubicBezTo>
                  <a:pt x="4925" y="14876"/>
                  <a:pt x="4372" y="14049"/>
                  <a:pt x="3983" y="13080"/>
                </a:cubicBezTo>
                <a:cubicBezTo>
                  <a:pt x="3976" y="13065"/>
                  <a:pt x="3966" y="13051"/>
                  <a:pt x="3961" y="13034"/>
                </a:cubicBezTo>
                <a:cubicBezTo>
                  <a:pt x="3958" y="13026"/>
                  <a:pt x="3957" y="13018"/>
                  <a:pt x="3955" y="13010"/>
                </a:cubicBezTo>
                <a:cubicBezTo>
                  <a:pt x="3797" y="12606"/>
                  <a:pt x="3664" y="12179"/>
                  <a:pt x="3568" y="11729"/>
                </a:cubicBezTo>
                <a:cubicBezTo>
                  <a:pt x="3520" y="11506"/>
                  <a:pt x="3635" y="11273"/>
                  <a:pt x="3819" y="11247"/>
                </a:cubicBezTo>
                <a:cubicBezTo>
                  <a:pt x="3964" y="11226"/>
                  <a:pt x="4093" y="11365"/>
                  <a:pt x="4133" y="11549"/>
                </a:cubicBezTo>
                <a:cubicBezTo>
                  <a:pt x="4164" y="11691"/>
                  <a:pt x="4199" y="11830"/>
                  <a:pt x="4237" y="11967"/>
                </a:cubicBezTo>
                <a:cubicBezTo>
                  <a:pt x="4302" y="12197"/>
                  <a:pt x="4503" y="12305"/>
                  <a:pt x="4674" y="12206"/>
                </a:cubicBezTo>
                <a:cubicBezTo>
                  <a:pt x="4831" y="12116"/>
                  <a:pt x="4906" y="11883"/>
                  <a:pt x="4848" y="11672"/>
                </a:cubicBezTo>
                <a:cubicBezTo>
                  <a:pt x="4739" y="11280"/>
                  <a:pt x="4664" y="10867"/>
                  <a:pt x="4629" y="10438"/>
                </a:cubicBezTo>
                <a:cubicBezTo>
                  <a:pt x="4610" y="10207"/>
                  <a:pt x="4753" y="10002"/>
                  <a:pt x="4938" y="10016"/>
                </a:cubicBezTo>
                <a:close/>
                <a:moveTo>
                  <a:pt x="10904" y="17039"/>
                </a:moveTo>
                <a:cubicBezTo>
                  <a:pt x="11206" y="17007"/>
                  <a:pt x="11442" y="17101"/>
                  <a:pt x="11483" y="17297"/>
                </a:cubicBezTo>
                <a:cubicBezTo>
                  <a:pt x="11538" y="17558"/>
                  <a:pt x="11225" y="17900"/>
                  <a:pt x="10784" y="18060"/>
                </a:cubicBezTo>
                <a:cubicBezTo>
                  <a:pt x="10343" y="18220"/>
                  <a:pt x="9942" y="18139"/>
                  <a:pt x="9887" y="17878"/>
                </a:cubicBezTo>
                <a:cubicBezTo>
                  <a:pt x="9832" y="17617"/>
                  <a:pt x="10144" y="17275"/>
                  <a:pt x="10585" y="17115"/>
                </a:cubicBezTo>
                <a:cubicBezTo>
                  <a:pt x="10695" y="17075"/>
                  <a:pt x="10803" y="17050"/>
                  <a:pt x="10904" y="1703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