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0"/>
  </p:notesMasterIdLst>
  <p:handoutMasterIdLst>
    <p:handoutMasterId r:id="rId11"/>
  </p:handoutMasterIdLst>
  <p:sldIdLst>
    <p:sldId id="256" r:id="rId4"/>
    <p:sldId id="260" r:id="rId5"/>
    <p:sldId id="261" r:id="rId6"/>
    <p:sldId id="263" r:id="rId7"/>
    <p:sldId id="262" r:id="rId8"/>
    <p:sldId id="265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9" Type="http://schemas.openxmlformats.org/officeDocument/2006/relationships/tags" Target="../tags/tag41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image" Target="../media/image3.png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0" Type="http://schemas.openxmlformats.org/officeDocument/2006/relationships/tags" Target="../tags/tag59.xml"/><Relationship Id="rId2" Type="http://schemas.openxmlformats.org/officeDocument/2006/relationships/tags" Target="../tags/tag42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image" Target="../media/image1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0" Type="http://schemas.openxmlformats.org/officeDocument/2006/relationships/tags" Target="../tags/tag107.xml"/><Relationship Id="rId2" Type="http://schemas.openxmlformats.org/officeDocument/2006/relationships/tags" Target="../tags/tag90.xml"/><Relationship Id="rId19" Type="http://schemas.openxmlformats.org/officeDocument/2006/relationships/tags" Target="../tags/tag106.xml"/><Relationship Id="rId18" Type="http://schemas.openxmlformats.org/officeDocument/2006/relationships/tags" Target="../tags/tag105.xml"/><Relationship Id="rId17" Type="http://schemas.openxmlformats.org/officeDocument/2006/relationships/tags" Target="../tags/tag104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rgbClr val="000815"/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 userDrawn="1">
            <p:custDataLst>
              <p:tags r:id="rId3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70000"/>
                </a:schemeClr>
              </a:gs>
              <a:gs pos="74000">
                <a:srgbClr val="000815">
                  <a:alpha val="90000"/>
                </a:srgb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图片 2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lum bright="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"/>
            <a:ext cx="12192000" cy="6858000"/>
          </a:xfrm>
          <a:prstGeom prst="rect">
            <a:avLst/>
          </a:prstGeom>
        </p:spPr>
      </p:pic>
      <p:sp>
        <p:nvSpPr>
          <p:cNvPr id="18" name="椭圆 17"/>
          <p:cNvSpPr/>
          <p:nvPr userDrawn="1">
            <p:custDataLst>
              <p:tags r:id="rId6"/>
            </p:custDataLst>
          </p:nvPr>
        </p:nvSpPr>
        <p:spPr>
          <a:xfrm rot="10800000">
            <a:off x="744855" y="5470513"/>
            <a:ext cx="379730" cy="37973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25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19" name="箭头: V 形 18"/>
          <p:cNvSpPr/>
          <p:nvPr userDrawn="1">
            <p:custDataLst>
              <p:tags r:id="rId7"/>
            </p:custDataLst>
          </p:nvPr>
        </p:nvSpPr>
        <p:spPr>
          <a:xfrm rot="10800000" flipH="1">
            <a:off x="875665" y="5589893"/>
            <a:ext cx="97790" cy="133350"/>
          </a:xfrm>
          <a:prstGeom prst="chevron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 userDrawn="1">
            <p:custDataLst>
              <p:tags r:id="rId8"/>
            </p:custDataLst>
          </p:nvPr>
        </p:nvCxnSpPr>
        <p:spPr>
          <a:xfrm>
            <a:off x="745106" y="872671"/>
            <a:ext cx="6961505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 userDrawn="1">
            <p:custDataLst>
              <p:tags r:id="rId9"/>
            </p:custDataLst>
          </p:nvPr>
        </p:nvCxnSpPr>
        <p:spPr>
          <a:xfrm>
            <a:off x="9860280" y="872671"/>
            <a:ext cx="1661160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署名"/>
          <p:cNvSpPr txBox="1">
            <a:spLocks noGrp="1"/>
          </p:cNvSpPr>
          <p:nvPr>
            <p:ph type="body" idx="9" hasCustomPrompt="1"/>
            <p:custDataLst>
              <p:tags r:id="rId10"/>
            </p:custDataLst>
          </p:nvPr>
        </p:nvSpPr>
        <p:spPr>
          <a:xfrm>
            <a:off x="1249680" y="5512423"/>
            <a:ext cx="1953895" cy="33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平行四边形 10"/>
          <p:cNvSpPr/>
          <p:nvPr userDrawn="1">
            <p:custDataLst>
              <p:tags r:id="rId11"/>
            </p:custDataLst>
          </p:nvPr>
        </p:nvSpPr>
        <p:spPr>
          <a:xfrm>
            <a:off x="91376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1041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平行四边形 8"/>
          <p:cNvSpPr/>
          <p:nvPr userDrawn="1">
            <p:custDataLst>
              <p:tags r:id="rId13"/>
            </p:custDataLst>
          </p:nvPr>
        </p:nvSpPr>
        <p:spPr>
          <a:xfrm>
            <a:off x="1168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平行四边形 21"/>
          <p:cNvSpPr/>
          <p:nvPr userDrawn="1">
            <p:custDataLst>
              <p:tags r:id="rId14"/>
            </p:custDataLst>
          </p:nvPr>
        </p:nvSpPr>
        <p:spPr>
          <a:xfrm>
            <a:off x="129603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平行四边形 22"/>
          <p:cNvSpPr/>
          <p:nvPr userDrawn="1">
            <p:custDataLst>
              <p:tags r:id="rId15"/>
            </p:custDataLst>
          </p:nvPr>
        </p:nvSpPr>
        <p:spPr>
          <a:xfrm>
            <a:off x="142367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155194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7"/>
            </p:custDataLst>
          </p:nvPr>
        </p:nvSpPr>
        <p:spPr>
          <a:xfrm>
            <a:off x="744220" y="2184400"/>
            <a:ext cx="6687820" cy="32010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200" b="1" i="0" u="none" strike="noStrike" kern="1200" cap="none" spc="0" normalizeH="0" baseline="0" noProof="1" dirty="0">
                <a:solidFill>
                  <a:srgbClr val="FFFFFF"/>
                </a:solidFill>
                <a:effectLst/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744220" y="1125997"/>
            <a:ext cx="6029960" cy="1019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defPPr>
              <a:defRPr lang="en-US">
                <a:latin typeface="+mj-lt"/>
              </a:defRPr>
            </a:defPPr>
            <a:lvl1pPr marL="0" marR="0" lvl="0" algn="l" defTabSz="914400" rtl="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rcRect r="79839"/>
          <a:stretch>
            <a:fillRect/>
          </a:stretch>
        </p:blipFill>
        <p:spPr>
          <a:xfrm flipH="1">
            <a:off x="9733935" y="0"/>
            <a:ext cx="2458065" cy="68580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lum bright="6000" contrast="12000"/>
          </a:blip>
          <a:stretch>
            <a:fillRect/>
          </a:stretch>
        </p:blipFill>
        <p:spPr>
          <a:xfrm flipH="1">
            <a:off x="0" y="0"/>
            <a:ext cx="11416030" cy="6858000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5"/>
            </p:custDataLst>
          </p:nvPr>
        </p:nvSpPr>
        <p:spPr>
          <a:xfrm rot="16200000">
            <a:off x="4597399" y="-736603"/>
            <a:ext cx="6858001" cy="8331203"/>
          </a:xfrm>
          <a:prstGeom prst="rect">
            <a:avLst/>
          </a:prstGeom>
          <a:gradFill>
            <a:gsLst>
              <a:gs pos="6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25000"/>
                </a:scheme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>
            <p:custDataLst>
              <p:tags r:id="rId6"/>
            </p:custDataLst>
          </p:nvPr>
        </p:nvSpPr>
        <p:spPr>
          <a:xfrm>
            <a:off x="442336" y="2871879"/>
            <a:ext cx="3251010" cy="1732167"/>
          </a:xfrm>
          <a:custGeom>
            <a:avLst/>
            <a:gdLst>
              <a:gd name="connsiteX0" fmla="*/ 109102 w 2819400"/>
              <a:gd name="connsiteY0" fmla="*/ 0 h 1386703"/>
              <a:gd name="connsiteX1" fmla="*/ 1507986 w 2819400"/>
              <a:gd name="connsiteY1" fmla="*/ 0 h 1386703"/>
              <a:gd name="connsiteX2" fmla="*/ 1847850 w 2819400"/>
              <a:gd name="connsiteY2" fmla="*/ 339864 h 1386703"/>
              <a:gd name="connsiteX3" fmla="*/ 1847850 w 2819400"/>
              <a:gd name="connsiteY3" fmla="*/ 344382 h 1386703"/>
              <a:gd name="connsiteX4" fmla="*/ 2646296 w 2819400"/>
              <a:gd name="connsiteY4" fmla="*/ 344382 h 1386703"/>
              <a:gd name="connsiteX5" fmla="*/ 2819400 w 2819400"/>
              <a:gd name="connsiteY5" fmla="*/ 517486 h 1386703"/>
              <a:gd name="connsiteX6" fmla="*/ 2819400 w 2819400"/>
              <a:gd name="connsiteY6" fmla="*/ 1125966 h 1386703"/>
              <a:gd name="connsiteX7" fmla="*/ 2558663 w 2819400"/>
              <a:gd name="connsiteY7" fmla="*/ 1386703 h 1386703"/>
              <a:gd name="connsiteX8" fmla="*/ 326392 w 2819400"/>
              <a:gd name="connsiteY8" fmla="*/ 1386703 h 1386703"/>
              <a:gd name="connsiteX9" fmla="*/ 0 w 2819400"/>
              <a:gd name="connsiteY9" fmla="*/ 1060311 h 1386703"/>
              <a:gd name="connsiteX10" fmla="*/ 0 w 2819400"/>
              <a:gd name="connsiteY10" fmla="*/ 109102 h 138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19400" h="1386703">
                <a:moveTo>
                  <a:pt x="109102" y="0"/>
                </a:moveTo>
                <a:lnTo>
                  <a:pt x="1507986" y="0"/>
                </a:lnTo>
                <a:lnTo>
                  <a:pt x="1847850" y="339864"/>
                </a:lnTo>
                <a:lnTo>
                  <a:pt x="1847850" y="344382"/>
                </a:lnTo>
                <a:lnTo>
                  <a:pt x="2646296" y="344382"/>
                </a:lnTo>
                <a:lnTo>
                  <a:pt x="2819400" y="517486"/>
                </a:lnTo>
                <a:lnTo>
                  <a:pt x="2819400" y="1125966"/>
                </a:lnTo>
                <a:lnTo>
                  <a:pt x="2558663" y="1386703"/>
                </a:lnTo>
                <a:lnTo>
                  <a:pt x="326392" y="1386703"/>
                </a:lnTo>
                <a:lnTo>
                  <a:pt x="0" y="1060311"/>
                </a:lnTo>
                <a:lnTo>
                  <a:pt x="0" y="109102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50000"/>
                  <a:alpha val="50000"/>
                </a:schemeClr>
              </a:gs>
            </a:gsLst>
            <a:lin ang="0" scaled="1"/>
          </a:gradFill>
          <a:ln>
            <a:gradFill flip="none" rotWithShape="1">
              <a:gsLst>
                <a:gs pos="0">
                  <a:schemeClr val="bg1">
                    <a:lumMod val="5000"/>
                    <a:lumOff val="95000"/>
                  </a:schemeClr>
                </a:gs>
                <a:gs pos="100000">
                  <a:schemeClr val="accent1">
                    <a:alpha val="0"/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8" name="加号 7"/>
          <p:cNvSpPr/>
          <p:nvPr>
            <p:custDataLst>
              <p:tags r:id="rId7"/>
            </p:custDataLst>
          </p:nvPr>
        </p:nvSpPr>
        <p:spPr>
          <a:xfrm rot="2781836">
            <a:off x="550718" y="3335569"/>
            <a:ext cx="1320680" cy="1320680"/>
          </a:xfrm>
          <a:prstGeom prst="mathPlus">
            <a:avLst>
              <a:gd name="adj1" fmla="val 14727"/>
            </a:avLst>
          </a:prstGeom>
          <a:noFill/>
          <a:ln>
            <a:gradFill flip="none" rotWithShape="1">
              <a:gsLst>
                <a:gs pos="0">
                  <a:schemeClr val="accent2"/>
                </a:gs>
                <a:gs pos="67000">
                  <a:schemeClr val="accent2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/>
          </a:p>
        </p:txBody>
      </p: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>
            <a:off x="613261" y="3447263"/>
            <a:ext cx="264698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  <a:lumMod val="45000"/>
                    <a:lumOff val="55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V 形 22"/>
          <p:cNvSpPr/>
          <p:nvPr>
            <p:custDataLst>
              <p:tags r:id="rId9"/>
            </p:custDataLst>
          </p:nvPr>
        </p:nvSpPr>
        <p:spPr>
          <a:xfrm>
            <a:off x="3371215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箭头: V 形 23"/>
          <p:cNvSpPr/>
          <p:nvPr>
            <p:custDataLst>
              <p:tags r:id="rId10"/>
            </p:custDataLst>
          </p:nvPr>
        </p:nvSpPr>
        <p:spPr>
          <a:xfrm>
            <a:off x="3535045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箭头: V 形 24"/>
          <p:cNvSpPr/>
          <p:nvPr>
            <p:custDataLst>
              <p:tags r:id="rId11"/>
            </p:custDataLst>
          </p:nvPr>
        </p:nvSpPr>
        <p:spPr>
          <a:xfrm>
            <a:off x="3699510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箭头: V 形 25"/>
          <p:cNvSpPr/>
          <p:nvPr>
            <p:custDataLst>
              <p:tags r:id="rId12"/>
            </p:custDataLst>
          </p:nvPr>
        </p:nvSpPr>
        <p:spPr>
          <a:xfrm>
            <a:off x="3863975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箭头: V 形 26"/>
          <p:cNvSpPr/>
          <p:nvPr>
            <p:custDataLst>
              <p:tags r:id="rId13"/>
            </p:custDataLst>
          </p:nvPr>
        </p:nvSpPr>
        <p:spPr>
          <a:xfrm>
            <a:off x="4027805" y="4484370"/>
            <a:ext cx="218440" cy="287020"/>
          </a:xfrm>
          <a:prstGeom prst="chevron">
            <a:avLst>
              <a:gd name="adj" fmla="val 63333"/>
            </a:avLst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>
            <p:custDataLst>
              <p:tags r:id="rId14"/>
            </p:custDataLst>
          </p:nvPr>
        </p:nvCxnSpPr>
        <p:spPr>
          <a:xfrm>
            <a:off x="439766" y="783771"/>
            <a:ext cx="1479196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15"/>
            </p:custDataLst>
          </p:nvPr>
        </p:nvCxnSpPr>
        <p:spPr>
          <a:xfrm>
            <a:off x="3503364" y="783771"/>
            <a:ext cx="8203565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1612265" y="3436620"/>
            <a:ext cx="4706122" cy="1195705"/>
          </a:xfrm>
          <a:prstGeom prst="rect">
            <a:avLst/>
          </a:prstGeom>
          <a:noFill/>
        </p:spPr>
        <p:txBody>
          <a:bodyPr wrap="square" lIns="91440" tIns="0" rIns="9144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sz="6000" b="1" i="0" u="none" strike="noStrike" kern="1200" cap="none" spc="0" normalizeH="0" baseline="0" noProof="1" dirty="0">
                <a:solidFill>
                  <a:srgbClr val="FFFFFF"/>
                </a:solidFill>
                <a:effectLst/>
                <a:latin typeface="+mj-lt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>
            <p:custDataLst>
              <p:tags r:id="rId2"/>
            </p:custDataLst>
          </p:nvPr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rgbClr val="000815"/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 userDrawn="1">
            <p:custDataLst>
              <p:tags r:id="rId3"/>
            </p:custDataLst>
          </p:nvPr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70000"/>
                </a:schemeClr>
              </a:gs>
              <a:gs pos="74000">
                <a:schemeClr val="accent1">
                  <a:lumMod val="17000"/>
                </a:scheme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图片 4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3393440" y="0"/>
            <a:ext cx="8798560" cy="6858000"/>
          </a:xfrm>
          <a:prstGeom prst="rect">
            <a:avLst/>
          </a:prstGeom>
        </p:spPr>
      </p:pic>
      <p:sp>
        <p:nvSpPr>
          <p:cNvPr id="18" name="椭圆 17"/>
          <p:cNvSpPr/>
          <p:nvPr userDrawn="1">
            <p:custDataLst>
              <p:tags r:id="rId6"/>
            </p:custDataLst>
          </p:nvPr>
        </p:nvSpPr>
        <p:spPr>
          <a:xfrm>
            <a:off x="758825" y="2395245"/>
            <a:ext cx="379730" cy="37973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75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19" name="箭头: V 形 18"/>
          <p:cNvSpPr/>
          <p:nvPr userDrawn="1">
            <p:custDataLst>
              <p:tags r:id="rId7"/>
            </p:custDataLst>
          </p:nvPr>
        </p:nvSpPr>
        <p:spPr>
          <a:xfrm>
            <a:off x="909955" y="2522245"/>
            <a:ext cx="97790" cy="133350"/>
          </a:xfrm>
          <a:prstGeom prst="chevron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747011" y="821871"/>
            <a:ext cx="7792720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 userDrawn="1">
            <p:custDataLst>
              <p:tags r:id="rId9"/>
            </p:custDataLst>
          </p:nvPr>
        </p:nvCxnSpPr>
        <p:spPr>
          <a:xfrm>
            <a:off x="9661208" y="821871"/>
            <a:ext cx="1845310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"/>
          <p:cNvSpPr txBox="1">
            <a:spLocks noGrp="1"/>
          </p:cNvSpPr>
          <p:nvPr>
            <p:ph type="title" idx="8" hasCustomPrompt="1"/>
            <p:custDataLst>
              <p:tags r:id="rId10"/>
            </p:custDataLst>
          </p:nvPr>
        </p:nvSpPr>
        <p:spPr>
          <a:xfrm>
            <a:off x="636270" y="2896260"/>
            <a:ext cx="5557520" cy="3013074"/>
          </a:xfrm>
          <a:prstGeom prst="rect">
            <a:avLst/>
          </a:prstGeom>
          <a:noFill/>
        </p:spPr>
        <p:txBody>
          <a:bodyPr wrap="square" lIns="91440" tIns="0" rIns="9144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1" i="0" u="none" strike="noStrike" kern="1200" cap="none" spc="0" normalizeH="0" baseline="0" noProof="1" dirty="0">
                <a:solidFill>
                  <a:srgbClr val="FFFFFF"/>
                </a:solidFill>
                <a:effectLst/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10" name="副标题"/>
          <p:cNvSpPr txBox="1">
            <a:spLocks noGrp="1"/>
          </p:cNvSpPr>
          <p:nvPr>
            <p:ph type="body" idx="7" hasCustomPrompt="1"/>
            <p:custDataLst>
              <p:tags r:id="rId11"/>
            </p:custDataLst>
          </p:nvPr>
        </p:nvSpPr>
        <p:spPr>
          <a:xfrm>
            <a:off x="1169035" y="1977415"/>
            <a:ext cx="5024755" cy="918845"/>
          </a:xfrm>
          <a:prstGeom prst="rect">
            <a:avLst/>
          </a:prstGeom>
          <a:noFill/>
        </p:spPr>
        <p:txBody>
          <a:bodyPr wrap="none" lIns="71755" tIns="0" rIns="71755" bIns="0" rtlCol="0" anchor="b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latin typeface="+mn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平行四边形 7"/>
          <p:cNvSpPr/>
          <p:nvPr userDrawn="1">
            <p:custDataLst>
              <p:tags r:id="rId12"/>
            </p:custDataLst>
          </p:nvPr>
        </p:nvSpPr>
        <p:spPr>
          <a:xfrm>
            <a:off x="91376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平行四边形 6"/>
          <p:cNvSpPr/>
          <p:nvPr userDrawn="1">
            <p:custDataLst>
              <p:tags r:id="rId13"/>
            </p:custDataLst>
          </p:nvPr>
        </p:nvSpPr>
        <p:spPr>
          <a:xfrm>
            <a:off x="1041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平行四边形 8"/>
          <p:cNvSpPr/>
          <p:nvPr userDrawn="1">
            <p:custDataLst>
              <p:tags r:id="rId14"/>
            </p:custDataLst>
          </p:nvPr>
        </p:nvSpPr>
        <p:spPr>
          <a:xfrm>
            <a:off x="1168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平行四边形 21"/>
          <p:cNvSpPr/>
          <p:nvPr userDrawn="1">
            <p:custDataLst>
              <p:tags r:id="rId15"/>
            </p:custDataLst>
          </p:nvPr>
        </p:nvSpPr>
        <p:spPr>
          <a:xfrm>
            <a:off x="129603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平行四边形 22"/>
          <p:cNvSpPr/>
          <p:nvPr userDrawn="1">
            <p:custDataLst>
              <p:tags r:id="rId16"/>
            </p:custDataLst>
          </p:nvPr>
        </p:nvSpPr>
        <p:spPr>
          <a:xfrm>
            <a:off x="142367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平行四边形 23"/>
          <p:cNvSpPr/>
          <p:nvPr userDrawn="1">
            <p:custDataLst>
              <p:tags r:id="rId17"/>
            </p:custDataLst>
          </p:nvPr>
        </p:nvSpPr>
        <p:spPr>
          <a:xfrm>
            <a:off x="155194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b="1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643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b="1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643" y="360000"/>
            <a:ext cx="10515600" cy="864000"/>
          </a:xfrm>
        </p:spPr>
        <p:txBody>
          <a:bodyPr wrap="square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rgbClr val="000815"/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/>
          <p:cNvSpPr/>
          <p:nvPr userDrawn="1">
            <p:custDataLst>
              <p:tags r:id="rId3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70000"/>
                </a:schemeClr>
              </a:gs>
              <a:gs pos="74000">
                <a:srgbClr val="000815">
                  <a:alpha val="90000"/>
                </a:srgb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图片 2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  <a:lum bright="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"/>
            <a:ext cx="12192000" cy="6858635"/>
          </a:xfrm>
          <a:prstGeom prst="rect">
            <a:avLst/>
          </a:prstGeom>
        </p:spPr>
      </p:pic>
      <p:sp>
        <p:nvSpPr>
          <p:cNvPr id="18" name="椭圆 17"/>
          <p:cNvSpPr/>
          <p:nvPr userDrawn="1">
            <p:custDataLst>
              <p:tags r:id="rId6"/>
            </p:custDataLst>
          </p:nvPr>
        </p:nvSpPr>
        <p:spPr>
          <a:xfrm rot="10800000">
            <a:off x="744855" y="4264660"/>
            <a:ext cx="379730" cy="37973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endParaRPr lang="en-US" dirty="0"/>
          </a:p>
        </p:txBody>
      </p:sp>
      <p:sp>
        <p:nvSpPr>
          <p:cNvPr id="19" name="箭头: V 形 18"/>
          <p:cNvSpPr/>
          <p:nvPr userDrawn="1">
            <p:custDataLst>
              <p:tags r:id="rId7"/>
            </p:custDataLst>
          </p:nvPr>
        </p:nvSpPr>
        <p:spPr>
          <a:xfrm rot="10800000" flipH="1">
            <a:off x="875665" y="4384040"/>
            <a:ext cx="97790" cy="133350"/>
          </a:xfrm>
          <a:prstGeom prst="chevron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/>
          <p:nvPr userDrawn="1">
            <p:custDataLst>
              <p:tags r:id="rId8"/>
            </p:custDataLst>
          </p:nvPr>
        </p:nvCxnSpPr>
        <p:spPr>
          <a:xfrm>
            <a:off x="745106" y="872671"/>
            <a:ext cx="6961505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直接连接符 1032"/>
          <p:cNvCxnSpPr/>
          <p:nvPr userDrawn="1">
            <p:custDataLst>
              <p:tags r:id="rId9"/>
            </p:custDataLst>
          </p:nvPr>
        </p:nvCxnSpPr>
        <p:spPr>
          <a:xfrm>
            <a:off x="9860280" y="872671"/>
            <a:ext cx="1661160" cy="0"/>
          </a:xfrm>
          <a:prstGeom prst="line">
            <a:avLst/>
          </a:prstGeom>
          <a:ln w="12700">
            <a:solidFill>
              <a:schemeClr val="accent2">
                <a:alpha val="4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署名"/>
          <p:cNvSpPr txBox="1">
            <a:spLocks noGrp="1"/>
          </p:cNvSpPr>
          <p:nvPr>
            <p:ph type="body" idx="8" hasCustomPrompt="1"/>
            <p:custDataLst>
              <p:tags r:id="rId10"/>
            </p:custDataLst>
          </p:nvPr>
        </p:nvSpPr>
        <p:spPr>
          <a:xfrm>
            <a:off x="1250315" y="4306570"/>
            <a:ext cx="5524500" cy="3378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0" name="平行四边形 9"/>
          <p:cNvSpPr/>
          <p:nvPr userDrawn="1">
            <p:custDataLst>
              <p:tags r:id="rId11"/>
            </p:custDataLst>
          </p:nvPr>
        </p:nvSpPr>
        <p:spPr>
          <a:xfrm>
            <a:off x="91376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平行四边形 7"/>
          <p:cNvSpPr/>
          <p:nvPr userDrawn="1">
            <p:custDataLst>
              <p:tags r:id="rId12"/>
            </p:custDataLst>
          </p:nvPr>
        </p:nvSpPr>
        <p:spPr>
          <a:xfrm>
            <a:off x="1041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平行四边形 8"/>
          <p:cNvSpPr/>
          <p:nvPr userDrawn="1">
            <p:custDataLst>
              <p:tags r:id="rId13"/>
            </p:custDataLst>
          </p:nvPr>
        </p:nvSpPr>
        <p:spPr>
          <a:xfrm>
            <a:off x="116840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平行四边形 21"/>
          <p:cNvSpPr/>
          <p:nvPr userDrawn="1">
            <p:custDataLst>
              <p:tags r:id="rId14"/>
            </p:custDataLst>
          </p:nvPr>
        </p:nvSpPr>
        <p:spPr>
          <a:xfrm>
            <a:off x="1296035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平行四边形 22"/>
          <p:cNvSpPr/>
          <p:nvPr userDrawn="1">
            <p:custDataLst>
              <p:tags r:id="rId15"/>
            </p:custDataLst>
          </p:nvPr>
        </p:nvSpPr>
        <p:spPr>
          <a:xfrm>
            <a:off x="142367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1551940" y="561340"/>
            <a:ext cx="127635" cy="144145"/>
          </a:xfrm>
          <a:prstGeom prst="parallelogram">
            <a:avLst>
              <a:gd name="adj" fmla="val 61736"/>
            </a:avLst>
          </a:prstGeom>
          <a:solidFill>
            <a:schemeClr val="accent1"/>
          </a:solidFill>
          <a:ln>
            <a:noFill/>
            <a:prstDash val="solid"/>
          </a:ln>
          <a:effectLst>
            <a:outerShdw blurRad="139700" sx="102000" sy="102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7"/>
            </p:custDataLst>
          </p:nvPr>
        </p:nvSpPr>
        <p:spPr>
          <a:xfrm>
            <a:off x="744855" y="1696720"/>
            <a:ext cx="6029960" cy="19494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1" i="0" u="none" strike="noStrike" kern="1200" cap="none" spc="0" normalizeH="0" baseline="0" noProof="1" dirty="0">
                <a:solidFill>
                  <a:srgbClr val="FFFFFF"/>
                </a:solidFill>
                <a:effectLst/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2" Type="http://schemas.openxmlformats.org/officeDocument/2006/relationships/theme" Target="../theme/theme2.xml"/><Relationship Id="rId21" Type="http://schemas.openxmlformats.org/officeDocument/2006/relationships/tags" Target="../tags/tag117.xml"/><Relationship Id="rId20" Type="http://schemas.openxmlformats.org/officeDocument/2006/relationships/tags" Target="../tags/tag116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tags" Target="../tags/tag113.xml"/><Relationship Id="rId16" Type="http://schemas.openxmlformats.org/officeDocument/2006/relationships/tags" Target="../tags/tag112.xml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+mn-lt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+mn-lt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 userDrawn="1">
            <p:custDataLst>
              <p:tags r:id="rId12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100000">
                <a:srgbClr val="000815"/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 userDrawn="1">
            <p:custDataLst>
              <p:tags r:id="rId13"/>
            </p:custDataLst>
          </p:nvPr>
        </p:nvSpPr>
        <p:spPr>
          <a:xfrm rot="16200000">
            <a:off x="2647315" y="-2647315"/>
            <a:ext cx="6897370" cy="12192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70000"/>
                </a:schemeClr>
              </a:gs>
              <a:gs pos="74000">
                <a:srgbClr val="000815">
                  <a:alpha val="90000"/>
                </a:srgbClr>
              </a:gs>
            </a:gsLst>
            <a:lin ang="5400000" scaled="0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4" name="椭圆 13"/>
          <p:cNvSpPr/>
          <p:nvPr userDrawn="1">
            <p:custDataLst>
              <p:tags r:id="rId14"/>
            </p:custDataLst>
          </p:nvPr>
        </p:nvSpPr>
        <p:spPr>
          <a:xfrm>
            <a:off x="10974070" y="523875"/>
            <a:ext cx="379730" cy="379730"/>
          </a:xfrm>
          <a:prstGeom prst="ellipse">
            <a:avLst/>
          </a:prstGeom>
          <a:noFill/>
          <a:ln>
            <a:gradFill flip="none" rotWithShape="1"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箭头: V 形 7"/>
          <p:cNvSpPr/>
          <p:nvPr userDrawn="1">
            <p:custDataLst>
              <p:tags r:id="rId15"/>
            </p:custDataLst>
          </p:nvPr>
        </p:nvSpPr>
        <p:spPr>
          <a:xfrm>
            <a:off x="11125200" y="650875"/>
            <a:ext cx="97790" cy="133350"/>
          </a:xfrm>
          <a:prstGeom prst="chevron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8900000" scaled="1"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3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effectLst>
            <a:outerShdw blurRad="139700" dist="38100" sx="102000" sy="102000" algn="tl">
              <a:schemeClr val="accent2">
                <a:alpha val="34000"/>
              </a:schemeClr>
            </a:outerShdw>
          </a:effectLst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 idx="8"/>
            <p:custDataLst>
              <p:tags r:id="rId1"/>
            </p:custDataLst>
          </p:nvPr>
        </p:nvSpPr>
        <p:spPr>
          <a:xfrm>
            <a:off x="636270" y="2896260"/>
            <a:ext cx="5557520" cy="3013074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altLang="es-MX" sz="5400"/>
              <a:t>Minapp</a:t>
            </a:r>
            <a:endParaRPr altLang="es-MX" sz="5400"/>
          </a:p>
        </p:txBody>
      </p:sp>
      <p:sp>
        <p:nvSpPr>
          <p:cNvPr id="11" name="文本占位符 4"/>
          <p:cNvSpPr>
            <a:spLocks noGrp="1"/>
          </p:cNvSpPr>
          <p:nvPr>
            <p:ph type="body" idx="7"/>
            <p:custDataLst>
              <p:tags r:id="rId2"/>
            </p:custDataLst>
          </p:nvPr>
        </p:nvSpPr>
        <p:spPr>
          <a:xfrm>
            <a:off x="1169035" y="1977390"/>
            <a:ext cx="6817995" cy="918845"/>
          </a:xfrm>
        </p:spPr>
        <p:txBody>
          <a:bodyPr/>
          <a:lstStyle/>
          <a:p>
            <a:r>
              <a:rPr lang="en-US"/>
              <a:t>Juan Sebastian Parra Garcia -  Zone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2"/>
          <p:cNvSpPr>
            <a:spLocks noGrp="1"/>
          </p:cNvSpPr>
          <p:nvPr>
            <p:ph type="body" idx="9"/>
            <p:custDataLst>
              <p:tags r:id="rId1"/>
            </p:custDataLst>
          </p:nvPr>
        </p:nvSpPr>
        <p:spPr>
          <a:xfrm>
            <a:off x="1249680" y="5512423"/>
            <a:ext cx="1953895" cy="337820"/>
          </a:xfrm>
        </p:spPr>
        <p:txBody>
          <a:bodyPr/>
          <a:p>
            <a:r>
              <a:rPr lang="en-US"/>
              <a:t>2</a:t>
            </a:r>
            <a:endParaRPr lang="en-US"/>
          </a:p>
        </p:txBody>
      </p:sp>
      <p:sp>
        <p:nvSpPr>
          <p:cNvPr id="6" name="标题 4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744220" y="2184400"/>
            <a:ext cx="6687820" cy="320103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altLang="es-MX" sz="5200"/>
              <a:t>Por que Minapp?</a:t>
            </a:r>
            <a:endParaRPr altLang="es-MX" sz="5200"/>
          </a:p>
        </p:txBody>
      </p:sp>
      <p:sp>
        <p:nvSpPr>
          <p:cNvPr id="10" name="文本占位符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44220" y="1125997"/>
            <a:ext cx="6029960" cy="1019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defPPr>
              <a:defRPr lang="en-US">
                <a:latin typeface="+mj-lt"/>
              </a:defRPr>
            </a:defPPr>
            <a:lvl1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ln>
                  <a:noFill/>
                  <a:prstDash val="sysDot"/>
                </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uFillTx/>
                <a:latin typeface="+mj-lt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14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14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altLang="es-MX" sz="32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/>
                </a:gradFill>
              </a:rPr>
              <a:t>NEW PRODUCT</a:t>
            </a:r>
            <a:endParaRPr altLang="es-MX" sz="32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/>
              </a:gra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cs typeface="+mn-ea"/>
                <a:sym typeface="+mn-ea"/>
              </a:rPr>
              <a:t>Que ofrece?</a:t>
            </a:r>
            <a:endParaRPr dirty="0">
              <a:cs typeface="+mn-ea"/>
              <a:sym typeface="+mn-ea"/>
            </a:endParaRPr>
          </a:p>
        </p:txBody>
      </p:sp>
      <p:sp>
        <p:nvSpPr>
          <p:cNvPr id="4" name="Marcador de posición de contenido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4800" y="1225550"/>
            <a:ext cx="10796050" cy="50241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ea typeface="Arial" panose="020B0604020202020204" pitchFamily="34" charset="0"/>
                <a:cs typeface="Arial" panose="020B0604020202020204" pitchFamily="34" charset="0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MiSans Normal" panose="00000500000000000000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MiSans Normal" panose="00000500000000000000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MiSans Normal" panose="00000500000000000000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en-US" sz="14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MiSans Normal" panose="00000500000000000000" charset="-122"/>
                <a:sym typeface="+mn-ea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altLang="es-MX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2"/>
          <p:cNvSpPr>
            <a:spLocks noGrp="1"/>
          </p:cNvSpPr>
          <p:nvPr>
            <p:ph type="body" idx="9"/>
            <p:custDataLst>
              <p:tags r:id="rId1"/>
            </p:custDataLst>
          </p:nvPr>
        </p:nvSpPr>
        <p:spPr>
          <a:xfrm>
            <a:off x="1249680" y="5512423"/>
            <a:ext cx="1953895" cy="337820"/>
          </a:xfrm>
        </p:spPr>
        <p:txBody>
          <a:bodyPr/>
          <a:p>
            <a:r>
              <a:rPr lang="en-US"/>
              <a:t>4</a:t>
            </a:r>
            <a:endParaRPr lang="en-US"/>
          </a:p>
        </p:txBody>
      </p:sp>
      <p:sp>
        <p:nvSpPr>
          <p:cNvPr id="7" name="标题 4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744220" y="2184400"/>
            <a:ext cx="6687820" cy="320103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altLang="es-MX" sz="5200"/>
              <a:t>Control y Monitoreo Eficaz</a:t>
            </a:r>
            <a:endParaRPr altLang="es-MX" sz="5200"/>
          </a:p>
        </p:txBody>
      </p:sp>
      <p:sp>
        <p:nvSpPr>
          <p:cNvPr id="10" name="文本占位符 9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744220" y="1125997"/>
            <a:ext cx="6029960" cy="1019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defPPr>
              <a:defRPr lang="en-US">
                <a:latin typeface="+mj-lt"/>
              </a:defRPr>
            </a:defPPr>
            <a:lvl1pPr marL="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ln>
                  <a:noFill/>
                  <a:prstDash val="sysDot"/>
                </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effectLst>
                  <a:outerShdw blurRad="139700" dist="38100" sx="102000" sy="102000" algn="ctr" rotWithShape="0">
                    <a:schemeClr val="accent2">
                      <a:alpha val="34000"/>
                    </a:schemeClr>
                  </a:outerShdw>
                </a:effectLst>
                <a:uFillTx/>
                <a:latin typeface="+mj-lt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14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en-US" sz="14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altLang="es-MX" sz="32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2700000"/>
                </a:gradFill>
              </a:rPr>
              <a:t>La respuesta</a:t>
            </a:r>
            <a:endParaRPr altLang="es-MX" sz="320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2700000"/>
              </a:gra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 idx="8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b="1">
                <a:latin typeface="+mj-lt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cs typeface="+mn-ea"/>
                <a:sym typeface="+mn-ea"/>
              </a:rPr>
              <a:t>El Futuro de la Seguridad Privada</a:t>
            </a:r>
            <a:endParaRPr dirty="0">
              <a:cs typeface="+mn-ea"/>
              <a:sym typeface="+mn-ea"/>
            </a:endParaRPr>
          </a:p>
        </p:txBody>
      </p:sp>
      <p:sp>
        <p:nvSpPr>
          <p:cNvPr id="9" name="Marcador de posición de texto 8"/>
          <p:cNvSpPr>
            <a:spLocks noGrp="1"/>
          </p:cNvSpPr>
          <p:nvPr>
            <p:ph type="body" idx="7"/>
          </p:nvPr>
        </p:nvSpPr>
        <p:spPr/>
        <p:txBody>
          <a:bodyPr/>
          <a:p>
            <a:r>
              <a:rPr altLang="es-MX"/>
              <a:t>5</a:t>
            </a:r>
            <a:endParaRPr altLang="es-MX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p>
            <a:r>
              <a:rPr altLang="es-MX"/>
              <a:t>Tecnologias Usadas</a:t>
            </a:r>
            <a:endParaRPr altLang="es-MX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1*i*10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1*i*11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1*i*12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94"/>
</p:tagLst>
</file>

<file path=ppt/tags/tag116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94"/>
</p:tagLst>
</file>

<file path=ppt/tags/tag117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94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7*a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10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94_7*e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SPECIAL_SOURCE" val="bdnull"/>
  <p:tag name="KSO_WM_SLIDE_CONTENT_AREA" val="{&quot;left&quot;:&quot;26.65&quot;,&quot;top&quot;:&quot;113.75&quot;,&quot;width&quot;:&quot;539.75&quot;,&quot;height&quot;:&quot;310.35&quot;}"/>
  <p:tag name="KSO_WM_SLIDE_ID" val="custom20233494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94"/>
  <p:tag name="KSO_WM_SLIDE_LAYOUT" val="a_e"/>
  <p:tag name="KSO_WM_SLIDE_LAYOUT_CNT" val="1_1"/>
  <p:tag name="KSO_WM_SLIDE_THEME_ID" val="3320974"/>
  <p:tag name="KSO_WM_SLIDE_THEME_NAME" val="Z_20233494_Artificial Intelligence Technology"/>
</p:tagLst>
</file>

<file path=ppt/tags/tag121.xml><?xml version="1.0" encoding="utf-8"?>
<p:tagLst xmlns:p="http://schemas.openxmlformats.org/presentationml/2006/main">
  <p:tag name="KSO_WM_UNIT_SUBTYPE" val="b"/>
  <p:tag name="KSO_WM_UNIT_PRESET_TEXT" val="Name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94_1*f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1*a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ISCONTENTSTITLE" val="0"/>
  <p:tag name="KSO_WM_UNIT_ISNUMDGMTITLE" val="0"/>
  <p:tag name="KSO_WM_UNIT_PRESET_TEXT" val="NEW PRODUCT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custom20233494_1*b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SPECIAL_SOURCE" val="bdnull"/>
  <p:tag name="KSO_WM_TEMPLATE_THUMBS_INDEX" val="1、9"/>
  <p:tag name="KSO_WM_SLIDE_CONTENT_AREA" val="{&quot;left&quot;:&quot;32.85&quot;,&quot;top&quot;:&quot;119.55&quot;,&quot;width&quot;:&quot;539.75&quot;,&quot;height&quot;:&quot;310.35&quot;}"/>
  <p:tag name="KSO_WM_SLIDE_ID" val="custom20233494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94"/>
  <p:tag name="KSO_WM_SLIDE_LAYOUT" val="a_b_f"/>
  <p:tag name="KSO_WM_SLIDE_LAYOUT_CNT" val="1_1_1"/>
  <p:tag name="KSO_WM_SLIDE_THEME_ID" val="3320974"/>
  <p:tag name="KSO_WM_SLIDE_THEME_NAME" val="Z_20233494_Artificial Intelligence Technology"/>
</p:tagLst>
</file>

<file path=ppt/tags/tag12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6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  <p:tag name="KSO_WM_SLIDE_TYPE" val="text"/>
</p:tagLst>
</file>

<file path=ppt/tags/tag128.xml><?xml version="1.0" encoding="utf-8"?>
<p:tagLst xmlns:p="http://schemas.openxmlformats.org/presentationml/2006/main">
  <p:tag name="KSO_WM_UNIT_SUBTYPE" val="b"/>
  <p:tag name="KSO_WM_UNIT_PRESET_TEXT" val="Name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94_1*f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94_1*a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1*i*12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NEW PRODUCT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custom20233494_1*b*1"/>
  <p:tag name="KSO_WM_TEMPLATE_CATEGORY" val="custom"/>
  <p:tag name="KSO_WM_TEMPLATE_INDEX" val="20233494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SPECIAL_SOURCE" val="bdnull"/>
  <p:tag name="KSO_WM_TEMPLATE_THUMBS_INDEX" val="1、9"/>
  <p:tag name="KSO_WM_SLIDE_CONTENT_AREA" val="{&quot;left&quot;:&quot;32.85&quot;,&quot;top&quot;:&quot;119.55&quot;,&quot;width&quot;:&quot;539.75&quot;,&quot;height&quot;:&quot;310.35&quot;}"/>
  <p:tag name="KSO_WM_SLIDE_ID" val="custom20233494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94"/>
  <p:tag name="KSO_WM_SLIDE_LAYOUT" val="a_b_f"/>
  <p:tag name="KSO_WM_SLIDE_LAYOUT_CNT" val="1_1_1"/>
  <p:tag name="KSO_WM_SLIDE_THEME_ID" val="3320974"/>
  <p:tag name="KSO_WM_SLIDE_THEME_NAME" val="Z_20233494_Artificial Intelligence Technology"/>
</p:tagLst>
</file>

<file path=ppt/tags/tag132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33467"/>
  <p:tag name="KSO_WM_SLIDE_TYPE" val="text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PRESET_TEXT" val="NEW PRODUCT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3*i*8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3*i*8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3*i*13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*i*1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3*i*7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3*i*9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3*i*10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3*i*11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3*i*12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4*i*12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4*i*13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PART 01"/>
  <p:tag name="KSO_WM_UNIT_NOCLEAR" val="0"/>
  <p:tag name="KSO_WM_UNIT_VALUE" val="10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4*i*1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4*i*12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_11*i*13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9">
      <a:dk1>
        <a:srgbClr val="000000"/>
      </a:dk1>
      <a:lt1>
        <a:srgbClr val="FFFFFF"/>
      </a:lt1>
      <a:dk2>
        <a:srgbClr val="00175A"/>
      </a:dk2>
      <a:lt2>
        <a:srgbClr val="F0F0F0"/>
      </a:lt2>
      <a:accent1>
        <a:srgbClr val="5DC8FD"/>
      </a:accent1>
      <a:accent2>
        <a:srgbClr val="62CFE9"/>
      </a:accent2>
      <a:accent3>
        <a:srgbClr val="67D6D5"/>
      </a:accent3>
      <a:accent4>
        <a:srgbClr val="6BDCC1"/>
      </a:accent4>
      <a:accent5>
        <a:srgbClr val="70E3AD"/>
      </a:accent5>
      <a:accent6>
        <a:srgbClr val="75EA99"/>
      </a:accent6>
      <a:hlink>
        <a:srgbClr val="4472C4"/>
      </a:hlink>
      <a:folHlink>
        <a:srgbClr val="F67FFF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1F6E8E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Presentation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MiSans Normal</vt:lpstr>
      <vt:lpstr>Wingdings</vt:lpstr>
      <vt:lpstr>Nunito Sans</vt:lpstr>
      <vt:lpstr>Segoe Print</vt:lpstr>
      <vt:lpstr>Nunito Sans ExtraBold</vt:lpstr>
      <vt:lpstr>Microsoft YaHei</vt:lpstr>
      <vt:lpstr>Arial Unicode MS</vt:lpstr>
      <vt:lpstr>Calibri</vt:lpstr>
      <vt:lpstr>Office Theme</vt:lpstr>
      <vt:lpstr>2_Office Theme</vt:lpstr>
      <vt:lpstr>Minapp</vt:lpstr>
      <vt:lpstr>Por que Minapp?</vt:lpstr>
      <vt:lpstr>Que ofrece?</vt:lpstr>
      <vt:lpstr>Control y Monitoreo Eficaz</vt:lpstr>
      <vt:lpstr>El Futuro de la Seguridad Privada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JUAN SEBASTIAN PARRA GARCIA</cp:lastModifiedBy>
  <cp:revision>3</cp:revision>
  <dcterms:created xsi:type="dcterms:W3CDTF">2024-11-14T02:41:00Z</dcterms:created>
  <dcterms:modified xsi:type="dcterms:W3CDTF">2024-11-14T04:54:19Z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2058-12.2.0.18607</vt:lpwstr>
  </property>
  <property fmtid="{D5CDD505-2E9C-101B-9397-08002B2CF9AE}" pid="3" name="ICV">
    <vt:lpwstr>C095781A847D4C9D90B022BDA46ECBAE_11</vt:lpwstr>
  </property>
</Properties>
</file>