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75208" autoAdjust="0"/>
  </p:normalViewPr>
  <p:slideViewPr>
    <p:cSldViewPr snapToGrid="0">
      <p:cViewPr>
        <p:scale>
          <a:sx n="90" d="100"/>
          <a:sy n="90" d="100"/>
        </p:scale>
        <p:origin x="1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ECE97-90F9-4E65-A156-03B4E7A742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C35F0-8891-4DE7-9AFD-343AE53A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2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#Cats and Dogs</a:t>
            </a:r>
          </a:p>
          <a:p>
            <a:r>
              <a:rPr lang="en-US" dirty="0" smtClean="0"/>
              <a:t>SELECT ?item ?</a:t>
            </a:r>
            <a:r>
              <a:rPr lang="en-US" dirty="0" err="1" smtClean="0"/>
              <a:t>itemLabel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# ?item wdt:P31 wd:Q146 .  # all the items that have INSTANCE-OF with value "house cat" = Q146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# '</a:t>
            </a:r>
            <a:r>
              <a:rPr lang="en-US" dirty="0" err="1" smtClean="0"/>
              <a:t>wdt</a:t>
            </a:r>
            <a:r>
              <a:rPr lang="en-US" dirty="0" smtClean="0"/>
              <a:t>' = prefix for property</a:t>
            </a:r>
          </a:p>
          <a:p>
            <a:r>
              <a:rPr lang="en-US" dirty="0" smtClean="0"/>
              <a:t>  # '</a:t>
            </a:r>
            <a:r>
              <a:rPr lang="en-US" dirty="0" err="1" smtClean="0"/>
              <a:t>wd</a:t>
            </a:r>
            <a:r>
              <a:rPr lang="en-US" dirty="0" smtClean="0"/>
              <a:t>'  = wiki data prefix</a:t>
            </a:r>
          </a:p>
          <a:p>
            <a:r>
              <a:rPr lang="en-US" dirty="0" smtClean="0"/>
              <a:t>  #  to FIND THE RIGHT QXXX after '</a:t>
            </a:r>
            <a:r>
              <a:rPr lang="en-US" dirty="0" err="1" smtClean="0"/>
              <a:t>wd</a:t>
            </a:r>
            <a:r>
              <a:rPr lang="en-US" dirty="0" smtClean="0"/>
              <a:t>:' PRESS CTRL+SPACE and TYPE in English what you want to find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?item wdt:P31 wd:Q144  # # all the items that have INSTANCE-OF with value "dog" = Q144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SERVICE </a:t>
            </a:r>
            <a:r>
              <a:rPr lang="en-US" dirty="0" err="1" smtClean="0"/>
              <a:t>wikibase:label</a:t>
            </a:r>
            <a:r>
              <a:rPr lang="en-US" dirty="0" smtClean="0"/>
              <a:t> { </a:t>
            </a:r>
            <a:r>
              <a:rPr lang="en-US" dirty="0" err="1" smtClean="0"/>
              <a:t>bd:serviceParam</a:t>
            </a:r>
            <a:r>
              <a:rPr lang="en-US" dirty="0" smtClean="0"/>
              <a:t> </a:t>
            </a:r>
            <a:r>
              <a:rPr lang="en-US" dirty="0" err="1" smtClean="0"/>
              <a:t>wikibase:language</a:t>
            </a:r>
            <a:r>
              <a:rPr lang="en-US" dirty="0" smtClean="0"/>
              <a:t> "[AUTO_LANGUAGE],</a:t>
            </a:r>
            <a:r>
              <a:rPr lang="en-US" dirty="0" err="1" smtClean="0"/>
              <a:t>en</a:t>
            </a:r>
            <a:r>
              <a:rPr lang="en-US" dirty="0" smtClean="0"/>
              <a:t>".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C35F0-8891-4DE7-9AFD-343AE53A5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HOW TO MAKE MORE COMPLEX SEARCH, </a:t>
            </a:r>
            <a:r>
              <a:rPr lang="en-US" dirty="0" err="1" smtClean="0"/>
              <a:t>eg</a:t>
            </a:r>
            <a:endParaRPr lang="en-US" dirty="0" smtClean="0"/>
          </a:p>
          <a:p>
            <a:r>
              <a:rPr lang="en-US" dirty="0" smtClean="0"/>
              <a:t># American Journalists = human &amp; </a:t>
            </a:r>
            <a:r>
              <a:rPr lang="en-US" dirty="0" err="1" smtClean="0"/>
              <a:t>american</a:t>
            </a:r>
            <a:r>
              <a:rPr lang="en-US" dirty="0" smtClean="0"/>
              <a:t> &amp; journalist</a:t>
            </a:r>
          </a:p>
          <a:p>
            <a:r>
              <a:rPr lang="en-US" dirty="0" smtClean="0"/>
              <a:t>SELECT ?item ?</a:t>
            </a:r>
            <a:r>
              <a:rPr lang="en-US" dirty="0" err="1" smtClean="0"/>
              <a:t>itemLabel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# Item Property Value</a:t>
            </a:r>
          </a:p>
          <a:p>
            <a:r>
              <a:rPr lang="en-US" dirty="0" smtClean="0"/>
              <a:t>  ?item wdt:P31 wd:Q5 .  # all the items that have INSTANCE-OF with value </a:t>
            </a:r>
            <a:r>
              <a:rPr lang="en-US" dirty="0" err="1" smtClean="0"/>
              <a:t>wd:XXX</a:t>
            </a:r>
            <a:r>
              <a:rPr lang="en-US" dirty="0" smtClean="0"/>
              <a:t> = 'human'</a:t>
            </a:r>
          </a:p>
          <a:p>
            <a:r>
              <a:rPr lang="en-US" dirty="0" smtClean="0"/>
              <a:t>  ?item wdt:P27 wd:Q30 .  # </a:t>
            </a:r>
            <a:r>
              <a:rPr lang="en-US" dirty="0" err="1" smtClean="0"/>
              <a:t>wdt</a:t>
            </a:r>
            <a:r>
              <a:rPr lang="en-US" dirty="0" smtClean="0"/>
              <a:t>: CTRL+SPACE 'nationality' ==&gt; P27</a:t>
            </a:r>
          </a:p>
          <a:p>
            <a:r>
              <a:rPr lang="en-US" dirty="0" smtClean="0"/>
              <a:t>                           # </a:t>
            </a:r>
            <a:r>
              <a:rPr lang="en-US" dirty="0" err="1" smtClean="0"/>
              <a:t>wd</a:t>
            </a:r>
            <a:r>
              <a:rPr lang="en-US" dirty="0" smtClean="0"/>
              <a:t>:  CTRL+SPACE '</a:t>
            </a:r>
            <a:r>
              <a:rPr lang="en-US" dirty="0" err="1" smtClean="0"/>
              <a:t>american</a:t>
            </a:r>
            <a:r>
              <a:rPr lang="en-US" dirty="0" smtClean="0"/>
              <a:t>' ==&gt; Q30</a:t>
            </a:r>
          </a:p>
          <a:p>
            <a:r>
              <a:rPr lang="en-US" dirty="0" smtClean="0"/>
              <a:t>  ?item wdt:P106 wd:Q1930187.    # </a:t>
            </a:r>
            <a:r>
              <a:rPr lang="en-US" dirty="0" err="1" smtClean="0"/>
              <a:t>wdt</a:t>
            </a:r>
            <a:r>
              <a:rPr lang="en-US" dirty="0" smtClean="0"/>
              <a:t>: CTRL+SPACE 'profession' ==&gt; P106</a:t>
            </a:r>
          </a:p>
          <a:p>
            <a:r>
              <a:rPr lang="en-US" dirty="0" smtClean="0"/>
              <a:t>                                  # </a:t>
            </a:r>
            <a:r>
              <a:rPr lang="en-US" dirty="0" err="1" smtClean="0"/>
              <a:t>wd</a:t>
            </a:r>
            <a:r>
              <a:rPr lang="en-US" dirty="0" smtClean="0"/>
              <a:t>:  CTRL+SPACE 'journalist' ==&gt; Q1930187</a:t>
            </a:r>
          </a:p>
          <a:p>
            <a:r>
              <a:rPr lang="en-US" dirty="0" smtClean="0"/>
              <a:t>  SERVICE </a:t>
            </a:r>
            <a:r>
              <a:rPr lang="en-US" dirty="0" err="1" smtClean="0"/>
              <a:t>wikibase:label</a:t>
            </a:r>
            <a:r>
              <a:rPr lang="en-US" dirty="0" smtClean="0"/>
              <a:t> { </a:t>
            </a:r>
            <a:r>
              <a:rPr lang="en-US" dirty="0" err="1" smtClean="0"/>
              <a:t>bd:serviceParam</a:t>
            </a:r>
            <a:r>
              <a:rPr lang="en-US" dirty="0" smtClean="0"/>
              <a:t> </a:t>
            </a:r>
            <a:r>
              <a:rPr lang="en-US" dirty="0" err="1" smtClean="0"/>
              <a:t>wikibase:language</a:t>
            </a:r>
            <a:r>
              <a:rPr lang="en-US" dirty="0" smtClean="0"/>
              <a:t> "[AUTO_LANGUAGE],</a:t>
            </a:r>
            <a:r>
              <a:rPr lang="en-US" dirty="0" err="1" smtClean="0"/>
              <a:t>en</a:t>
            </a:r>
            <a:r>
              <a:rPr lang="en-US" dirty="0" smtClean="0"/>
              <a:t>".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C35F0-8891-4DE7-9AFD-343AE53A5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HOW TO MAKE MORE COMPLEX SEARCH, </a:t>
            </a:r>
            <a:r>
              <a:rPr lang="en-US" dirty="0" err="1" smtClean="0"/>
              <a:t>eg</a:t>
            </a:r>
            <a:endParaRPr lang="en-US" dirty="0" smtClean="0"/>
          </a:p>
          <a:p>
            <a:r>
              <a:rPr lang="en-US" dirty="0" smtClean="0"/>
              <a:t># American Journalists Born in Chicago = human &amp; </a:t>
            </a:r>
            <a:r>
              <a:rPr lang="en-US" dirty="0" err="1" smtClean="0"/>
              <a:t>american</a:t>
            </a:r>
            <a:r>
              <a:rPr lang="en-US" dirty="0" smtClean="0"/>
              <a:t> &amp; journalist</a:t>
            </a:r>
          </a:p>
          <a:p>
            <a:r>
              <a:rPr lang="en-US" dirty="0" smtClean="0"/>
              <a:t>SELECT ?item ?</a:t>
            </a:r>
            <a:r>
              <a:rPr lang="en-US" dirty="0" err="1" smtClean="0"/>
              <a:t>itemLabel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# Item Property Value</a:t>
            </a:r>
          </a:p>
          <a:p>
            <a:r>
              <a:rPr lang="en-US" dirty="0" smtClean="0"/>
              <a:t>  ?item wdt:P31 wd:Q5 .  # all the items that have INSTANCE-OF with value </a:t>
            </a:r>
            <a:r>
              <a:rPr lang="en-US" dirty="0" err="1" smtClean="0"/>
              <a:t>wd:XXX</a:t>
            </a:r>
            <a:r>
              <a:rPr lang="en-US" dirty="0" smtClean="0"/>
              <a:t> = 'human'</a:t>
            </a:r>
          </a:p>
          <a:p>
            <a:r>
              <a:rPr lang="en-US" dirty="0" smtClean="0"/>
              <a:t>  ?item wdt:P27 wd:Q30 .  # </a:t>
            </a:r>
            <a:r>
              <a:rPr lang="en-US" dirty="0" err="1" smtClean="0"/>
              <a:t>wdt</a:t>
            </a:r>
            <a:r>
              <a:rPr lang="en-US" dirty="0" smtClean="0"/>
              <a:t>: CTRL+SPACE 'nationality' ==&gt; P27</a:t>
            </a:r>
          </a:p>
          <a:p>
            <a:r>
              <a:rPr lang="en-US" dirty="0" smtClean="0"/>
              <a:t>                           # </a:t>
            </a:r>
            <a:r>
              <a:rPr lang="en-US" dirty="0" err="1" smtClean="0"/>
              <a:t>wd</a:t>
            </a:r>
            <a:r>
              <a:rPr lang="en-US" dirty="0" smtClean="0"/>
              <a:t>:  CTRL+SPACE '</a:t>
            </a:r>
            <a:r>
              <a:rPr lang="en-US" dirty="0" err="1" smtClean="0"/>
              <a:t>american</a:t>
            </a:r>
            <a:r>
              <a:rPr lang="en-US" dirty="0" smtClean="0"/>
              <a:t>' ==&gt; Q30</a:t>
            </a:r>
          </a:p>
          <a:p>
            <a:r>
              <a:rPr lang="en-US" dirty="0" smtClean="0"/>
              <a:t>  ?item wdt:P106 wd:Q1930187.    # </a:t>
            </a:r>
            <a:r>
              <a:rPr lang="en-US" dirty="0" err="1" smtClean="0"/>
              <a:t>wdt</a:t>
            </a:r>
            <a:r>
              <a:rPr lang="en-US" dirty="0" smtClean="0"/>
              <a:t>: CTRL+SPACE 'profession' ==&gt; P106</a:t>
            </a:r>
          </a:p>
          <a:p>
            <a:r>
              <a:rPr lang="en-US" dirty="0" smtClean="0"/>
              <a:t>                                  # </a:t>
            </a:r>
            <a:r>
              <a:rPr lang="en-US" dirty="0" err="1" smtClean="0"/>
              <a:t>wd</a:t>
            </a:r>
            <a:r>
              <a:rPr lang="en-US" dirty="0" smtClean="0"/>
              <a:t>:  CTRL+SPACE 'journalist' ==&gt; Q1930187</a:t>
            </a:r>
          </a:p>
          <a:p>
            <a:r>
              <a:rPr lang="en-US" dirty="0" smtClean="0"/>
              <a:t>  ?item wdt:P19 wd:Q1297 . # </a:t>
            </a:r>
            <a:r>
              <a:rPr lang="en-US" dirty="0" err="1" smtClean="0"/>
              <a:t>wdt</a:t>
            </a:r>
            <a:r>
              <a:rPr lang="en-US" dirty="0" smtClean="0"/>
              <a:t>: CTRL+SPACE 'place of birth' ==&gt; P19</a:t>
            </a:r>
          </a:p>
          <a:p>
            <a:r>
              <a:rPr lang="en-US" dirty="0" smtClean="0"/>
              <a:t>                                  # </a:t>
            </a:r>
            <a:r>
              <a:rPr lang="en-US" dirty="0" err="1" smtClean="0"/>
              <a:t>wd</a:t>
            </a:r>
            <a:r>
              <a:rPr lang="en-US" dirty="0" smtClean="0"/>
              <a:t>:  CTRL+SPACE 'Chicago' ==&gt; Q1297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SERVICE </a:t>
            </a:r>
            <a:r>
              <a:rPr lang="en-US" dirty="0" err="1" smtClean="0"/>
              <a:t>wikibase:label</a:t>
            </a:r>
            <a:r>
              <a:rPr lang="en-US" dirty="0" smtClean="0"/>
              <a:t> { </a:t>
            </a:r>
            <a:r>
              <a:rPr lang="en-US" dirty="0" err="1" smtClean="0"/>
              <a:t>bd:serviceParam</a:t>
            </a:r>
            <a:r>
              <a:rPr lang="en-US" dirty="0" smtClean="0"/>
              <a:t> </a:t>
            </a:r>
            <a:r>
              <a:rPr lang="en-US" dirty="0" err="1" smtClean="0"/>
              <a:t>wikibase:language</a:t>
            </a:r>
            <a:r>
              <a:rPr lang="en-US" dirty="0" smtClean="0"/>
              <a:t> "[AUTO_LANGUAGE],</a:t>
            </a:r>
            <a:r>
              <a:rPr lang="en-US" dirty="0" err="1" smtClean="0"/>
              <a:t>en</a:t>
            </a:r>
            <a:r>
              <a:rPr lang="en-US" dirty="0" smtClean="0"/>
              <a:t>".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C35F0-8891-4DE7-9AFD-343AE53A5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American Journalists NOT Born in Chicago = human &amp; </a:t>
            </a:r>
            <a:r>
              <a:rPr lang="en-US" dirty="0" err="1" smtClean="0"/>
              <a:t>american</a:t>
            </a:r>
            <a:r>
              <a:rPr lang="en-US" dirty="0" smtClean="0"/>
              <a:t> &amp; journalist - MINUS{ born in Chicago}</a:t>
            </a:r>
          </a:p>
          <a:p>
            <a:r>
              <a:rPr lang="en-US" dirty="0" smtClean="0"/>
              <a:t>SELECT ?item ?</a:t>
            </a:r>
            <a:r>
              <a:rPr lang="en-US" dirty="0" err="1" smtClean="0"/>
              <a:t>itemLabel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# Item Property Value</a:t>
            </a:r>
          </a:p>
          <a:p>
            <a:r>
              <a:rPr lang="en-US" dirty="0" smtClean="0"/>
              <a:t>  ?item wdt:P31 wd:Q5 .  # all the items that have INSTANCE-OF with value </a:t>
            </a:r>
            <a:r>
              <a:rPr lang="en-US" dirty="0" err="1" smtClean="0"/>
              <a:t>wd:XXX</a:t>
            </a:r>
            <a:r>
              <a:rPr lang="en-US" dirty="0" smtClean="0"/>
              <a:t> = 'human'</a:t>
            </a:r>
          </a:p>
          <a:p>
            <a:r>
              <a:rPr lang="en-US" dirty="0" smtClean="0"/>
              <a:t>  ?item wdt:P27 wd:Q30 . # </a:t>
            </a:r>
            <a:r>
              <a:rPr lang="en-US" dirty="0" err="1" smtClean="0"/>
              <a:t>wdt</a:t>
            </a:r>
            <a:r>
              <a:rPr lang="en-US" dirty="0" smtClean="0"/>
              <a:t>: CTRL+SPACE 'nationality' ==&gt; P27  # </a:t>
            </a:r>
            <a:r>
              <a:rPr lang="en-US" dirty="0" err="1" smtClean="0"/>
              <a:t>wd</a:t>
            </a:r>
            <a:r>
              <a:rPr lang="en-US" dirty="0" smtClean="0"/>
              <a:t>:  CTRL+SPACE '</a:t>
            </a:r>
            <a:r>
              <a:rPr lang="en-US" dirty="0" err="1" smtClean="0"/>
              <a:t>american</a:t>
            </a:r>
            <a:r>
              <a:rPr lang="en-US" dirty="0" smtClean="0"/>
              <a:t>' ==&gt; Q30</a:t>
            </a:r>
          </a:p>
          <a:p>
            <a:r>
              <a:rPr lang="en-US" dirty="0" smtClean="0"/>
              <a:t>  ?item wdt:P106 wd:Q1930187. # </a:t>
            </a:r>
            <a:r>
              <a:rPr lang="en-US" dirty="0" err="1" smtClean="0"/>
              <a:t>wdt</a:t>
            </a:r>
            <a:r>
              <a:rPr lang="en-US" dirty="0" smtClean="0"/>
              <a:t>: CTRL+SPACE 'profession' ==&gt; P106  # </a:t>
            </a:r>
            <a:r>
              <a:rPr lang="en-US" dirty="0" err="1" smtClean="0"/>
              <a:t>wd</a:t>
            </a:r>
            <a:r>
              <a:rPr lang="en-US" dirty="0" smtClean="0"/>
              <a:t>:  CTRL+SPACE 'journalist' ==&gt; Q1930187</a:t>
            </a:r>
          </a:p>
          <a:p>
            <a:r>
              <a:rPr lang="en-US" dirty="0" smtClean="0"/>
              <a:t>  MINUS {</a:t>
            </a:r>
          </a:p>
          <a:p>
            <a:r>
              <a:rPr lang="en-US" dirty="0" smtClean="0"/>
              <a:t>    # born in Chicago</a:t>
            </a:r>
          </a:p>
          <a:p>
            <a:r>
              <a:rPr lang="en-US" dirty="0" smtClean="0"/>
              <a:t>    ?item wdt:P19 wd:Q1297. # </a:t>
            </a:r>
            <a:r>
              <a:rPr lang="en-US" dirty="0" err="1" smtClean="0"/>
              <a:t>wdt</a:t>
            </a:r>
            <a:r>
              <a:rPr lang="en-US" dirty="0" smtClean="0"/>
              <a:t>: CTRL+SPACE 'place of birth' ==&gt; P19  # </a:t>
            </a:r>
            <a:r>
              <a:rPr lang="en-US" dirty="0" err="1" smtClean="0"/>
              <a:t>wd</a:t>
            </a:r>
            <a:r>
              <a:rPr lang="en-US" dirty="0" smtClean="0"/>
              <a:t>:  CTRL+SPACE 'Chicago' ==&gt; Q1297</a:t>
            </a:r>
          </a:p>
          <a:p>
            <a:r>
              <a:rPr lang="en-US" dirty="0" smtClean="0"/>
              <a:t>  }    </a:t>
            </a:r>
          </a:p>
          <a:p>
            <a:r>
              <a:rPr lang="en-US" dirty="0" smtClean="0"/>
              <a:t>  SERVICE </a:t>
            </a:r>
            <a:r>
              <a:rPr lang="en-US" dirty="0" err="1" smtClean="0"/>
              <a:t>wikibase:label</a:t>
            </a:r>
            <a:r>
              <a:rPr lang="en-US" dirty="0" smtClean="0"/>
              <a:t> { </a:t>
            </a:r>
            <a:r>
              <a:rPr lang="en-US" dirty="0" err="1" smtClean="0"/>
              <a:t>bd:serviceParam</a:t>
            </a:r>
            <a:r>
              <a:rPr lang="en-US" dirty="0" smtClean="0"/>
              <a:t> </a:t>
            </a:r>
            <a:r>
              <a:rPr lang="en-US" dirty="0" err="1" smtClean="0"/>
              <a:t>wikibase:language</a:t>
            </a:r>
            <a:r>
              <a:rPr lang="en-US" dirty="0" smtClean="0"/>
              <a:t> "[AUTO_LANGUAGE],</a:t>
            </a:r>
            <a:r>
              <a:rPr lang="en-US" dirty="0" err="1" smtClean="0"/>
              <a:t>en</a:t>
            </a:r>
            <a:r>
              <a:rPr lang="en-US" dirty="0" smtClean="0"/>
              <a:t>".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C35F0-8891-4DE7-9AFD-343AE53A5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Item Property Value</a:t>
            </a:r>
          </a:p>
          <a:p>
            <a:r>
              <a:rPr lang="en-US" dirty="0" smtClean="0"/>
              <a:t>SELECT ?item WHERE {</a:t>
            </a:r>
          </a:p>
          <a:p>
            <a:r>
              <a:rPr lang="en-US" dirty="0" smtClean="0"/>
              <a:t>  ?item wdt:P31 wd:Q5;</a:t>
            </a:r>
          </a:p>
          <a:p>
            <a:r>
              <a:rPr lang="en-US" dirty="0" smtClean="0"/>
              <a:t>    wdt:P27 wd:Q159;</a:t>
            </a:r>
          </a:p>
          <a:p>
            <a:r>
              <a:rPr lang="en-US" dirty="0" smtClean="0"/>
              <a:t>    wdt:P106 wd:Q177220;</a:t>
            </a:r>
          </a:p>
          <a:p>
            <a:r>
              <a:rPr lang="en-US" dirty="0" smtClean="0"/>
              <a:t>    wdt:P19 wd:Q159.</a:t>
            </a:r>
          </a:p>
          <a:p>
            <a:r>
              <a:rPr lang="en-US" dirty="0" smtClean="0"/>
              <a:t>  SERVICE </a:t>
            </a:r>
            <a:r>
              <a:rPr lang="en-US" dirty="0" err="1" smtClean="0"/>
              <a:t>wikibase:label</a:t>
            </a:r>
            <a:r>
              <a:rPr lang="en-US" dirty="0" smtClean="0"/>
              <a:t> { </a:t>
            </a:r>
            <a:r>
              <a:rPr lang="en-US" dirty="0" err="1" smtClean="0"/>
              <a:t>bd:serviceParam</a:t>
            </a:r>
            <a:r>
              <a:rPr lang="en-US" dirty="0" smtClean="0"/>
              <a:t> </a:t>
            </a:r>
            <a:r>
              <a:rPr lang="en-US" dirty="0" err="1" smtClean="0"/>
              <a:t>wikibase:language</a:t>
            </a:r>
            <a:r>
              <a:rPr lang="en-US" dirty="0" smtClean="0"/>
              <a:t> "[AUTO_LANGUAGE],</a:t>
            </a:r>
            <a:r>
              <a:rPr lang="en-US" dirty="0" err="1" smtClean="0"/>
              <a:t>en</a:t>
            </a:r>
            <a:r>
              <a:rPr lang="en-US" dirty="0" smtClean="0"/>
              <a:t>".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C35F0-8891-4DE7-9AFD-343AE53A5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1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8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A0ABC-E746-4380-BA1B-1FB8DE13BE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4D2F-EEDB-4EC2-A773-44123CAA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8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$m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.wiki/$m$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41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Querying </a:t>
            </a:r>
            <a:r>
              <a:rPr lang="en-US" dirty="0" err="1"/>
              <a:t>Wikidata</a:t>
            </a:r>
            <a:r>
              <a:rPr lang="en-US" dirty="0"/>
              <a:t> with SPARQL for Absolute </a:t>
            </a:r>
            <a:r>
              <a:rPr lang="en-US" dirty="0" smtClean="0"/>
              <a:t>Beginners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https://www.youtube.com/watch?v=kJph4q0Im98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20697"/>
            <a:ext cx="9144000" cy="2826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2021.02.21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1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#Cats and Dogs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6950" y="2215356"/>
            <a:ext cx="7658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+ American + journalist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3175" y="2286794"/>
            <a:ext cx="7105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7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journalist born in Chicago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2700" y="1977231"/>
            <a:ext cx="70866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8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221043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American Journalists NOT Born in Chicago = </a:t>
            </a:r>
            <a:br>
              <a:rPr lang="en-US" sz="3200" dirty="0" smtClean="0"/>
            </a:br>
            <a:r>
              <a:rPr lang="en-US" sz="3200" dirty="0" smtClean="0"/>
              <a:t>human &amp; American &amp; journalist - MINUS{ born in Chicago}</a:t>
            </a:r>
            <a:br>
              <a:rPr lang="en-US" sz="3200" dirty="0" smtClean="0"/>
            </a:br>
            <a:r>
              <a:rPr lang="en-US" sz="3200" dirty="0" smtClean="0">
                <a:hlinkClick r:id="rId3"/>
              </a:rPr>
              <a:t>https://w.wiki/$mx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hlinkClick r:id="rId4"/>
              </a:rPr>
              <a:t>https://w.wiki/$m$</a:t>
            </a:r>
            <a:r>
              <a:rPr lang="en-US" sz="3200" dirty="0" smtClean="0"/>
              <a:t>    (results only)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41170" y="2874645"/>
            <a:ext cx="8801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07" y="0"/>
            <a:ext cx="10515600" cy="4205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4158" y="602512"/>
            <a:ext cx="8933697" cy="55531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39903" y="1216926"/>
            <a:ext cx="1053959" cy="403412"/>
            <a:chOff x="1447194" y="2259106"/>
            <a:chExt cx="1053959" cy="403412"/>
          </a:xfrm>
        </p:grpSpPr>
        <p:sp>
          <p:nvSpPr>
            <p:cNvPr id="5" name="Right Arrow 4"/>
            <p:cNvSpPr/>
            <p:nvPr/>
          </p:nvSpPr>
          <p:spPr>
            <a:xfrm>
              <a:off x="1541930" y="2259106"/>
              <a:ext cx="959223" cy="403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194" y="2276146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HELP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7591" y="3045004"/>
            <a:ext cx="1456567" cy="575869"/>
            <a:chOff x="268943" y="3702424"/>
            <a:chExt cx="2221309" cy="575869"/>
          </a:xfrm>
        </p:grpSpPr>
        <p:sp>
          <p:nvSpPr>
            <p:cNvPr id="6" name="Right Arrow 5"/>
            <p:cNvSpPr/>
            <p:nvPr/>
          </p:nvSpPr>
          <p:spPr>
            <a:xfrm>
              <a:off x="618566" y="3702424"/>
              <a:ext cx="1871686" cy="403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5342" y="3702424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TINY URL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943" y="4001294"/>
              <a:ext cx="1795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https://w.wiki/$nV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91765" y="4478602"/>
            <a:ext cx="1434084" cy="703981"/>
            <a:chOff x="9701748" y="4769224"/>
            <a:chExt cx="1979264" cy="703981"/>
          </a:xfrm>
        </p:grpSpPr>
        <p:sp>
          <p:nvSpPr>
            <p:cNvPr id="9" name="Left Arrow 8"/>
            <p:cNvSpPr/>
            <p:nvPr/>
          </p:nvSpPr>
          <p:spPr>
            <a:xfrm>
              <a:off x="9701748" y="4769224"/>
              <a:ext cx="197926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14964" y="4826874"/>
              <a:ext cx="13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RESULTS URL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14964" y="5196206"/>
              <a:ext cx="1343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https://w.wiki/$nY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3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581</Words>
  <Application>Microsoft Office PowerPoint</Application>
  <PresentationFormat>Widescreen</PresentationFormat>
  <Paragraphs>82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Querying Wikidata with SPARQL for Absolute Beginners  https://www.youtube.com/watch?v=kJph4q0Im98 </vt:lpstr>
      <vt:lpstr>#Cats and Dogs</vt:lpstr>
      <vt:lpstr>Human + American + journalist</vt:lpstr>
      <vt:lpstr>American journalist born in Chicago</vt:lpstr>
      <vt:lpstr>American Journalists NOT Born in Chicago =  human &amp; American &amp; journalist - MINUS{ born in Chicago} https://w.wiki/$mx https://w.wiki/$m$    (results only) </vt:lpstr>
      <vt:lpstr>Use Help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Wikidata with SPARQL for Absolute Beginners  https://www.youtube.com/watch?v=kJph4q0Im98 </dc:title>
  <dc:creator>Farid Khafizov</dc:creator>
  <cp:lastModifiedBy>Farid Khafizov</cp:lastModifiedBy>
  <cp:revision>11</cp:revision>
  <dcterms:created xsi:type="dcterms:W3CDTF">2021-02-21T15:01:56Z</dcterms:created>
  <dcterms:modified xsi:type="dcterms:W3CDTF">2021-02-21T16:29:02Z</dcterms:modified>
</cp:coreProperties>
</file>