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2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3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2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0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9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8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0CE0-FBBB-446F-A061-759788261F52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2138-A966-49AC-BEFF-468CE7E5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92" y="1101456"/>
            <a:ext cx="1619250" cy="38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15104" y="1130638"/>
            <a:ext cx="161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Buy the Novel</a:t>
            </a:r>
            <a:endParaRPr lang="en-GB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Join a Team</a:t>
            </a:r>
            <a:endParaRPr lang="en-GB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6" y="1891269"/>
            <a:ext cx="1381013" cy="2040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22830" y="4013545"/>
            <a:ext cx="161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Cambria" panose="02040503050406030204" pitchFamily="18" charset="0"/>
              </a:rPr>
              <a:t>and shift the</a:t>
            </a:r>
          </a:p>
          <a:p>
            <a:pPr algn="ctr"/>
            <a:r>
              <a:rPr lang="en-GB" sz="1400" b="1" dirty="0" smtClean="0">
                <a:latin typeface="Cambria" panose="02040503050406030204" pitchFamily="18" charset="0"/>
              </a:rPr>
              <a:t>Balance of Power</a:t>
            </a:r>
            <a:endParaRPr lang="en-GB" sz="1400" b="1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117" y="4639577"/>
            <a:ext cx="1619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Click to buy it now!</a:t>
            </a:r>
            <a:endParaRPr lang="en-GB" sz="105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1167" y="1101456"/>
            <a:ext cx="1619250" cy="38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348679" y="1130638"/>
            <a:ext cx="161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 Novel or a Cipher Key?</a:t>
            </a:r>
            <a:endParaRPr lang="en-GB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21" y="1862694"/>
            <a:ext cx="1381013" cy="2040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365930" y="3998197"/>
            <a:ext cx="161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Cambria" panose="02040503050406030204" pitchFamily="18" charset="0"/>
              </a:rPr>
              <a:t>Get your copy and break the code!  </a:t>
            </a:r>
            <a:endParaRPr lang="en-GB" sz="1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0692" y="4639577"/>
            <a:ext cx="1619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Click to buy it now!</a:t>
            </a:r>
            <a:endParaRPr lang="en-GB" sz="105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7230" y="1092538"/>
            <a:ext cx="1619250" cy="38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294742" y="1121720"/>
            <a:ext cx="161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Time to make your choice…</a:t>
            </a:r>
            <a:endParaRPr lang="en-GB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84" y="1853776"/>
            <a:ext cx="1381013" cy="2040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311993" y="4017854"/>
            <a:ext cx="161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Cambria" panose="02040503050406030204" pitchFamily="18" charset="0"/>
              </a:rPr>
              <a:t>Police, Gangster, Hacker or other?</a:t>
            </a:r>
            <a:endParaRPr lang="en-GB" sz="1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6755" y="4630659"/>
            <a:ext cx="1619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Click to buy it now!</a:t>
            </a:r>
            <a:endParaRPr lang="en-GB" sz="105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2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Diez</dc:creator>
  <cp:lastModifiedBy>Mark Diez</cp:lastModifiedBy>
  <cp:revision>3</cp:revision>
  <dcterms:created xsi:type="dcterms:W3CDTF">2015-12-01T22:12:38Z</dcterms:created>
  <dcterms:modified xsi:type="dcterms:W3CDTF">2015-12-01T22:29:45Z</dcterms:modified>
</cp:coreProperties>
</file>