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FDB4AF-3B2D-427B-BDE0-C83DA61CB4A5}">
          <p14:sldIdLst>
            <p14:sldId id="256"/>
            <p14:sldId id="257"/>
            <p14:sldId id="259"/>
            <p14:sldId id="258"/>
            <p14:sldId id="260"/>
            <p14:sldId id="262"/>
            <p14:sldId id="261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fldl.stanford.edu/wiki/index.php/Stacked_Autoencoders" TargetMode="External"/><Relationship Id="rId2" Type="http://schemas.openxmlformats.org/officeDocument/2006/relationships/hyperlink" Target="http://deeplearning.net/tutorial/d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fldl.stanford.edu/wiki/index.php/Visualizing_a_Trained_Autoencod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Neuronske mreže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sr-Latn-RS" sz="4800" dirty="0" smtClean="0"/>
              <a:t>Autoenkoderi</a:t>
            </a:r>
            <a:r>
              <a:rPr lang="en-US" sz="4800" dirty="0" smtClean="0"/>
              <a:t>, GAN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b="1" dirty="0"/>
              <a:t>Master akademske studije, zimski semestar </a:t>
            </a:r>
            <a:r>
              <a:rPr lang="sr-Latn-RS" b="1" dirty="0" smtClean="0"/>
              <a:t>201</a:t>
            </a:r>
            <a:r>
              <a:rPr lang="en-US" b="1" dirty="0" smtClean="0"/>
              <a:t>7</a:t>
            </a:r>
            <a:r>
              <a:rPr lang="sr-Latn-RS" b="1" dirty="0" smtClean="0"/>
              <a:t>/201</a:t>
            </a:r>
            <a:r>
              <a:rPr lang="en-US" b="1" dirty="0" smtClean="0"/>
              <a:t>8</a:t>
            </a:r>
            <a:endParaRPr lang="sr-Latn-RS" b="1" dirty="0"/>
          </a:p>
          <a:p>
            <a:r>
              <a:rPr lang="sr-Latn-RS" b="1" dirty="0"/>
              <a:t>Fakultet tehničkih nauka, novi sad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3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(Generative Adversarial Networks)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78338"/>
            <a:ext cx="10058400" cy="40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 čitanje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sr-Latn-R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</a:t>
            </a:r>
            <a:r>
              <a:rPr lang="sr-Latn-RS" sz="2400" dirty="0">
                <a:hlinkClick r:id="rId2"/>
              </a:rPr>
              <a:t>http://</a:t>
            </a:r>
            <a:r>
              <a:rPr lang="sr-Latn-RS" sz="2400" dirty="0" smtClean="0">
                <a:hlinkClick r:id="rId2"/>
              </a:rPr>
              <a:t>deeplearning.net/tutorial/dA.html</a:t>
            </a:r>
            <a:endParaRPr lang="sr-Latn-R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</a:t>
            </a:r>
            <a:r>
              <a:rPr lang="sr-Latn-RS" sz="2400" dirty="0" smtClean="0">
                <a:hlinkClick r:id="rId3"/>
              </a:rPr>
              <a:t>http</a:t>
            </a:r>
            <a:r>
              <a:rPr lang="sr-Latn-RS" sz="2400" dirty="0">
                <a:hlinkClick r:id="rId3"/>
              </a:rPr>
              <a:t>://</a:t>
            </a:r>
            <a:r>
              <a:rPr lang="sr-Latn-RS" sz="2400" dirty="0" smtClean="0">
                <a:hlinkClick r:id="rId3"/>
              </a:rPr>
              <a:t>ufldl.stanford.edu/wiki/index.php/Stacked_Autoencoders</a:t>
            </a:r>
            <a:endParaRPr lang="sr-Latn-R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>
                <a:hlinkClick r:id="rId4"/>
              </a:rPr>
              <a:t>http://</a:t>
            </a:r>
            <a:r>
              <a:rPr lang="sr-Latn-RS" sz="2400" dirty="0" smtClean="0">
                <a:hlinkClick r:id="rId4"/>
              </a:rPr>
              <a:t>ufldl.stanford.edu/wiki/index.php/Visualizing_a_Trained_Autoencoder</a:t>
            </a:r>
            <a:endParaRPr lang="sr-Latn-R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01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Autoenkoderi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3200" dirty="0" smtClean="0"/>
              <a:t> Veštačka neuronska mreža koja se koristi za učenje efikasnog kodiranja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3200" dirty="0" smtClean="0"/>
              <a:t> Cilj: naučiti kompresovanu, distribuirani reprezentaciju podataka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50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Autoenkoder</a:t>
            </a:r>
            <a:br>
              <a:rPr lang="sr-Latn-RS" dirty="0" smtClean="0"/>
            </a:br>
            <a:r>
              <a:rPr lang="sr-Latn-RS" dirty="0" smtClean="0"/>
              <a:t>(osnovna struktura)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7713"/>
            <a:ext cx="10058400" cy="40233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Feed-forward MLP sa istim brojem ulaznih i izlaznih neurona, i nekoliko skrivenih slojeva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Za razliku od standardnog MLP, autoenkoder uči da </a:t>
            </a:r>
            <a:r>
              <a:rPr lang="sr-Latn-RS" sz="2800" b="1" dirty="0" smtClean="0"/>
              <a:t>rekonstruiše</a:t>
            </a:r>
            <a:r>
              <a:rPr lang="sr-Latn-RS" sz="2800" dirty="0" smtClean="0"/>
              <a:t> ulaz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b="1" dirty="0" smtClean="0"/>
              <a:t> Enkoder</a:t>
            </a:r>
            <a:r>
              <a:rPr lang="sr-Latn-RS" sz="2800" dirty="0" smtClean="0"/>
              <a:t> – deo mreže koji uči efikasno enkodiranje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b="1" dirty="0"/>
              <a:t> </a:t>
            </a:r>
            <a:r>
              <a:rPr lang="sr-Latn-RS" sz="2800" b="1" dirty="0" smtClean="0"/>
              <a:t>Dekoder</a:t>
            </a:r>
            <a:r>
              <a:rPr lang="sr-Latn-RS" sz="2800" dirty="0" smtClean="0"/>
              <a:t> – deo mreže koji uči efikasno dekodiranje (rekonstrukciju) podataka</a:t>
            </a:r>
            <a:endParaRPr lang="sr-Latn-R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738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Autoenkoder</a:t>
            </a:r>
            <a:endParaRPr lang="en-US" dirty="0"/>
          </a:p>
        </p:txBody>
      </p:sp>
      <p:pic>
        <p:nvPicPr>
          <p:cNvPr id="1026" name="Picture 2" descr="http://nghiaho.com/wp-content/uploads/2012/12/autoencoder_networ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6" y="2366210"/>
            <a:ext cx="8464098" cy="31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013284" y="2524315"/>
            <a:ext cx="3272590" cy="3344779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85874" y="2524315"/>
            <a:ext cx="3272590" cy="3344779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48063" y="2205789"/>
            <a:ext cx="180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 smtClean="0">
                <a:solidFill>
                  <a:schemeClr val="accent1"/>
                </a:solidFill>
              </a:rPr>
              <a:t>ENCODER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6095" y="2293482"/>
            <a:ext cx="180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 smtClean="0">
                <a:solidFill>
                  <a:srgbClr val="FFC000"/>
                </a:solidFill>
              </a:rPr>
              <a:t>DECODER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Varijacije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</a:t>
            </a:r>
            <a:r>
              <a:rPr lang="sr-Latn-RS" sz="2800" b="1" dirty="0" smtClean="0"/>
              <a:t>DAE</a:t>
            </a:r>
            <a:r>
              <a:rPr lang="sr-Latn-RS" sz="2800" dirty="0" smtClean="0"/>
              <a:t> (Denoising autoencoder) – ulaz za šumom, na izlazu se očekuje rekonstruisan ulaz, ali bez šuma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b="1" dirty="0" smtClean="0"/>
              <a:t>SAE</a:t>
            </a:r>
            <a:r>
              <a:rPr lang="sr-Latn-RS" sz="2800" dirty="0" smtClean="0"/>
              <a:t> (Stacked Autoencoder) – suštinski „deep“ autoenkoder, ima više skrivenih slojeva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</a:t>
            </a:r>
            <a:r>
              <a:rPr lang="sr-Latn-RS" sz="2800" b="1" dirty="0" smtClean="0"/>
              <a:t>CAE</a:t>
            </a:r>
            <a:r>
              <a:rPr lang="sr-Latn-RS" sz="2800" dirty="0" smtClean="0"/>
              <a:t> (Convolutional autoencoder) – autoenkoder sa konvolutivnim slojevima</a:t>
            </a:r>
          </a:p>
        </p:txBody>
      </p:sp>
    </p:spTree>
    <p:extLst>
      <p:ext uri="{BB962C8B-B14F-4D97-AF65-F5344CB8AC3E}">
        <p14:creationId xmlns:p14="http://schemas.microsoft.com/office/powerpoint/2010/main" val="30178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Obučavanje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Standardni back-propagation sa nekim od gradient descent algoritama (SGD, RMSprop...)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Cilj je što više smanjiti razliku između ulaza i rekonstruisanog izlaza, često se minimizuje MSE (mean squared error) – srednja kvadratna greška između svih ulaznih neurona i njima odgovarajućih izlaznih neurona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72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6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Učenje „feature“-a (osobina) podataka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Smatra se da će autoenkoder tokom učenja rekonstrukcije ulaza naučiti i neke osobine podataka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600" dirty="0" smtClean="0"/>
              <a:t>Konvolutivni autoenkoder nauči iste filtere kao i CNN</a:t>
            </a:r>
          </a:p>
        </p:txBody>
      </p:sp>
    </p:spTree>
    <p:extLst>
      <p:ext uri="{BB962C8B-B14F-4D97-AF65-F5344CB8AC3E}">
        <p14:creationId xmlns:p14="http://schemas.microsoft.com/office/powerpoint/2010/main" val="23119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6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Jako korisni ako nema puno obeleženih podataka: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 marL="715518" lvl="1" indent="-514350">
              <a:buFont typeface="+mj-lt"/>
              <a:buAutoNum type="arabicPeriod"/>
            </a:pPr>
            <a:r>
              <a:rPr lang="sr-Latn-RS" sz="2600" dirty="0" smtClean="0"/>
              <a:t>Neobeleženi podaci se daju autoenkoderu – </a:t>
            </a:r>
            <a:r>
              <a:rPr lang="sr-Latn-RS" sz="2600" b="1" dirty="0" smtClean="0"/>
              <a:t>pretraining</a:t>
            </a:r>
          </a:p>
          <a:p>
            <a:pPr marL="715518" lvl="1" indent="-514350">
              <a:buFont typeface="+mj-lt"/>
              <a:buAutoNum type="arabicPeriod"/>
            </a:pPr>
            <a:r>
              <a:rPr lang="sr-Latn-RS" sz="2600" dirty="0" smtClean="0"/>
              <a:t>Nakon pretraining-a, uzima se samo enkoder deo mreže</a:t>
            </a:r>
          </a:p>
          <a:p>
            <a:pPr marL="715518" lvl="1" indent="-514350">
              <a:buFont typeface="+mj-lt"/>
              <a:buAutoNum type="arabicPeriod"/>
            </a:pPr>
            <a:r>
              <a:rPr lang="sr-Latn-RS" sz="2600" dirty="0" smtClean="0"/>
              <a:t>Na pretrenirani enkoder doda se još par slojeva i takva mreža se obučava nad obeleženim podacima – </a:t>
            </a:r>
            <a:r>
              <a:rPr lang="sr-Latn-RS" sz="2600" b="1" dirty="0" smtClean="0"/>
              <a:t>fine-tuning</a:t>
            </a:r>
          </a:p>
          <a:p>
            <a:pPr marL="715518" lvl="1" indent="-514350">
              <a:buFont typeface="+mj-lt"/>
              <a:buAutoNum type="arabicPeriod"/>
            </a:pPr>
            <a:endParaRPr lang="sr-Latn-RS" sz="2600" b="1" dirty="0"/>
          </a:p>
        </p:txBody>
      </p:sp>
    </p:spTree>
    <p:extLst>
      <p:ext uri="{BB962C8B-B14F-4D97-AF65-F5344CB8AC3E}">
        <p14:creationId xmlns:p14="http://schemas.microsoft.com/office/powerpoint/2010/main" val="36394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(Generative Adversarial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6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61" y="2543817"/>
            <a:ext cx="4762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627</TotalTime>
  <Words>297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Neuronske mreže  Autoenkoderi, GAN</vt:lpstr>
      <vt:lpstr>Autoenkoderi</vt:lpstr>
      <vt:lpstr>Autoenkoder (osnovna struktura)</vt:lpstr>
      <vt:lpstr>Autoenkoder</vt:lpstr>
      <vt:lpstr>Varijacije</vt:lpstr>
      <vt:lpstr>Obučavanje</vt:lpstr>
      <vt:lpstr>Upotreba</vt:lpstr>
      <vt:lpstr>Upotreba</vt:lpstr>
      <vt:lpstr>GAN (Generative Adversarial Networks)</vt:lpstr>
      <vt:lpstr>GAN (Generative Adversarial Networks)</vt:lpstr>
      <vt:lpstr>Za čitanje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Jocic</dc:creator>
  <cp:lastModifiedBy>Windows User</cp:lastModifiedBy>
  <cp:revision>245</cp:revision>
  <dcterms:created xsi:type="dcterms:W3CDTF">2015-10-14T18:30:25Z</dcterms:created>
  <dcterms:modified xsi:type="dcterms:W3CDTF">2017-11-27T14:17:37Z</dcterms:modified>
</cp:coreProperties>
</file>