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8"/>
  </p:notesMasterIdLst>
  <p:sldIdLst>
    <p:sldId id="256" r:id="rId2"/>
    <p:sldId id="355" r:id="rId3"/>
    <p:sldId id="354" r:id="rId4"/>
    <p:sldId id="342" r:id="rId5"/>
    <p:sldId id="343" r:id="rId6"/>
    <p:sldId id="344" r:id="rId7"/>
    <p:sldId id="345" r:id="rId8"/>
    <p:sldId id="346" r:id="rId9"/>
    <p:sldId id="347" r:id="rId10"/>
    <p:sldId id="349" r:id="rId11"/>
    <p:sldId id="348" r:id="rId12"/>
    <p:sldId id="350" r:id="rId13"/>
    <p:sldId id="351" r:id="rId14"/>
    <p:sldId id="352" r:id="rId15"/>
    <p:sldId id="353" r:id="rId16"/>
    <p:sldId id="356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99FF"/>
    <a:srgbClr val="C0C0C0"/>
    <a:srgbClr val="998D7D"/>
    <a:srgbClr val="FF7F00"/>
    <a:srgbClr val="C9921B"/>
    <a:srgbClr val="C99219"/>
    <a:srgbClr val="744D3C"/>
    <a:srgbClr val="FFFF66"/>
    <a:srgbClr val="99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24" autoAdjust="0"/>
    <p:restoredTop sz="94660"/>
  </p:normalViewPr>
  <p:slideViewPr>
    <p:cSldViewPr>
      <p:cViewPr varScale="1">
        <p:scale>
          <a:sx n="126" d="100"/>
          <a:sy n="126" d="100"/>
        </p:scale>
        <p:origin x="-11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CEE593-986D-458A-AB62-F4938C83C7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51B818-22FF-43CD-AB17-9D5A483A29B1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20F6D-2561-4228-9398-7C2B56506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9ED97-94D5-4CF0-9CF6-70C282DAFC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CCEA9-266F-446B-87F0-3B5357810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006A7-C5ED-4EAB-8AE4-0B68398F4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1"/>
          <p:cNvSpPr>
            <a:spLocks noChangeShapeType="1"/>
          </p:cNvSpPr>
          <p:nvPr userDrawn="1"/>
        </p:nvSpPr>
        <p:spPr bwMode="auto">
          <a:xfrm>
            <a:off x="1825625" y="1049338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57628"/>
            <a:ext cx="6858000" cy="6858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8256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95600" y="1139370"/>
            <a:ext cx="5791200" cy="457200"/>
          </a:xfrm>
        </p:spPr>
        <p:txBody>
          <a:bodyPr/>
          <a:lstStyle>
            <a:lvl1pPr algn="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2B276-D4FC-47C5-B9F2-BA4501FA8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D6B4B-CAF5-4B88-AB2D-003E50D2E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99E16-E49E-4BE6-BD0F-410EA496C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4FEE7-83DA-47DC-9CB9-2FC7169F50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1548B-BFDF-445E-8038-2E2371DA22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1EC78-70CE-43ED-AF29-B18EB8A53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454C3-0D20-41F8-ADD9-EC54E2F1B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BEC69-8178-45F9-A937-6A7A412ABC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omic Sans MS" pitchFamily="66" charset="0"/>
              </a:defRPr>
            </a:lvl1pPr>
          </a:lstStyle>
          <a:p>
            <a:pPr>
              <a:defRPr/>
            </a:pPr>
            <a:fld id="{94F698B4-05FD-49F8-849E-3D7E7D285D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1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hyperlink" Target="http://buzz.ifas.ufl.edu/091dmj.jpg" TargetMode="External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10" Type="http://schemas.openxmlformats.org/officeDocument/2006/relationships/image" Target="../media/image9.jpeg"/><Relationship Id="rId4" Type="http://schemas.openxmlformats.org/officeDocument/2006/relationships/image" Target="../media/image4.png"/><Relationship Id="rId9" Type="http://schemas.openxmlformats.org/officeDocument/2006/relationships/hyperlink" Target="http://buzz.ifas.ufl.edu/258dj.jpg" TargetMode="External"/><Relationship Id="rId1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124200"/>
            <a:ext cx="7772400" cy="1470025"/>
          </a:xfrm>
        </p:spPr>
        <p:txBody>
          <a:bodyPr/>
          <a:lstStyle/>
          <a:p>
            <a:pPr eaLnBrk="1" hangingPunct="1"/>
            <a:r>
              <a:rPr lang="en-US" sz="4000" dirty="0" smtClean="0"/>
              <a:t>Ma</a:t>
            </a:r>
            <a:r>
              <a:rPr lang="sr-Latn-RS" sz="4000" dirty="0" smtClean="0"/>
              <a:t>šinsko učenje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400" dirty="0" smtClean="0"/>
              <a:t>2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533400"/>
            <a:ext cx="6400800" cy="685800"/>
          </a:xfrm>
        </p:spPr>
        <p:txBody>
          <a:bodyPr/>
          <a:lstStyle/>
          <a:p>
            <a:pPr eaLnBrk="1" hangingPunct="1"/>
            <a:r>
              <a:rPr lang="en-US" dirty="0" err="1" smtClean="0"/>
              <a:t>Osnovi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sr-Latn-RS" dirty="0" smtClean="0"/>
              <a:t>čunarske inteligencije</a:t>
            </a:r>
            <a:endParaRPr lang="en-US" dirty="0" smtClean="0"/>
          </a:p>
        </p:txBody>
      </p:sp>
      <p:sp>
        <p:nvSpPr>
          <p:cNvPr id="4100" name="Line 6"/>
          <p:cNvSpPr>
            <a:spLocks noChangeShapeType="1"/>
          </p:cNvSpPr>
          <p:nvPr/>
        </p:nvSpPr>
        <p:spPr bwMode="auto">
          <a:xfrm>
            <a:off x="1981200" y="12954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Kako odrediti bitne osobine</a:t>
            </a:r>
            <a:endParaRPr lang="en-US" dirty="0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1370013" y="2895600"/>
            <a:ext cx="2668587" cy="2668587"/>
            <a:chOff x="3381" y="2339"/>
            <a:chExt cx="1681" cy="1681"/>
          </a:xfrm>
        </p:grpSpPr>
        <p:sp>
          <p:nvSpPr>
            <p:cNvPr id="564" name="Rectangle 5"/>
            <p:cNvSpPr>
              <a:spLocks noChangeArrowheads="1"/>
            </p:cNvSpPr>
            <p:nvPr/>
          </p:nvSpPr>
          <p:spPr bwMode="auto">
            <a:xfrm>
              <a:off x="3381" y="3852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" name="Rectangle 6"/>
            <p:cNvSpPr>
              <a:spLocks noChangeArrowheads="1"/>
            </p:cNvSpPr>
            <p:nvPr/>
          </p:nvSpPr>
          <p:spPr bwMode="auto">
            <a:xfrm>
              <a:off x="3549" y="3852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" name="Rectangle 7"/>
            <p:cNvSpPr>
              <a:spLocks noChangeArrowheads="1"/>
            </p:cNvSpPr>
            <p:nvPr/>
          </p:nvSpPr>
          <p:spPr bwMode="auto">
            <a:xfrm>
              <a:off x="3717" y="3852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0" name="Rectangle 8"/>
            <p:cNvSpPr>
              <a:spLocks noChangeArrowheads="1"/>
            </p:cNvSpPr>
            <p:nvPr/>
          </p:nvSpPr>
          <p:spPr bwMode="auto">
            <a:xfrm>
              <a:off x="3885" y="3852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" name="Rectangle 9"/>
            <p:cNvSpPr>
              <a:spLocks noChangeArrowheads="1"/>
            </p:cNvSpPr>
            <p:nvPr/>
          </p:nvSpPr>
          <p:spPr bwMode="auto">
            <a:xfrm>
              <a:off x="4053" y="3852"/>
              <a:ext cx="169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2" name="Rectangle 10"/>
            <p:cNvSpPr>
              <a:spLocks noChangeArrowheads="1"/>
            </p:cNvSpPr>
            <p:nvPr/>
          </p:nvSpPr>
          <p:spPr bwMode="auto">
            <a:xfrm>
              <a:off x="4222" y="3852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" name="Rectangle 11"/>
            <p:cNvSpPr>
              <a:spLocks noChangeArrowheads="1"/>
            </p:cNvSpPr>
            <p:nvPr/>
          </p:nvSpPr>
          <p:spPr bwMode="auto">
            <a:xfrm>
              <a:off x="4390" y="3852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" name="Rectangle 12"/>
            <p:cNvSpPr>
              <a:spLocks noChangeArrowheads="1"/>
            </p:cNvSpPr>
            <p:nvPr/>
          </p:nvSpPr>
          <p:spPr bwMode="auto">
            <a:xfrm>
              <a:off x="4558" y="3852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" name="Rectangle 13"/>
            <p:cNvSpPr>
              <a:spLocks noChangeArrowheads="1"/>
            </p:cNvSpPr>
            <p:nvPr/>
          </p:nvSpPr>
          <p:spPr bwMode="auto">
            <a:xfrm>
              <a:off x="4726" y="3852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" name="Rectangle 14"/>
            <p:cNvSpPr>
              <a:spLocks noChangeArrowheads="1"/>
            </p:cNvSpPr>
            <p:nvPr/>
          </p:nvSpPr>
          <p:spPr bwMode="auto">
            <a:xfrm>
              <a:off x="4894" y="3852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" name="Rectangle 15"/>
            <p:cNvSpPr>
              <a:spLocks noChangeArrowheads="1"/>
            </p:cNvSpPr>
            <p:nvPr/>
          </p:nvSpPr>
          <p:spPr bwMode="auto">
            <a:xfrm>
              <a:off x="3381" y="3684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8" name="Rectangle 16"/>
            <p:cNvSpPr>
              <a:spLocks noChangeArrowheads="1"/>
            </p:cNvSpPr>
            <p:nvPr/>
          </p:nvSpPr>
          <p:spPr bwMode="auto">
            <a:xfrm>
              <a:off x="3549" y="3684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" name="Rectangle 17"/>
            <p:cNvSpPr>
              <a:spLocks noChangeArrowheads="1"/>
            </p:cNvSpPr>
            <p:nvPr/>
          </p:nvSpPr>
          <p:spPr bwMode="auto">
            <a:xfrm>
              <a:off x="3717" y="3684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" name="Rectangle 18"/>
            <p:cNvSpPr>
              <a:spLocks noChangeArrowheads="1"/>
            </p:cNvSpPr>
            <p:nvPr/>
          </p:nvSpPr>
          <p:spPr bwMode="auto">
            <a:xfrm>
              <a:off x="3885" y="3684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1" name="Rectangle 19"/>
            <p:cNvSpPr>
              <a:spLocks noChangeArrowheads="1"/>
            </p:cNvSpPr>
            <p:nvPr/>
          </p:nvSpPr>
          <p:spPr bwMode="auto">
            <a:xfrm>
              <a:off x="4053" y="3684"/>
              <a:ext cx="169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2" name="Rectangle 20"/>
            <p:cNvSpPr>
              <a:spLocks noChangeArrowheads="1"/>
            </p:cNvSpPr>
            <p:nvPr/>
          </p:nvSpPr>
          <p:spPr bwMode="auto">
            <a:xfrm>
              <a:off x="4222" y="3684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" name="Rectangle 21"/>
            <p:cNvSpPr>
              <a:spLocks noChangeArrowheads="1"/>
            </p:cNvSpPr>
            <p:nvPr/>
          </p:nvSpPr>
          <p:spPr bwMode="auto">
            <a:xfrm>
              <a:off x="4390" y="3684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" name="Rectangle 22"/>
            <p:cNvSpPr>
              <a:spLocks noChangeArrowheads="1"/>
            </p:cNvSpPr>
            <p:nvPr/>
          </p:nvSpPr>
          <p:spPr bwMode="auto">
            <a:xfrm>
              <a:off x="4558" y="3684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5" name="Rectangle 23"/>
            <p:cNvSpPr>
              <a:spLocks noChangeArrowheads="1"/>
            </p:cNvSpPr>
            <p:nvPr/>
          </p:nvSpPr>
          <p:spPr bwMode="auto">
            <a:xfrm>
              <a:off x="4726" y="3684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6" name="Rectangle 24"/>
            <p:cNvSpPr>
              <a:spLocks noChangeArrowheads="1"/>
            </p:cNvSpPr>
            <p:nvPr/>
          </p:nvSpPr>
          <p:spPr bwMode="auto">
            <a:xfrm>
              <a:off x="4894" y="3684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7" name="Rectangle 25"/>
            <p:cNvSpPr>
              <a:spLocks noChangeArrowheads="1"/>
            </p:cNvSpPr>
            <p:nvPr/>
          </p:nvSpPr>
          <p:spPr bwMode="auto">
            <a:xfrm>
              <a:off x="3381" y="3516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8" name="Rectangle 26"/>
            <p:cNvSpPr>
              <a:spLocks noChangeArrowheads="1"/>
            </p:cNvSpPr>
            <p:nvPr/>
          </p:nvSpPr>
          <p:spPr bwMode="auto">
            <a:xfrm>
              <a:off x="3549" y="3516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9" name="Rectangle 27"/>
            <p:cNvSpPr>
              <a:spLocks noChangeArrowheads="1"/>
            </p:cNvSpPr>
            <p:nvPr/>
          </p:nvSpPr>
          <p:spPr bwMode="auto">
            <a:xfrm>
              <a:off x="3717" y="3516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0" name="Rectangle 28"/>
            <p:cNvSpPr>
              <a:spLocks noChangeArrowheads="1"/>
            </p:cNvSpPr>
            <p:nvPr/>
          </p:nvSpPr>
          <p:spPr bwMode="auto">
            <a:xfrm>
              <a:off x="3885" y="3516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1" name="Rectangle 29"/>
            <p:cNvSpPr>
              <a:spLocks noChangeArrowheads="1"/>
            </p:cNvSpPr>
            <p:nvPr/>
          </p:nvSpPr>
          <p:spPr bwMode="auto">
            <a:xfrm>
              <a:off x="4053" y="3516"/>
              <a:ext cx="169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" name="Rectangle 30"/>
            <p:cNvSpPr>
              <a:spLocks noChangeArrowheads="1"/>
            </p:cNvSpPr>
            <p:nvPr/>
          </p:nvSpPr>
          <p:spPr bwMode="auto">
            <a:xfrm>
              <a:off x="4222" y="3516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3" name="Rectangle 31"/>
            <p:cNvSpPr>
              <a:spLocks noChangeArrowheads="1"/>
            </p:cNvSpPr>
            <p:nvPr/>
          </p:nvSpPr>
          <p:spPr bwMode="auto">
            <a:xfrm>
              <a:off x="4390" y="3516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" name="Rectangle 32"/>
            <p:cNvSpPr>
              <a:spLocks noChangeArrowheads="1"/>
            </p:cNvSpPr>
            <p:nvPr/>
          </p:nvSpPr>
          <p:spPr bwMode="auto">
            <a:xfrm>
              <a:off x="4558" y="3516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5" name="Rectangle 33"/>
            <p:cNvSpPr>
              <a:spLocks noChangeArrowheads="1"/>
            </p:cNvSpPr>
            <p:nvPr/>
          </p:nvSpPr>
          <p:spPr bwMode="auto">
            <a:xfrm>
              <a:off x="4726" y="3516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6" name="Rectangle 34"/>
            <p:cNvSpPr>
              <a:spLocks noChangeArrowheads="1"/>
            </p:cNvSpPr>
            <p:nvPr/>
          </p:nvSpPr>
          <p:spPr bwMode="auto">
            <a:xfrm>
              <a:off x="4894" y="3516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7" name="Rectangle 35"/>
            <p:cNvSpPr>
              <a:spLocks noChangeArrowheads="1"/>
            </p:cNvSpPr>
            <p:nvPr/>
          </p:nvSpPr>
          <p:spPr bwMode="auto">
            <a:xfrm>
              <a:off x="3381" y="3348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8" name="Rectangle 36"/>
            <p:cNvSpPr>
              <a:spLocks noChangeArrowheads="1"/>
            </p:cNvSpPr>
            <p:nvPr/>
          </p:nvSpPr>
          <p:spPr bwMode="auto">
            <a:xfrm>
              <a:off x="3549" y="3348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9" name="Rectangle 37"/>
            <p:cNvSpPr>
              <a:spLocks noChangeArrowheads="1"/>
            </p:cNvSpPr>
            <p:nvPr/>
          </p:nvSpPr>
          <p:spPr bwMode="auto">
            <a:xfrm>
              <a:off x="3717" y="3348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0" name="Rectangle 38"/>
            <p:cNvSpPr>
              <a:spLocks noChangeArrowheads="1"/>
            </p:cNvSpPr>
            <p:nvPr/>
          </p:nvSpPr>
          <p:spPr bwMode="auto">
            <a:xfrm>
              <a:off x="3885" y="3348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1" name="Rectangle 39"/>
            <p:cNvSpPr>
              <a:spLocks noChangeArrowheads="1"/>
            </p:cNvSpPr>
            <p:nvPr/>
          </p:nvSpPr>
          <p:spPr bwMode="auto">
            <a:xfrm>
              <a:off x="4053" y="3348"/>
              <a:ext cx="169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2" name="Rectangle 40"/>
            <p:cNvSpPr>
              <a:spLocks noChangeArrowheads="1"/>
            </p:cNvSpPr>
            <p:nvPr/>
          </p:nvSpPr>
          <p:spPr bwMode="auto">
            <a:xfrm>
              <a:off x="4222" y="3348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3" name="Rectangle 41"/>
            <p:cNvSpPr>
              <a:spLocks noChangeArrowheads="1"/>
            </p:cNvSpPr>
            <p:nvPr/>
          </p:nvSpPr>
          <p:spPr bwMode="auto">
            <a:xfrm>
              <a:off x="4390" y="3348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" name="Rectangle 42"/>
            <p:cNvSpPr>
              <a:spLocks noChangeArrowheads="1"/>
            </p:cNvSpPr>
            <p:nvPr/>
          </p:nvSpPr>
          <p:spPr bwMode="auto">
            <a:xfrm>
              <a:off x="4558" y="3348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5" name="Rectangle 43"/>
            <p:cNvSpPr>
              <a:spLocks noChangeArrowheads="1"/>
            </p:cNvSpPr>
            <p:nvPr/>
          </p:nvSpPr>
          <p:spPr bwMode="auto">
            <a:xfrm>
              <a:off x="4726" y="3348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6" name="Rectangle 44"/>
            <p:cNvSpPr>
              <a:spLocks noChangeArrowheads="1"/>
            </p:cNvSpPr>
            <p:nvPr/>
          </p:nvSpPr>
          <p:spPr bwMode="auto">
            <a:xfrm>
              <a:off x="4894" y="3348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" name="Rectangle 45"/>
            <p:cNvSpPr>
              <a:spLocks noChangeArrowheads="1"/>
            </p:cNvSpPr>
            <p:nvPr/>
          </p:nvSpPr>
          <p:spPr bwMode="auto">
            <a:xfrm>
              <a:off x="3381" y="3180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" name="Rectangle 46"/>
            <p:cNvSpPr>
              <a:spLocks noChangeArrowheads="1"/>
            </p:cNvSpPr>
            <p:nvPr/>
          </p:nvSpPr>
          <p:spPr bwMode="auto">
            <a:xfrm>
              <a:off x="3549" y="3180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" name="Rectangle 47"/>
            <p:cNvSpPr>
              <a:spLocks noChangeArrowheads="1"/>
            </p:cNvSpPr>
            <p:nvPr/>
          </p:nvSpPr>
          <p:spPr bwMode="auto">
            <a:xfrm>
              <a:off x="3717" y="3180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" name="Rectangle 48"/>
            <p:cNvSpPr>
              <a:spLocks noChangeArrowheads="1"/>
            </p:cNvSpPr>
            <p:nvPr/>
          </p:nvSpPr>
          <p:spPr bwMode="auto">
            <a:xfrm>
              <a:off x="3885" y="3180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1" name="Rectangle 49"/>
            <p:cNvSpPr>
              <a:spLocks noChangeArrowheads="1"/>
            </p:cNvSpPr>
            <p:nvPr/>
          </p:nvSpPr>
          <p:spPr bwMode="auto">
            <a:xfrm>
              <a:off x="4053" y="3180"/>
              <a:ext cx="169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" name="Rectangle 50"/>
            <p:cNvSpPr>
              <a:spLocks noChangeArrowheads="1"/>
            </p:cNvSpPr>
            <p:nvPr/>
          </p:nvSpPr>
          <p:spPr bwMode="auto">
            <a:xfrm>
              <a:off x="4222" y="3180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" name="Rectangle 51"/>
            <p:cNvSpPr>
              <a:spLocks noChangeArrowheads="1"/>
            </p:cNvSpPr>
            <p:nvPr/>
          </p:nvSpPr>
          <p:spPr bwMode="auto">
            <a:xfrm>
              <a:off x="4390" y="3180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" name="Rectangle 52"/>
            <p:cNvSpPr>
              <a:spLocks noChangeArrowheads="1"/>
            </p:cNvSpPr>
            <p:nvPr/>
          </p:nvSpPr>
          <p:spPr bwMode="auto">
            <a:xfrm>
              <a:off x="4558" y="3180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" name="Rectangle 53"/>
            <p:cNvSpPr>
              <a:spLocks noChangeArrowheads="1"/>
            </p:cNvSpPr>
            <p:nvPr/>
          </p:nvSpPr>
          <p:spPr bwMode="auto">
            <a:xfrm>
              <a:off x="4726" y="3180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" name="Rectangle 54"/>
            <p:cNvSpPr>
              <a:spLocks noChangeArrowheads="1"/>
            </p:cNvSpPr>
            <p:nvPr/>
          </p:nvSpPr>
          <p:spPr bwMode="auto">
            <a:xfrm>
              <a:off x="4894" y="3180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" name="Rectangle 55"/>
            <p:cNvSpPr>
              <a:spLocks noChangeArrowheads="1"/>
            </p:cNvSpPr>
            <p:nvPr/>
          </p:nvSpPr>
          <p:spPr bwMode="auto">
            <a:xfrm>
              <a:off x="3381" y="3011"/>
              <a:ext cx="168" cy="16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" name="Rectangle 56"/>
            <p:cNvSpPr>
              <a:spLocks noChangeArrowheads="1"/>
            </p:cNvSpPr>
            <p:nvPr/>
          </p:nvSpPr>
          <p:spPr bwMode="auto">
            <a:xfrm>
              <a:off x="3549" y="3011"/>
              <a:ext cx="168" cy="16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" name="Rectangle 57"/>
            <p:cNvSpPr>
              <a:spLocks noChangeArrowheads="1"/>
            </p:cNvSpPr>
            <p:nvPr/>
          </p:nvSpPr>
          <p:spPr bwMode="auto">
            <a:xfrm>
              <a:off x="3717" y="3011"/>
              <a:ext cx="168" cy="16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" name="Rectangle 58"/>
            <p:cNvSpPr>
              <a:spLocks noChangeArrowheads="1"/>
            </p:cNvSpPr>
            <p:nvPr/>
          </p:nvSpPr>
          <p:spPr bwMode="auto">
            <a:xfrm>
              <a:off x="3885" y="3011"/>
              <a:ext cx="168" cy="16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" name="Rectangle 59"/>
            <p:cNvSpPr>
              <a:spLocks noChangeArrowheads="1"/>
            </p:cNvSpPr>
            <p:nvPr/>
          </p:nvSpPr>
          <p:spPr bwMode="auto">
            <a:xfrm>
              <a:off x="4053" y="3011"/>
              <a:ext cx="169" cy="16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" name="Rectangle 60"/>
            <p:cNvSpPr>
              <a:spLocks noChangeArrowheads="1"/>
            </p:cNvSpPr>
            <p:nvPr/>
          </p:nvSpPr>
          <p:spPr bwMode="auto">
            <a:xfrm>
              <a:off x="4222" y="3011"/>
              <a:ext cx="168" cy="16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" name="Rectangle 61"/>
            <p:cNvSpPr>
              <a:spLocks noChangeArrowheads="1"/>
            </p:cNvSpPr>
            <p:nvPr/>
          </p:nvSpPr>
          <p:spPr bwMode="auto">
            <a:xfrm>
              <a:off x="4390" y="3011"/>
              <a:ext cx="168" cy="16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" name="Rectangle 62"/>
            <p:cNvSpPr>
              <a:spLocks noChangeArrowheads="1"/>
            </p:cNvSpPr>
            <p:nvPr/>
          </p:nvSpPr>
          <p:spPr bwMode="auto">
            <a:xfrm>
              <a:off x="4558" y="3011"/>
              <a:ext cx="168" cy="16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" name="Rectangle 63"/>
            <p:cNvSpPr>
              <a:spLocks noChangeArrowheads="1"/>
            </p:cNvSpPr>
            <p:nvPr/>
          </p:nvSpPr>
          <p:spPr bwMode="auto">
            <a:xfrm>
              <a:off x="4726" y="3011"/>
              <a:ext cx="168" cy="16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" name="Rectangle 64"/>
            <p:cNvSpPr>
              <a:spLocks noChangeArrowheads="1"/>
            </p:cNvSpPr>
            <p:nvPr/>
          </p:nvSpPr>
          <p:spPr bwMode="auto">
            <a:xfrm>
              <a:off x="4894" y="3011"/>
              <a:ext cx="168" cy="169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" name="Rectangle 65"/>
            <p:cNvSpPr>
              <a:spLocks noChangeArrowheads="1"/>
            </p:cNvSpPr>
            <p:nvPr/>
          </p:nvSpPr>
          <p:spPr bwMode="auto">
            <a:xfrm>
              <a:off x="3381" y="2843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" name="Rectangle 66"/>
            <p:cNvSpPr>
              <a:spLocks noChangeArrowheads="1"/>
            </p:cNvSpPr>
            <p:nvPr/>
          </p:nvSpPr>
          <p:spPr bwMode="auto">
            <a:xfrm>
              <a:off x="3549" y="2843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" name="Rectangle 67"/>
            <p:cNvSpPr>
              <a:spLocks noChangeArrowheads="1"/>
            </p:cNvSpPr>
            <p:nvPr/>
          </p:nvSpPr>
          <p:spPr bwMode="auto">
            <a:xfrm>
              <a:off x="3717" y="2843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" name="Rectangle 68"/>
            <p:cNvSpPr>
              <a:spLocks noChangeArrowheads="1"/>
            </p:cNvSpPr>
            <p:nvPr/>
          </p:nvSpPr>
          <p:spPr bwMode="auto">
            <a:xfrm>
              <a:off x="3885" y="2843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" name="Rectangle 69"/>
            <p:cNvSpPr>
              <a:spLocks noChangeArrowheads="1"/>
            </p:cNvSpPr>
            <p:nvPr/>
          </p:nvSpPr>
          <p:spPr bwMode="auto">
            <a:xfrm>
              <a:off x="4053" y="2843"/>
              <a:ext cx="169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" name="Rectangle 70"/>
            <p:cNvSpPr>
              <a:spLocks noChangeArrowheads="1"/>
            </p:cNvSpPr>
            <p:nvPr/>
          </p:nvSpPr>
          <p:spPr bwMode="auto">
            <a:xfrm>
              <a:off x="4222" y="2843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" name="Rectangle 71"/>
            <p:cNvSpPr>
              <a:spLocks noChangeArrowheads="1"/>
            </p:cNvSpPr>
            <p:nvPr/>
          </p:nvSpPr>
          <p:spPr bwMode="auto">
            <a:xfrm>
              <a:off x="4390" y="2843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" name="Rectangle 72"/>
            <p:cNvSpPr>
              <a:spLocks noChangeArrowheads="1"/>
            </p:cNvSpPr>
            <p:nvPr/>
          </p:nvSpPr>
          <p:spPr bwMode="auto">
            <a:xfrm>
              <a:off x="4558" y="2843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" name="Rectangle 73"/>
            <p:cNvSpPr>
              <a:spLocks noChangeArrowheads="1"/>
            </p:cNvSpPr>
            <p:nvPr/>
          </p:nvSpPr>
          <p:spPr bwMode="auto">
            <a:xfrm>
              <a:off x="4726" y="2843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6" name="Rectangle 74"/>
            <p:cNvSpPr>
              <a:spLocks noChangeArrowheads="1"/>
            </p:cNvSpPr>
            <p:nvPr/>
          </p:nvSpPr>
          <p:spPr bwMode="auto">
            <a:xfrm>
              <a:off x="4894" y="2843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" name="Rectangle 75"/>
            <p:cNvSpPr>
              <a:spLocks noChangeArrowheads="1"/>
            </p:cNvSpPr>
            <p:nvPr/>
          </p:nvSpPr>
          <p:spPr bwMode="auto">
            <a:xfrm>
              <a:off x="3381" y="2675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8" name="Rectangle 76"/>
            <p:cNvSpPr>
              <a:spLocks noChangeArrowheads="1"/>
            </p:cNvSpPr>
            <p:nvPr/>
          </p:nvSpPr>
          <p:spPr bwMode="auto">
            <a:xfrm>
              <a:off x="3549" y="2675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9" name="Rectangle 77"/>
            <p:cNvSpPr>
              <a:spLocks noChangeArrowheads="1"/>
            </p:cNvSpPr>
            <p:nvPr/>
          </p:nvSpPr>
          <p:spPr bwMode="auto">
            <a:xfrm>
              <a:off x="3717" y="2675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0" name="Rectangle 78"/>
            <p:cNvSpPr>
              <a:spLocks noChangeArrowheads="1"/>
            </p:cNvSpPr>
            <p:nvPr/>
          </p:nvSpPr>
          <p:spPr bwMode="auto">
            <a:xfrm>
              <a:off x="3885" y="2675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1" name="Rectangle 79"/>
            <p:cNvSpPr>
              <a:spLocks noChangeArrowheads="1"/>
            </p:cNvSpPr>
            <p:nvPr/>
          </p:nvSpPr>
          <p:spPr bwMode="auto">
            <a:xfrm>
              <a:off x="4053" y="2675"/>
              <a:ext cx="169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2" name="Rectangle 80"/>
            <p:cNvSpPr>
              <a:spLocks noChangeArrowheads="1"/>
            </p:cNvSpPr>
            <p:nvPr/>
          </p:nvSpPr>
          <p:spPr bwMode="auto">
            <a:xfrm>
              <a:off x="4222" y="2675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3" name="Rectangle 81"/>
            <p:cNvSpPr>
              <a:spLocks noChangeArrowheads="1"/>
            </p:cNvSpPr>
            <p:nvPr/>
          </p:nvSpPr>
          <p:spPr bwMode="auto">
            <a:xfrm>
              <a:off x="4390" y="2675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4" name="Rectangle 82"/>
            <p:cNvSpPr>
              <a:spLocks noChangeArrowheads="1"/>
            </p:cNvSpPr>
            <p:nvPr/>
          </p:nvSpPr>
          <p:spPr bwMode="auto">
            <a:xfrm>
              <a:off x="4558" y="2675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" name="Rectangle 83"/>
            <p:cNvSpPr>
              <a:spLocks noChangeArrowheads="1"/>
            </p:cNvSpPr>
            <p:nvPr/>
          </p:nvSpPr>
          <p:spPr bwMode="auto">
            <a:xfrm>
              <a:off x="4726" y="2675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6" name="Rectangle 84"/>
            <p:cNvSpPr>
              <a:spLocks noChangeArrowheads="1"/>
            </p:cNvSpPr>
            <p:nvPr/>
          </p:nvSpPr>
          <p:spPr bwMode="auto">
            <a:xfrm>
              <a:off x="4894" y="2675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7" name="Rectangle 85"/>
            <p:cNvSpPr>
              <a:spLocks noChangeArrowheads="1"/>
            </p:cNvSpPr>
            <p:nvPr/>
          </p:nvSpPr>
          <p:spPr bwMode="auto">
            <a:xfrm>
              <a:off x="3381" y="2507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8" name="Rectangle 86"/>
            <p:cNvSpPr>
              <a:spLocks noChangeArrowheads="1"/>
            </p:cNvSpPr>
            <p:nvPr/>
          </p:nvSpPr>
          <p:spPr bwMode="auto">
            <a:xfrm>
              <a:off x="3549" y="2507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9" name="Rectangle 87"/>
            <p:cNvSpPr>
              <a:spLocks noChangeArrowheads="1"/>
            </p:cNvSpPr>
            <p:nvPr/>
          </p:nvSpPr>
          <p:spPr bwMode="auto">
            <a:xfrm>
              <a:off x="3717" y="2507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0" name="Rectangle 88"/>
            <p:cNvSpPr>
              <a:spLocks noChangeArrowheads="1"/>
            </p:cNvSpPr>
            <p:nvPr/>
          </p:nvSpPr>
          <p:spPr bwMode="auto">
            <a:xfrm>
              <a:off x="3885" y="2507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1" name="Rectangle 89"/>
            <p:cNvSpPr>
              <a:spLocks noChangeArrowheads="1"/>
            </p:cNvSpPr>
            <p:nvPr/>
          </p:nvSpPr>
          <p:spPr bwMode="auto">
            <a:xfrm>
              <a:off x="4053" y="2507"/>
              <a:ext cx="169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2" name="Rectangle 90"/>
            <p:cNvSpPr>
              <a:spLocks noChangeArrowheads="1"/>
            </p:cNvSpPr>
            <p:nvPr/>
          </p:nvSpPr>
          <p:spPr bwMode="auto">
            <a:xfrm>
              <a:off x="4222" y="2507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3" name="Rectangle 91"/>
            <p:cNvSpPr>
              <a:spLocks noChangeArrowheads="1"/>
            </p:cNvSpPr>
            <p:nvPr/>
          </p:nvSpPr>
          <p:spPr bwMode="auto">
            <a:xfrm>
              <a:off x="4390" y="2507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4" name="Rectangle 92"/>
            <p:cNvSpPr>
              <a:spLocks noChangeArrowheads="1"/>
            </p:cNvSpPr>
            <p:nvPr/>
          </p:nvSpPr>
          <p:spPr bwMode="auto">
            <a:xfrm>
              <a:off x="4558" y="2507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" name="Rectangle 93"/>
            <p:cNvSpPr>
              <a:spLocks noChangeArrowheads="1"/>
            </p:cNvSpPr>
            <p:nvPr/>
          </p:nvSpPr>
          <p:spPr bwMode="auto">
            <a:xfrm>
              <a:off x="4726" y="2507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" name="Rectangle 94"/>
            <p:cNvSpPr>
              <a:spLocks noChangeArrowheads="1"/>
            </p:cNvSpPr>
            <p:nvPr/>
          </p:nvSpPr>
          <p:spPr bwMode="auto">
            <a:xfrm>
              <a:off x="4894" y="2507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" name="Rectangle 95"/>
            <p:cNvSpPr>
              <a:spLocks noChangeArrowheads="1"/>
            </p:cNvSpPr>
            <p:nvPr/>
          </p:nvSpPr>
          <p:spPr bwMode="auto">
            <a:xfrm>
              <a:off x="3381" y="2339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8" name="Rectangle 96"/>
            <p:cNvSpPr>
              <a:spLocks noChangeArrowheads="1"/>
            </p:cNvSpPr>
            <p:nvPr/>
          </p:nvSpPr>
          <p:spPr bwMode="auto">
            <a:xfrm>
              <a:off x="3549" y="2339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9" name="Rectangle 97"/>
            <p:cNvSpPr>
              <a:spLocks noChangeArrowheads="1"/>
            </p:cNvSpPr>
            <p:nvPr/>
          </p:nvSpPr>
          <p:spPr bwMode="auto">
            <a:xfrm>
              <a:off x="3717" y="2339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0" name="Rectangle 98"/>
            <p:cNvSpPr>
              <a:spLocks noChangeArrowheads="1"/>
            </p:cNvSpPr>
            <p:nvPr/>
          </p:nvSpPr>
          <p:spPr bwMode="auto">
            <a:xfrm>
              <a:off x="3885" y="2339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1" name="Rectangle 99"/>
            <p:cNvSpPr>
              <a:spLocks noChangeArrowheads="1"/>
            </p:cNvSpPr>
            <p:nvPr/>
          </p:nvSpPr>
          <p:spPr bwMode="auto">
            <a:xfrm>
              <a:off x="4053" y="2339"/>
              <a:ext cx="169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2" name="Rectangle 100"/>
            <p:cNvSpPr>
              <a:spLocks noChangeArrowheads="1"/>
            </p:cNvSpPr>
            <p:nvPr/>
          </p:nvSpPr>
          <p:spPr bwMode="auto">
            <a:xfrm>
              <a:off x="4222" y="2339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" name="Rectangle 101"/>
            <p:cNvSpPr>
              <a:spLocks noChangeArrowheads="1"/>
            </p:cNvSpPr>
            <p:nvPr/>
          </p:nvSpPr>
          <p:spPr bwMode="auto">
            <a:xfrm>
              <a:off x="4390" y="2339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4" name="Rectangle 102"/>
            <p:cNvSpPr>
              <a:spLocks noChangeArrowheads="1"/>
            </p:cNvSpPr>
            <p:nvPr/>
          </p:nvSpPr>
          <p:spPr bwMode="auto">
            <a:xfrm>
              <a:off x="4558" y="2339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" name="Rectangle 103"/>
            <p:cNvSpPr>
              <a:spLocks noChangeArrowheads="1"/>
            </p:cNvSpPr>
            <p:nvPr/>
          </p:nvSpPr>
          <p:spPr bwMode="auto">
            <a:xfrm>
              <a:off x="4726" y="2339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" name="Rectangle 104"/>
            <p:cNvSpPr>
              <a:spLocks noChangeArrowheads="1"/>
            </p:cNvSpPr>
            <p:nvPr/>
          </p:nvSpPr>
          <p:spPr bwMode="auto">
            <a:xfrm>
              <a:off x="4894" y="2339"/>
              <a:ext cx="168" cy="168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7" name="Line 105"/>
            <p:cNvSpPr>
              <a:spLocks noChangeShapeType="1"/>
            </p:cNvSpPr>
            <p:nvPr/>
          </p:nvSpPr>
          <p:spPr bwMode="auto">
            <a:xfrm>
              <a:off x="3381" y="4020"/>
              <a:ext cx="168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8" name="Line 106"/>
            <p:cNvSpPr>
              <a:spLocks noChangeShapeType="1"/>
            </p:cNvSpPr>
            <p:nvPr/>
          </p:nvSpPr>
          <p:spPr bwMode="auto">
            <a:xfrm flipV="1">
              <a:off x="3381" y="2339"/>
              <a:ext cx="0" cy="168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9" name="Oval 107"/>
            <p:cNvSpPr>
              <a:spLocks noChangeArrowheads="1"/>
            </p:cNvSpPr>
            <p:nvPr/>
          </p:nvSpPr>
          <p:spPr bwMode="auto">
            <a:xfrm>
              <a:off x="4387" y="2462"/>
              <a:ext cx="67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0" name="Oval 108"/>
            <p:cNvSpPr>
              <a:spLocks noChangeArrowheads="1"/>
            </p:cNvSpPr>
            <p:nvPr/>
          </p:nvSpPr>
          <p:spPr bwMode="auto">
            <a:xfrm>
              <a:off x="4243" y="3844"/>
              <a:ext cx="67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1" name="Oval 109"/>
            <p:cNvSpPr>
              <a:spLocks noChangeArrowheads="1"/>
            </p:cNvSpPr>
            <p:nvPr/>
          </p:nvSpPr>
          <p:spPr bwMode="auto">
            <a:xfrm>
              <a:off x="3504" y="3072"/>
              <a:ext cx="67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2" name="Oval 110"/>
            <p:cNvSpPr>
              <a:spLocks noChangeArrowheads="1"/>
            </p:cNvSpPr>
            <p:nvPr/>
          </p:nvSpPr>
          <p:spPr bwMode="auto">
            <a:xfrm>
              <a:off x="3800" y="3827"/>
              <a:ext cx="67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" name="Rectangle 111" descr="Wide downward diagonal"/>
            <p:cNvSpPr>
              <a:spLocks noChangeArrowheads="1"/>
            </p:cNvSpPr>
            <p:nvPr/>
          </p:nvSpPr>
          <p:spPr bwMode="auto">
            <a:xfrm>
              <a:off x="4125" y="3280"/>
              <a:ext cx="67" cy="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" name="Rectangle 112" descr="Wide downward diagonal"/>
            <p:cNvSpPr>
              <a:spLocks noChangeArrowheads="1"/>
            </p:cNvSpPr>
            <p:nvPr/>
          </p:nvSpPr>
          <p:spPr bwMode="auto">
            <a:xfrm>
              <a:off x="4093" y="3407"/>
              <a:ext cx="67" cy="67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" name="Rectangle 113" descr="Wide downward diagonal"/>
            <p:cNvSpPr>
              <a:spLocks noChangeArrowheads="1"/>
            </p:cNvSpPr>
            <p:nvPr/>
          </p:nvSpPr>
          <p:spPr bwMode="auto">
            <a:xfrm>
              <a:off x="4269" y="3122"/>
              <a:ext cx="67" cy="67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" name="Rectangle 114" descr="Wide downward diagonal"/>
            <p:cNvSpPr>
              <a:spLocks noChangeArrowheads="1"/>
            </p:cNvSpPr>
            <p:nvPr/>
          </p:nvSpPr>
          <p:spPr bwMode="auto">
            <a:xfrm>
              <a:off x="4098" y="3134"/>
              <a:ext cx="67" cy="67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" name="Rectangle 115" descr="Wide downward diagonal"/>
            <p:cNvSpPr>
              <a:spLocks noChangeArrowheads="1"/>
            </p:cNvSpPr>
            <p:nvPr/>
          </p:nvSpPr>
          <p:spPr bwMode="auto">
            <a:xfrm>
              <a:off x="4364" y="3220"/>
              <a:ext cx="67" cy="67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8" name="Rectangle 116" descr="Wide downward diagonal"/>
            <p:cNvSpPr>
              <a:spLocks noChangeArrowheads="1"/>
            </p:cNvSpPr>
            <p:nvPr/>
          </p:nvSpPr>
          <p:spPr bwMode="auto">
            <a:xfrm>
              <a:off x="4260" y="3399"/>
              <a:ext cx="67" cy="67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9" name="Rectangle 117" descr="Wide downward diagonal"/>
            <p:cNvSpPr>
              <a:spLocks noChangeArrowheads="1"/>
            </p:cNvSpPr>
            <p:nvPr/>
          </p:nvSpPr>
          <p:spPr bwMode="auto">
            <a:xfrm>
              <a:off x="4283" y="3303"/>
              <a:ext cx="67" cy="67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0" name="Rectangle 118" descr="Wide downward diagonal"/>
            <p:cNvSpPr>
              <a:spLocks noChangeArrowheads="1"/>
            </p:cNvSpPr>
            <p:nvPr/>
          </p:nvSpPr>
          <p:spPr bwMode="auto">
            <a:xfrm>
              <a:off x="4212" y="3216"/>
              <a:ext cx="67" cy="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1" name="Rectangle 119" descr="Wide downward diagonal"/>
            <p:cNvSpPr>
              <a:spLocks noChangeArrowheads="1"/>
            </p:cNvSpPr>
            <p:nvPr/>
          </p:nvSpPr>
          <p:spPr bwMode="auto">
            <a:xfrm>
              <a:off x="4163" y="3512"/>
              <a:ext cx="68" cy="68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2" name="Oval 120"/>
            <p:cNvSpPr>
              <a:spLocks noChangeArrowheads="1"/>
            </p:cNvSpPr>
            <p:nvPr/>
          </p:nvSpPr>
          <p:spPr bwMode="auto">
            <a:xfrm>
              <a:off x="3666" y="2498"/>
              <a:ext cx="67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3" name="Oval 121"/>
            <p:cNvSpPr>
              <a:spLocks noChangeArrowheads="1"/>
            </p:cNvSpPr>
            <p:nvPr/>
          </p:nvSpPr>
          <p:spPr bwMode="auto">
            <a:xfrm>
              <a:off x="4711" y="2550"/>
              <a:ext cx="67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" name="Oval 122"/>
            <p:cNvSpPr>
              <a:spLocks noChangeArrowheads="1"/>
            </p:cNvSpPr>
            <p:nvPr/>
          </p:nvSpPr>
          <p:spPr bwMode="auto">
            <a:xfrm>
              <a:off x="4524" y="2473"/>
              <a:ext cx="67" cy="6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5" name="Oval 123"/>
            <p:cNvSpPr>
              <a:spLocks noChangeArrowheads="1"/>
            </p:cNvSpPr>
            <p:nvPr/>
          </p:nvSpPr>
          <p:spPr bwMode="auto">
            <a:xfrm>
              <a:off x="4250" y="2415"/>
              <a:ext cx="67" cy="6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" name="Oval 124"/>
            <p:cNvSpPr>
              <a:spLocks noChangeArrowheads="1"/>
            </p:cNvSpPr>
            <p:nvPr/>
          </p:nvSpPr>
          <p:spPr bwMode="auto">
            <a:xfrm>
              <a:off x="3475" y="3297"/>
              <a:ext cx="67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" name="Oval 125"/>
            <p:cNvSpPr>
              <a:spLocks noChangeArrowheads="1"/>
            </p:cNvSpPr>
            <p:nvPr/>
          </p:nvSpPr>
          <p:spPr bwMode="auto">
            <a:xfrm>
              <a:off x="3598" y="2716"/>
              <a:ext cx="67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8" name="Oval 126"/>
            <p:cNvSpPr>
              <a:spLocks noChangeArrowheads="1"/>
            </p:cNvSpPr>
            <p:nvPr/>
          </p:nvSpPr>
          <p:spPr bwMode="auto">
            <a:xfrm>
              <a:off x="3841" y="2474"/>
              <a:ext cx="67" cy="6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9" name="Oval 127"/>
            <p:cNvSpPr>
              <a:spLocks noChangeArrowheads="1"/>
            </p:cNvSpPr>
            <p:nvPr/>
          </p:nvSpPr>
          <p:spPr bwMode="auto">
            <a:xfrm>
              <a:off x="4020" y="2473"/>
              <a:ext cx="67" cy="6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0" name="Oval 128"/>
            <p:cNvSpPr>
              <a:spLocks noChangeArrowheads="1"/>
            </p:cNvSpPr>
            <p:nvPr/>
          </p:nvSpPr>
          <p:spPr bwMode="auto">
            <a:xfrm>
              <a:off x="4723" y="3748"/>
              <a:ext cx="67" cy="6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1" name="Oval 129"/>
            <p:cNvSpPr>
              <a:spLocks noChangeArrowheads="1"/>
            </p:cNvSpPr>
            <p:nvPr/>
          </p:nvSpPr>
          <p:spPr bwMode="auto">
            <a:xfrm>
              <a:off x="3497" y="3505"/>
              <a:ext cx="67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2" name="Oval 130"/>
            <p:cNvSpPr>
              <a:spLocks noChangeArrowheads="1"/>
            </p:cNvSpPr>
            <p:nvPr/>
          </p:nvSpPr>
          <p:spPr bwMode="auto">
            <a:xfrm>
              <a:off x="4882" y="3119"/>
              <a:ext cx="67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3" name="Oval 131"/>
            <p:cNvSpPr>
              <a:spLocks noChangeArrowheads="1"/>
            </p:cNvSpPr>
            <p:nvPr/>
          </p:nvSpPr>
          <p:spPr bwMode="auto">
            <a:xfrm>
              <a:off x="4815" y="3585"/>
              <a:ext cx="67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4" name="Oval 132"/>
            <p:cNvSpPr>
              <a:spLocks noChangeArrowheads="1"/>
            </p:cNvSpPr>
            <p:nvPr/>
          </p:nvSpPr>
          <p:spPr bwMode="auto">
            <a:xfrm>
              <a:off x="4577" y="3860"/>
              <a:ext cx="67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5" name="Oval 133"/>
            <p:cNvSpPr>
              <a:spLocks noChangeArrowheads="1"/>
            </p:cNvSpPr>
            <p:nvPr/>
          </p:nvSpPr>
          <p:spPr bwMode="auto">
            <a:xfrm>
              <a:off x="4842" y="3386"/>
              <a:ext cx="67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" name="Oval 134"/>
            <p:cNvSpPr>
              <a:spLocks noChangeArrowheads="1"/>
            </p:cNvSpPr>
            <p:nvPr/>
          </p:nvSpPr>
          <p:spPr bwMode="auto">
            <a:xfrm>
              <a:off x="3598" y="3711"/>
              <a:ext cx="67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7" name="Oval 135"/>
            <p:cNvSpPr>
              <a:spLocks noChangeArrowheads="1"/>
            </p:cNvSpPr>
            <p:nvPr/>
          </p:nvSpPr>
          <p:spPr bwMode="auto">
            <a:xfrm>
              <a:off x="4793" y="2746"/>
              <a:ext cx="67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8" name="Oval 136"/>
            <p:cNvSpPr>
              <a:spLocks noChangeArrowheads="1"/>
            </p:cNvSpPr>
            <p:nvPr/>
          </p:nvSpPr>
          <p:spPr bwMode="auto">
            <a:xfrm>
              <a:off x="4313" y="3855"/>
              <a:ext cx="67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9" name="Oval 137"/>
            <p:cNvSpPr>
              <a:spLocks noChangeArrowheads="1"/>
            </p:cNvSpPr>
            <p:nvPr/>
          </p:nvSpPr>
          <p:spPr bwMode="auto">
            <a:xfrm>
              <a:off x="4013" y="3834"/>
              <a:ext cx="67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0" name="Oval 138"/>
            <p:cNvSpPr>
              <a:spLocks noChangeArrowheads="1"/>
            </p:cNvSpPr>
            <p:nvPr/>
          </p:nvSpPr>
          <p:spPr bwMode="auto">
            <a:xfrm>
              <a:off x="3515" y="2903"/>
              <a:ext cx="67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1" name="Oval 139"/>
            <p:cNvSpPr>
              <a:spLocks noChangeArrowheads="1"/>
            </p:cNvSpPr>
            <p:nvPr/>
          </p:nvSpPr>
          <p:spPr bwMode="auto">
            <a:xfrm>
              <a:off x="4832" y="2905"/>
              <a:ext cx="67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2" name="Oval 140"/>
            <p:cNvSpPr>
              <a:spLocks noChangeArrowheads="1"/>
            </p:cNvSpPr>
            <p:nvPr/>
          </p:nvSpPr>
          <p:spPr bwMode="auto">
            <a:xfrm>
              <a:off x="4106" y="2443"/>
              <a:ext cx="67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3" name="Oval 141"/>
            <p:cNvSpPr>
              <a:spLocks noChangeArrowheads="1"/>
            </p:cNvSpPr>
            <p:nvPr/>
          </p:nvSpPr>
          <p:spPr bwMode="auto">
            <a:xfrm>
              <a:off x="4117" y="3835"/>
              <a:ext cx="67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4" name="Oval 142"/>
            <p:cNvSpPr>
              <a:spLocks noChangeArrowheads="1"/>
            </p:cNvSpPr>
            <p:nvPr/>
          </p:nvSpPr>
          <p:spPr bwMode="auto">
            <a:xfrm>
              <a:off x="4858" y="3243"/>
              <a:ext cx="67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43"/>
          <p:cNvGrpSpPr>
            <a:grpSpLocks/>
          </p:cNvGrpSpPr>
          <p:nvPr/>
        </p:nvGrpSpPr>
        <p:grpSpPr bwMode="auto">
          <a:xfrm>
            <a:off x="6088063" y="4038600"/>
            <a:ext cx="2744787" cy="2668587"/>
            <a:chOff x="720" y="1618"/>
            <a:chExt cx="1729" cy="1681"/>
          </a:xfrm>
        </p:grpSpPr>
        <p:sp>
          <p:nvSpPr>
            <p:cNvPr id="706" name="Line 144"/>
            <p:cNvSpPr>
              <a:spLocks noChangeShapeType="1"/>
            </p:cNvSpPr>
            <p:nvPr/>
          </p:nvSpPr>
          <p:spPr bwMode="auto">
            <a:xfrm>
              <a:off x="768" y="3289"/>
              <a:ext cx="168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7" name="Line 145"/>
            <p:cNvSpPr>
              <a:spLocks noChangeShapeType="1"/>
            </p:cNvSpPr>
            <p:nvPr/>
          </p:nvSpPr>
          <p:spPr bwMode="auto">
            <a:xfrm flipV="1">
              <a:off x="753" y="1618"/>
              <a:ext cx="1" cy="168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8" name="Oval 146"/>
            <p:cNvSpPr>
              <a:spLocks noChangeArrowheads="1"/>
            </p:cNvSpPr>
            <p:nvPr/>
          </p:nvSpPr>
          <p:spPr bwMode="auto">
            <a:xfrm>
              <a:off x="721" y="1742"/>
              <a:ext cx="66" cy="6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9" name="Oval 147"/>
            <p:cNvSpPr>
              <a:spLocks noChangeArrowheads="1"/>
            </p:cNvSpPr>
            <p:nvPr/>
          </p:nvSpPr>
          <p:spPr bwMode="auto">
            <a:xfrm>
              <a:off x="721" y="3124"/>
              <a:ext cx="66" cy="6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0" name="Oval 148"/>
            <p:cNvSpPr>
              <a:spLocks noChangeArrowheads="1"/>
            </p:cNvSpPr>
            <p:nvPr/>
          </p:nvSpPr>
          <p:spPr bwMode="auto">
            <a:xfrm>
              <a:off x="721" y="2352"/>
              <a:ext cx="66" cy="6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1" name="Oval 149"/>
            <p:cNvSpPr>
              <a:spLocks noChangeArrowheads="1"/>
            </p:cNvSpPr>
            <p:nvPr/>
          </p:nvSpPr>
          <p:spPr bwMode="auto">
            <a:xfrm>
              <a:off x="721" y="3107"/>
              <a:ext cx="66" cy="6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2" name="Rectangle 150" descr="Wide downward diagonal"/>
            <p:cNvSpPr>
              <a:spLocks noChangeArrowheads="1"/>
            </p:cNvSpPr>
            <p:nvPr/>
          </p:nvSpPr>
          <p:spPr bwMode="auto">
            <a:xfrm>
              <a:off x="721" y="2560"/>
              <a:ext cx="66" cy="67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3" name="Rectangle 151" descr="Wide downward diagonal"/>
            <p:cNvSpPr>
              <a:spLocks noChangeArrowheads="1"/>
            </p:cNvSpPr>
            <p:nvPr/>
          </p:nvSpPr>
          <p:spPr bwMode="auto">
            <a:xfrm>
              <a:off x="721" y="2687"/>
              <a:ext cx="66" cy="6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4" name="Rectangle 152" descr="Wide downward diagonal"/>
            <p:cNvSpPr>
              <a:spLocks noChangeArrowheads="1"/>
            </p:cNvSpPr>
            <p:nvPr/>
          </p:nvSpPr>
          <p:spPr bwMode="auto">
            <a:xfrm>
              <a:off x="721" y="2402"/>
              <a:ext cx="66" cy="6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5" name="Rectangle 153" descr="Wide downward diagonal"/>
            <p:cNvSpPr>
              <a:spLocks noChangeArrowheads="1"/>
            </p:cNvSpPr>
            <p:nvPr/>
          </p:nvSpPr>
          <p:spPr bwMode="auto">
            <a:xfrm>
              <a:off x="721" y="2414"/>
              <a:ext cx="66" cy="6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" name="Rectangle 154" descr="Wide downward diagonal"/>
            <p:cNvSpPr>
              <a:spLocks noChangeArrowheads="1"/>
            </p:cNvSpPr>
            <p:nvPr/>
          </p:nvSpPr>
          <p:spPr bwMode="auto">
            <a:xfrm>
              <a:off x="721" y="2500"/>
              <a:ext cx="66" cy="6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" name="Rectangle 155" descr="Wide downward diagonal"/>
            <p:cNvSpPr>
              <a:spLocks noChangeArrowheads="1"/>
            </p:cNvSpPr>
            <p:nvPr/>
          </p:nvSpPr>
          <p:spPr bwMode="auto">
            <a:xfrm>
              <a:off x="721" y="2679"/>
              <a:ext cx="66" cy="6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" name="Rectangle 156" descr="Wide downward diagonal"/>
            <p:cNvSpPr>
              <a:spLocks noChangeArrowheads="1"/>
            </p:cNvSpPr>
            <p:nvPr/>
          </p:nvSpPr>
          <p:spPr bwMode="auto">
            <a:xfrm>
              <a:off x="721" y="2583"/>
              <a:ext cx="66" cy="6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" name="Oval 157"/>
            <p:cNvSpPr>
              <a:spLocks noChangeArrowheads="1"/>
            </p:cNvSpPr>
            <p:nvPr/>
          </p:nvSpPr>
          <p:spPr bwMode="auto">
            <a:xfrm>
              <a:off x="721" y="1778"/>
              <a:ext cx="66" cy="6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" name="Oval 158"/>
            <p:cNvSpPr>
              <a:spLocks noChangeArrowheads="1"/>
            </p:cNvSpPr>
            <p:nvPr/>
          </p:nvSpPr>
          <p:spPr bwMode="auto">
            <a:xfrm>
              <a:off x="721" y="1830"/>
              <a:ext cx="66" cy="6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" name="Oval 159"/>
            <p:cNvSpPr>
              <a:spLocks noChangeArrowheads="1"/>
            </p:cNvSpPr>
            <p:nvPr/>
          </p:nvSpPr>
          <p:spPr bwMode="auto">
            <a:xfrm>
              <a:off x="721" y="1753"/>
              <a:ext cx="66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" name="Oval 160"/>
            <p:cNvSpPr>
              <a:spLocks noChangeArrowheads="1"/>
            </p:cNvSpPr>
            <p:nvPr/>
          </p:nvSpPr>
          <p:spPr bwMode="auto">
            <a:xfrm>
              <a:off x="721" y="1695"/>
              <a:ext cx="66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" name="Oval 161"/>
            <p:cNvSpPr>
              <a:spLocks noChangeArrowheads="1"/>
            </p:cNvSpPr>
            <p:nvPr/>
          </p:nvSpPr>
          <p:spPr bwMode="auto">
            <a:xfrm>
              <a:off x="721" y="2577"/>
              <a:ext cx="66" cy="6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" name="Oval 162"/>
            <p:cNvSpPr>
              <a:spLocks noChangeArrowheads="1"/>
            </p:cNvSpPr>
            <p:nvPr/>
          </p:nvSpPr>
          <p:spPr bwMode="auto">
            <a:xfrm>
              <a:off x="721" y="1996"/>
              <a:ext cx="66" cy="6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" name="Oval 163"/>
            <p:cNvSpPr>
              <a:spLocks noChangeArrowheads="1"/>
            </p:cNvSpPr>
            <p:nvPr/>
          </p:nvSpPr>
          <p:spPr bwMode="auto">
            <a:xfrm>
              <a:off x="721" y="1754"/>
              <a:ext cx="66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" name="Oval 164"/>
            <p:cNvSpPr>
              <a:spLocks noChangeArrowheads="1"/>
            </p:cNvSpPr>
            <p:nvPr/>
          </p:nvSpPr>
          <p:spPr bwMode="auto">
            <a:xfrm>
              <a:off x="721" y="1753"/>
              <a:ext cx="66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" name="Oval 165"/>
            <p:cNvSpPr>
              <a:spLocks noChangeArrowheads="1"/>
            </p:cNvSpPr>
            <p:nvPr/>
          </p:nvSpPr>
          <p:spPr bwMode="auto">
            <a:xfrm>
              <a:off x="721" y="3028"/>
              <a:ext cx="66" cy="67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8" name="Oval 166"/>
            <p:cNvSpPr>
              <a:spLocks noChangeArrowheads="1"/>
            </p:cNvSpPr>
            <p:nvPr/>
          </p:nvSpPr>
          <p:spPr bwMode="auto">
            <a:xfrm>
              <a:off x="721" y="2785"/>
              <a:ext cx="66" cy="6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" name="Oval 167"/>
            <p:cNvSpPr>
              <a:spLocks noChangeArrowheads="1"/>
            </p:cNvSpPr>
            <p:nvPr/>
          </p:nvSpPr>
          <p:spPr bwMode="auto">
            <a:xfrm>
              <a:off x="721" y="2399"/>
              <a:ext cx="66" cy="6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" name="Oval 168"/>
            <p:cNvSpPr>
              <a:spLocks noChangeArrowheads="1"/>
            </p:cNvSpPr>
            <p:nvPr/>
          </p:nvSpPr>
          <p:spPr bwMode="auto">
            <a:xfrm>
              <a:off x="721" y="2865"/>
              <a:ext cx="66" cy="6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" name="Oval 169"/>
            <p:cNvSpPr>
              <a:spLocks noChangeArrowheads="1"/>
            </p:cNvSpPr>
            <p:nvPr/>
          </p:nvSpPr>
          <p:spPr bwMode="auto">
            <a:xfrm>
              <a:off x="721" y="3140"/>
              <a:ext cx="66" cy="6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2" name="Oval 170"/>
            <p:cNvSpPr>
              <a:spLocks noChangeArrowheads="1"/>
            </p:cNvSpPr>
            <p:nvPr/>
          </p:nvSpPr>
          <p:spPr bwMode="auto">
            <a:xfrm>
              <a:off x="721" y="2666"/>
              <a:ext cx="66" cy="6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3" name="Oval 171"/>
            <p:cNvSpPr>
              <a:spLocks noChangeArrowheads="1"/>
            </p:cNvSpPr>
            <p:nvPr/>
          </p:nvSpPr>
          <p:spPr bwMode="auto">
            <a:xfrm>
              <a:off x="721" y="2991"/>
              <a:ext cx="66" cy="6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4" name="Oval 172"/>
            <p:cNvSpPr>
              <a:spLocks noChangeArrowheads="1"/>
            </p:cNvSpPr>
            <p:nvPr/>
          </p:nvSpPr>
          <p:spPr bwMode="auto">
            <a:xfrm>
              <a:off x="721" y="2026"/>
              <a:ext cx="66" cy="6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" name="Oval 173"/>
            <p:cNvSpPr>
              <a:spLocks noChangeArrowheads="1"/>
            </p:cNvSpPr>
            <p:nvPr/>
          </p:nvSpPr>
          <p:spPr bwMode="auto">
            <a:xfrm>
              <a:off x="721" y="3135"/>
              <a:ext cx="66" cy="6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" name="Oval 174"/>
            <p:cNvSpPr>
              <a:spLocks noChangeArrowheads="1"/>
            </p:cNvSpPr>
            <p:nvPr/>
          </p:nvSpPr>
          <p:spPr bwMode="auto">
            <a:xfrm>
              <a:off x="721" y="3114"/>
              <a:ext cx="66" cy="6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" name="Oval 175"/>
            <p:cNvSpPr>
              <a:spLocks noChangeArrowheads="1"/>
            </p:cNvSpPr>
            <p:nvPr/>
          </p:nvSpPr>
          <p:spPr bwMode="auto">
            <a:xfrm>
              <a:off x="721" y="2183"/>
              <a:ext cx="66" cy="6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" name="Oval 176"/>
            <p:cNvSpPr>
              <a:spLocks noChangeArrowheads="1"/>
            </p:cNvSpPr>
            <p:nvPr/>
          </p:nvSpPr>
          <p:spPr bwMode="auto">
            <a:xfrm>
              <a:off x="721" y="2185"/>
              <a:ext cx="66" cy="6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" name="Oval 177"/>
            <p:cNvSpPr>
              <a:spLocks noChangeArrowheads="1"/>
            </p:cNvSpPr>
            <p:nvPr/>
          </p:nvSpPr>
          <p:spPr bwMode="auto">
            <a:xfrm>
              <a:off x="721" y="1723"/>
              <a:ext cx="66" cy="6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0" name="Oval 178"/>
            <p:cNvSpPr>
              <a:spLocks noChangeArrowheads="1"/>
            </p:cNvSpPr>
            <p:nvPr/>
          </p:nvSpPr>
          <p:spPr bwMode="auto">
            <a:xfrm>
              <a:off x="721" y="3115"/>
              <a:ext cx="66" cy="6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1" name="Oval 179"/>
            <p:cNvSpPr>
              <a:spLocks noChangeArrowheads="1"/>
            </p:cNvSpPr>
            <p:nvPr/>
          </p:nvSpPr>
          <p:spPr bwMode="auto">
            <a:xfrm>
              <a:off x="721" y="2523"/>
              <a:ext cx="66" cy="6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2" name="Rectangle 180" descr="Wide downward diagonal"/>
            <p:cNvSpPr>
              <a:spLocks noChangeArrowheads="1"/>
            </p:cNvSpPr>
            <p:nvPr/>
          </p:nvSpPr>
          <p:spPr bwMode="auto">
            <a:xfrm>
              <a:off x="721" y="2496"/>
              <a:ext cx="66" cy="67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3" name="Rectangle 181" descr="Wide downward diagonal"/>
            <p:cNvSpPr>
              <a:spLocks noChangeArrowheads="1"/>
            </p:cNvSpPr>
            <p:nvPr/>
          </p:nvSpPr>
          <p:spPr bwMode="auto">
            <a:xfrm>
              <a:off x="720" y="2792"/>
              <a:ext cx="67" cy="67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2"/>
          <p:cNvGrpSpPr>
            <a:grpSpLocks/>
          </p:cNvGrpSpPr>
          <p:nvPr/>
        </p:nvGrpSpPr>
        <p:grpSpPr bwMode="auto">
          <a:xfrm>
            <a:off x="4724400" y="838200"/>
            <a:ext cx="2668588" cy="2720975"/>
            <a:chOff x="3381" y="2339"/>
            <a:chExt cx="1681" cy="1714"/>
          </a:xfrm>
        </p:grpSpPr>
        <p:sp>
          <p:nvSpPr>
            <p:cNvPr id="745" name="Line 183"/>
            <p:cNvSpPr>
              <a:spLocks noChangeShapeType="1"/>
            </p:cNvSpPr>
            <p:nvPr/>
          </p:nvSpPr>
          <p:spPr bwMode="auto">
            <a:xfrm flipV="1">
              <a:off x="3381" y="2339"/>
              <a:ext cx="0" cy="168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184"/>
            <p:cNvGrpSpPr>
              <a:grpSpLocks/>
            </p:cNvGrpSpPr>
            <p:nvPr/>
          </p:nvGrpSpPr>
          <p:grpSpPr bwMode="auto">
            <a:xfrm>
              <a:off x="3381" y="3984"/>
              <a:ext cx="1681" cy="69"/>
              <a:chOff x="3381" y="3311"/>
              <a:chExt cx="1681" cy="69"/>
            </a:xfrm>
          </p:grpSpPr>
          <p:sp>
            <p:nvSpPr>
              <p:cNvPr id="747" name="Line 185"/>
              <p:cNvSpPr>
                <a:spLocks noChangeShapeType="1"/>
              </p:cNvSpPr>
              <p:nvPr/>
            </p:nvSpPr>
            <p:spPr bwMode="auto">
              <a:xfrm>
                <a:off x="3381" y="3346"/>
                <a:ext cx="1681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8" name="Oval 186"/>
              <p:cNvSpPr>
                <a:spLocks noChangeArrowheads="1"/>
              </p:cNvSpPr>
              <p:nvPr/>
            </p:nvSpPr>
            <p:spPr bwMode="auto">
              <a:xfrm>
                <a:off x="4387" y="3312"/>
                <a:ext cx="67" cy="6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9" name="Oval 187"/>
              <p:cNvSpPr>
                <a:spLocks noChangeArrowheads="1"/>
              </p:cNvSpPr>
              <p:nvPr/>
            </p:nvSpPr>
            <p:spPr bwMode="auto">
              <a:xfrm>
                <a:off x="4243" y="3312"/>
                <a:ext cx="67" cy="6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0" name="Oval 188"/>
              <p:cNvSpPr>
                <a:spLocks noChangeArrowheads="1"/>
              </p:cNvSpPr>
              <p:nvPr/>
            </p:nvSpPr>
            <p:spPr bwMode="auto">
              <a:xfrm>
                <a:off x="3504" y="3312"/>
                <a:ext cx="67" cy="6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1" name="Oval 189"/>
              <p:cNvSpPr>
                <a:spLocks noChangeArrowheads="1"/>
              </p:cNvSpPr>
              <p:nvPr/>
            </p:nvSpPr>
            <p:spPr bwMode="auto">
              <a:xfrm>
                <a:off x="3800" y="3312"/>
                <a:ext cx="67" cy="6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2" name="Rectangle 190" descr="Wide downward diagonal"/>
              <p:cNvSpPr>
                <a:spLocks noChangeArrowheads="1"/>
              </p:cNvSpPr>
              <p:nvPr/>
            </p:nvSpPr>
            <p:spPr bwMode="auto">
              <a:xfrm>
                <a:off x="4125" y="3312"/>
                <a:ext cx="67" cy="68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3" name="Rectangle 191" descr="Wide downward diagonal"/>
              <p:cNvSpPr>
                <a:spLocks noChangeArrowheads="1"/>
              </p:cNvSpPr>
              <p:nvPr/>
            </p:nvSpPr>
            <p:spPr bwMode="auto">
              <a:xfrm>
                <a:off x="4093" y="3312"/>
                <a:ext cx="67" cy="67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4" name="Rectangle 192" descr="Wide downward diagonal"/>
              <p:cNvSpPr>
                <a:spLocks noChangeArrowheads="1"/>
              </p:cNvSpPr>
              <p:nvPr/>
            </p:nvSpPr>
            <p:spPr bwMode="auto">
              <a:xfrm>
                <a:off x="4269" y="3312"/>
                <a:ext cx="67" cy="67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5" name="Rectangle 193" descr="Wide downward diagonal"/>
              <p:cNvSpPr>
                <a:spLocks noChangeArrowheads="1"/>
              </p:cNvSpPr>
              <p:nvPr/>
            </p:nvSpPr>
            <p:spPr bwMode="auto">
              <a:xfrm>
                <a:off x="4098" y="3312"/>
                <a:ext cx="67" cy="67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6" name="Rectangle 194" descr="Wide downward diagonal"/>
              <p:cNvSpPr>
                <a:spLocks noChangeArrowheads="1"/>
              </p:cNvSpPr>
              <p:nvPr/>
            </p:nvSpPr>
            <p:spPr bwMode="auto">
              <a:xfrm>
                <a:off x="4364" y="3312"/>
                <a:ext cx="67" cy="67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" name="Rectangle 195" descr="Wide downward diagonal"/>
              <p:cNvSpPr>
                <a:spLocks noChangeArrowheads="1"/>
              </p:cNvSpPr>
              <p:nvPr/>
            </p:nvSpPr>
            <p:spPr bwMode="auto">
              <a:xfrm>
                <a:off x="4260" y="3312"/>
                <a:ext cx="67" cy="67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" name="Rectangle 196" descr="Wide downward diagonal"/>
              <p:cNvSpPr>
                <a:spLocks noChangeArrowheads="1"/>
              </p:cNvSpPr>
              <p:nvPr/>
            </p:nvSpPr>
            <p:spPr bwMode="auto">
              <a:xfrm>
                <a:off x="4283" y="3312"/>
                <a:ext cx="67" cy="67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9" name="Rectangle 197" descr="Wide downward diagonal"/>
              <p:cNvSpPr>
                <a:spLocks noChangeArrowheads="1"/>
              </p:cNvSpPr>
              <p:nvPr/>
            </p:nvSpPr>
            <p:spPr bwMode="auto">
              <a:xfrm>
                <a:off x="4212" y="3312"/>
                <a:ext cx="67" cy="68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0" name="Rectangle 198" descr="Wide downward diagonal"/>
              <p:cNvSpPr>
                <a:spLocks noChangeArrowheads="1"/>
              </p:cNvSpPr>
              <p:nvPr/>
            </p:nvSpPr>
            <p:spPr bwMode="auto">
              <a:xfrm>
                <a:off x="4163" y="3312"/>
                <a:ext cx="68" cy="68"/>
              </a:xfrm>
              <a:prstGeom prst="rect">
                <a:avLst/>
              </a:prstGeom>
              <a:pattFill prst="wdDnDiag">
                <a:fgClr>
                  <a:srgbClr val="FF00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1" name="Oval 199"/>
              <p:cNvSpPr>
                <a:spLocks noChangeArrowheads="1"/>
              </p:cNvSpPr>
              <p:nvPr/>
            </p:nvSpPr>
            <p:spPr bwMode="auto">
              <a:xfrm>
                <a:off x="3666" y="3312"/>
                <a:ext cx="67" cy="6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2" name="Oval 200"/>
              <p:cNvSpPr>
                <a:spLocks noChangeArrowheads="1"/>
              </p:cNvSpPr>
              <p:nvPr/>
            </p:nvSpPr>
            <p:spPr bwMode="auto">
              <a:xfrm>
                <a:off x="4711" y="3312"/>
                <a:ext cx="67" cy="6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3" name="Oval 201"/>
              <p:cNvSpPr>
                <a:spLocks noChangeArrowheads="1"/>
              </p:cNvSpPr>
              <p:nvPr/>
            </p:nvSpPr>
            <p:spPr bwMode="auto">
              <a:xfrm>
                <a:off x="4524" y="3311"/>
                <a:ext cx="67" cy="68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4" name="Oval 202"/>
              <p:cNvSpPr>
                <a:spLocks noChangeArrowheads="1"/>
              </p:cNvSpPr>
              <p:nvPr/>
            </p:nvSpPr>
            <p:spPr bwMode="auto">
              <a:xfrm>
                <a:off x="4250" y="3311"/>
                <a:ext cx="67" cy="68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5" name="Oval 203"/>
              <p:cNvSpPr>
                <a:spLocks noChangeArrowheads="1"/>
              </p:cNvSpPr>
              <p:nvPr/>
            </p:nvSpPr>
            <p:spPr bwMode="auto">
              <a:xfrm>
                <a:off x="3475" y="3312"/>
                <a:ext cx="67" cy="6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6" name="Oval 204"/>
              <p:cNvSpPr>
                <a:spLocks noChangeArrowheads="1"/>
              </p:cNvSpPr>
              <p:nvPr/>
            </p:nvSpPr>
            <p:spPr bwMode="auto">
              <a:xfrm>
                <a:off x="3598" y="3312"/>
                <a:ext cx="67" cy="6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7" name="Oval 205"/>
              <p:cNvSpPr>
                <a:spLocks noChangeArrowheads="1"/>
              </p:cNvSpPr>
              <p:nvPr/>
            </p:nvSpPr>
            <p:spPr bwMode="auto">
              <a:xfrm>
                <a:off x="3841" y="3311"/>
                <a:ext cx="67" cy="68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" name="Oval 206"/>
              <p:cNvSpPr>
                <a:spLocks noChangeArrowheads="1"/>
              </p:cNvSpPr>
              <p:nvPr/>
            </p:nvSpPr>
            <p:spPr bwMode="auto">
              <a:xfrm>
                <a:off x="4020" y="3311"/>
                <a:ext cx="67" cy="68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" name="Oval 207"/>
              <p:cNvSpPr>
                <a:spLocks noChangeArrowheads="1"/>
              </p:cNvSpPr>
              <p:nvPr/>
            </p:nvSpPr>
            <p:spPr bwMode="auto">
              <a:xfrm>
                <a:off x="4723" y="3312"/>
                <a:ext cx="67" cy="68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0" name="Oval 208"/>
              <p:cNvSpPr>
                <a:spLocks noChangeArrowheads="1"/>
              </p:cNvSpPr>
              <p:nvPr/>
            </p:nvSpPr>
            <p:spPr bwMode="auto">
              <a:xfrm>
                <a:off x="3497" y="3312"/>
                <a:ext cx="67" cy="6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1" name="Oval 209"/>
              <p:cNvSpPr>
                <a:spLocks noChangeArrowheads="1"/>
              </p:cNvSpPr>
              <p:nvPr/>
            </p:nvSpPr>
            <p:spPr bwMode="auto">
              <a:xfrm>
                <a:off x="4882" y="3312"/>
                <a:ext cx="67" cy="6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2" name="Oval 210"/>
              <p:cNvSpPr>
                <a:spLocks noChangeArrowheads="1"/>
              </p:cNvSpPr>
              <p:nvPr/>
            </p:nvSpPr>
            <p:spPr bwMode="auto">
              <a:xfrm>
                <a:off x="4815" y="3312"/>
                <a:ext cx="67" cy="6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3" name="Oval 211"/>
              <p:cNvSpPr>
                <a:spLocks noChangeArrowheads="1"/>
              </p:cNvSpPr>
              <p:nvPr/>
            </p:nvSpPr>
            <p:spPr bwMode="auto">
              <a:xfrm>
                <a:off x="4577" y="3312"/>
                <a:ext cx="67" cy="6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4" name="Oval 212"/>
              <p:cNvSpPr>
                <a:spLocks noChangeArrowheads="1"/>
              </p:cNvSpPr>
              <p:nvPr/>
            </p:nvSpPr>
            <p:spPr bwMode="auto">
              <a:xfrm>
                <a:off x="4842" y="3312"/>
                <a:ext cx="67" cy="6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5" name="Oval 213"/>
              <p:cNvSpPr>
                <a:spLocks noChangeArrowheads="1"/>
              </p:cNvSpPr>
              <p:nvPr/>
            </p:nvSpPr>
            <p:spPr bwMode="auto">
              <a:xfrm>
                <a:off x="3598" y="3312"/>
                <a:ext cx="67" cy="6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6" name="Oval 214"/>
              <p:cNvSpPr>
                <a:spLocks noChangeArrowheads="1"/>
              </p:cNvSpPr>
              <p:nvPr/>
            </p:nvSpPr>
            <p:spPr bwMode="auto">
              <a:xfrm>
                <a:off x="4793" y="3312"/>
                <a:ext cx="67" cy="6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7" name="Oval 215"/>
              <p:cNvSpPr>
                <a:spLocks noChangeArrowheads="1"/>
              </p:cNvSpPr>
              <p:nvPr/>
            </p:nvSpPr>
            <p:spPr bwMode="auto">
              <a:xfrm>
                <a:off x="4313" y="3312"/>
                <a:ext cx="67" cy="6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" name="Oval 216"/>
              <p:cNvSpPr>
                <a:spLocks noChangeArrowheads="1"/>
              </p:cNvSpPr>
              <p:nvPr/>
            </p:nvSpPr>
            <p:spPr bwMode="auto">
              <a:xfrm>
                <a:off x="4013" y="3312"/>
                <a:ext cx="67" cy="6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9" name="Oval 217"/>
              <p:cNvSpPr>
                <a:spLocks noChangeArrowheads="1"/>
              </p:cNvSpPr>
              <p:nvPr/>
            </p:nvSpPr>
            <p:spPr bwMode="auto">
              <a:xfrm>
                <a:off x="3515" y="3312"/>
                <a:ext cx="67" cy="6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0" name="Oval 218"/>
              <p:cNvSpPr>
                <a:spLocks noChangeArrowheads="1"/>
              </p:cNvSpPr>
              <p:nvPr/>
            </p:nvSpPr>
            <p:spPr bwMode="auto">
              <a:xfrm>
                <a:off x="4832" y="3312"/>
                <a:ext cx="67" cy="6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1" name="Oval 219"/>
              <p:cNvSpPr>
                <a:spLocks noChangeArrowheads="1"/>
              </p:cNvSpPr>
              <p:nvPr/>
            </p:nvSpPr>
            <p:spPr bwMode="auto">
              <a:xfrm>
                <a:off x="4106" y="3312"/>
                <a:ext cx="67" cy="6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2" name="Oval 220"/>
              <p:cNvSpPr>
                <a:spLocks noChangeArrowheads="1"/>
              </p:cNvSpPr>
              <p:nvPr/>
            </p:nvSpPr>
            <p:spPr bwMode="auto">
              <a:xfrm>
                <a:off x="4117" y="3312"/>
                <a:ext cx="67" cy="6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3" name="Oval 221"/>
              <p:cNvSpPr>
                <a:spLocks noChangeArrowheads="1"/>
              </p:cNvSpPr>
              <p:nvPr/>
            </p:nvSpPr>
            <p:spPr bwMode="auto">
              <a:xfrm>
                <a:off x="4858" y="3312"/>
                <a:ext cx="67" cy="6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84" name="Rectangle 224"/>
          <p:cNvSpPr>
            <a:spLocks noChangeArrowheads="1"/>
          </p:cNvSpPr>
          <p:nvPr/>
        </p:nvSpPr>
        <p:spPr bwMode="auto">
          <a:xfrm>
            <a:off x="4922838" y="2430462"/>
            <a:ext cx="1095172" cy="36933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S</a:t>
            </a:r>
            <a:r>
              <a:rPr lang="sr-Latn-RS" dirty="0" smtClean="0"/>
              <a:t>amo x1</a:t>
            </a:r>
            <a:endParaRPr lang="en-US" dirty="0"/>
          </a:p>
        </p:txBody>
      </p:sp>
      <p:sp>
        <p:nvSpPr>
          <p:cNvPr id="785" name="Rectangle 225"/>
          <p:cNvSpPr>
            <a:spLocks noChangeArrowheads="1"/>
          </p:cNvSpPr>
          <p:nvPr/>
        </p:nvSpPr>
        <p:spPr bwMode="auto">
          <a:xfrm>
            <a:off x="6334125" y="4595812"/>
            <a:ext cx="1095172" cy="36933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r-Latn-RS" dirty="0" smtClean="0"/>
              <a:t>Samo x2</a:t>
            </a:r>
            <a:endParaRPr lang="en-US" dirty="0"/>
          </a:p>
        </p:txBody>
      </p:sp>
      <p:sp>
        <p:nvSpPr>
          <p:cNvPr id="786" name="Rectangle 224"/>
          <p:cNvSpPr>
            <a:spLocks noChangeArrowheads="1"/>
          </p:cNvSpPr>
          <p:nvPr/>
        </p:nvSpPr>
        <p:spPr bwMode="auto">
          <a:xfrm>
            <a:off x="3657600" y="5638800"/>
            <a:ext cx="428322" cy="36933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r-Latn-RS" dirty="0" smtClean="0"/>
              <a:t>x1</a:t>
            </a:r>
            <a:endParaRPr lang="en-US" dirty="0"/>
          </a:p>
        </p:txBody>
      </p:sp>
      <p:sp>
        <p:nvSpPr>
          <p:cNvPr id="787" name="Rectangle 224"/>
          <p:cNvSpPr>
            <a:spLocks noChangeArrowheads="1"/>
          </p:cNvSpPr>
          <p:nvPr/>
        </p:nvSpPr>
        <p:spPr bwMode="auto">
          <a:xfrm>
            <a:off x="838200" y="2895600"/>
            <a:ext cx="428322" cy="36933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r-Latn-RS" dirty="0" smtClean="0"/>
              <a:t>x2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Kako odrediti bitne osobine</a:t>
            </a:r>
            <a:endParaRPr lang="en-US" dirty="0"/>
          </a:p>
        </p:txBody>
      </p:sp>
      <p:grpSp>
        <p:nvGrpSpPr>
          <p:cNvPr id="788" name="Group 2"/>
          <p:cNvGrpSpPr>
            <a:grpSpLocks/>
          </p:cNvGrpSpPr>
          <p:nvPr/>
        </p:nvGrpSpPr>
        <p:grpSpPr bwMode="auto">
          <a:xfrm>
            <a:off x="358775" y="1066800"/>
            <a:ext cx="8382000" cy="5657850"/>
            <a:chOff x="226" y="384"/>
            <a:chExt cx="5280" cy="3564"/>
          </a:xfrm>
        </p:grpSpPr>
        <p:sp>
          <p:nvSpPr>
            <p:cNvPr id="789" name="Line 3"/>
            <p:cNvSpPr>
              <a:spLocks noChangeShapeType="1"/>
            </p:cNvSpPr>
            <p:nvPr/>
          </p:nvSpPr>
          <p:spPr bwMode="auto">
            <a:xfrm flipH="1">
              <a:off x="2565" y="2064"/>
              <a:ext cx="13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0" name="Line 4"/>
            <p:cNvSpPr>
              <a:spLocks noChangeShapeType="1"/>
            </p:cNvSpPr>
            <p:nvPr/>
          </p:nvSpPr>
          <p:spPr bwMode="auto">
            <a:xfrm flipH="1">
              <a:off x="1728" y="576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1" name="Line 5"/>
            <p:cNvSpPr>
              <a:spLocks noChangeShapeType="1"/>
            </p:cNvSpPr>
            <p:nvPr/>
          </p:nvSpPr>
          <p:spPr bwMode="auto">
            <a:xfrm>
              <a:off x="3120" y="576"/>
              <a:ext cx="91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2" name="Line 6"/>
            <p:cNvSpPr>
              <a:spLocks noChangeShapeType="1"/>
            </p:cNvSpPr>
            <p:nvPr/>
          </p:nvSpPr>
          <p:spPr bwMode="auto">
            <a:xfrm flipH="1">
              <a:off x="2544" y="67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3" name="Line 7"/>
            <p:cNvSpPr>
              <a:spLocks noChangeShapeType="1"/>
            </p:cNvSpPr>
            <p:nvPr/>
          </p:nvSpPr>
          <p:spPr bwMode="auto">
            <a:xfrm>
              <a:off x="2976" y="67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4" name="Line 8"/>
            <p:cNvSpPr>
              <a:spLocks noChangeShapeType="1"/>
            </p:cNvSpPr>
            <p:nvPr/>
          </p:nvSpPr>
          <p:spPr bwMode="auto">
            <a:xfrm flipH="1">
              <a:off x="624" y="1200"/>
              <a:ext cx="62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5" name="Line 9"/>
            <p:cNvSpPr>
              <a:spLocks noChangeShapeType="1"/>
            </p:cNvSpPr>
            <p:nvPr/>
          </p:nvSpPr>
          <p:spPr bwMode="auto">
            <a:xfrm>
              <a:off x="1488" y="12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6" name="Line 10"/>
            <p:cNvSpPr>
              <a:spLocks noChangeShapeType="1"/>
            </p:cNvSpPr>
            <p:nvPr/>
          </p:nvSpPr>
          <p:spPr bwMode="auto">
            <a:xfrm>
              <a:off x="1728" y="1248"/>
              <a:ext cx="144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7" name="Line 11"/>
            <p:cNvSpPr>
              <a:spLocks noChangeShapeType="1"/>
            </p:cNvSpPr>
            <p:nvPr/>
          </p:nvSpPr>
          <p:spPr bwMode="auto">
            <a:xfrm flipH="1">
              <a:off x="816" y="1248"/>
              <a:ext cx="13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8" name="Line 12"/>
            <p:cNvSpPr>
              <a:spLocks noChangeShapeType="1"/>
            </p:cNvSpPr>
            <p:nvPr/>
          </p:nvSpPr>
          <p:spPr bwMode="auto">
            <a:xfrm>
              <a:off x="2400" y="12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9" name="Line 13"/>
            <p:cNvSpPr>
              <a:spLocks noChangeShapeType="1"/>
            </p:cNvSpPr>
            <p:nvPr/>
          </p:nvSpPr>
          <p:spPr bwMode="auto">
            <a:xfrm>
              <a:off x="2640" y="1248"/>
              <a:ext cx="14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0" name="Line 14"/>
            <p:cNvSpPr>
              <a:spLocks noChangeShapeType="1"/>
            </p:cNvSpPr>
            <p:nvPr/>
          </p:nvSpPr>
          <p:spPr bwMode="auto">
            <a:xfrm flipH="1">
              <a:off x="1728" y="1200"/>
              <a:ext cx="134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1" name="Line 15"/>
            <p:cNvSpPr>
              <a:spLocks noChangeShapeType="1"/>
            </p:cNvSpPr>
            <p:nvPr/>
          </p:nvSpPr>
          <p:spPr bwMode="auto">
            <a:xfrm flipH="1">
              <a:off x="2592" y="1296"/>
              <a:ext cx="62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2" name="Line 16"/>
            <p:cNvSpPr>
              <a:spLocks noChangeShapeType="1"/>
            </p:cNvSpPr>
            <p:nvPr/>
          </p:nvSpPr>
          <p:spPr bwMode="auto">
            <a:xfrm>
              <a:off x="3552" y="1248"/>
              <a:ext cx="134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3" name="Line 17"/>
            <p:cNvSpPr>
              <a:spLocks noChangeShapeType="1"/>
            </p:cNvSpPr>
            <p:nvPr/>
          </p:nvSpPr>
          <p:spPr bwMode="auto">
            <a:xfrm flipH="1">
              <a:off x="3408" y="1200"/>
              <a:ext cx="57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4" name="Line 18"/>
            <p:cNvSpPr>
              <a:spLocks noChangeShapeType="1"/>
            </p:cNvSpPr>
            <p:nvPr/>
          </p:nvSpPr>
          <p:spPr bwMode="auto">
            <a:xfrm>
              <a:off x="4224" y="12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5" name="Line 19"/>
            <p:cNvSpPr>
              <a:spLocks noChangeShapeType="1"/>
            </p:cNvSpPr>
            <p:nvPr/>
          </p:nvSpPr>
          <p:spPr bwMode="auto">
            <a:xfrm>
              <a:off x="4512" y="1200"/>
              <a:ext cx="57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6" name="Line 20"/>
            <p:cNvSpPr>
              <a:spLocks noChangeShapeType="1"/>
            </p:cNvSpPr>
            <p:nvPr/>
          </p:nvSpPr>
          <p:spPr bwMode="auto">
            <a:xfrm>
              <a:off x="576" y="2160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7" name="Line 21"/>
            <p:cNvSpPr>
              <a:spLocks noChangeShapeType="1"/>
            </p:cNvSpPr>
            <p:nvPr/>
          </p:nvSpPr>
          <p:spPr bwMode="auto">
            <a:xfrm>
              <a:off x="864" y="2064"/>
              <a:ext cx="105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8" name="Line 22"/>
            <p:cNvSpPr>
              <a:spLocks noChangeShapeType="1"/>
            </p:cNvSpPr>
            <p:nvPr/>
          </p:nvSpPr>
          <p:spPr bwMode="auto">
            <a:xfrm flipH="1">
              <a:off x="1086" y="2169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9" name="Line 23"/>
            <p:cNvSpPr>
              <a:spLocks noChangeShapeType="1"/>
            </p:cNvSpPr>
            <p:nvPr/>
          </p:nvSpPr>
          <p:spPr bwMode="auto">
            <a:xfrm>
              <a:off x="1776" y="2064"/>
              <a:ext cx="139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0" name="Line 24"/>
            <p:cNvSpPr>
              <a:spLocks noChangeShapeType="1"/>
            </p:cNvSpPr>
            <p:nvPr/>
          </p:nvSpPr>
          <p:spPr bwMode="auto">
            <a:xfrm flipH="1">
              <a:off x="1314" y="2109"/>
              <a:ext cx="88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1" name="Line 25"/>
            <p:cNvSpPr>
              <a:spLocks noChangeShapeType="1"/>
            </p:cNvSpPr>
            <p:nvPr/>
          </p:nvSpPr>
          <p:spPr bwMode="auto">
            <a:xfrm>
              <a:off x="2640" y="2112"/>
              <a:ext cx="18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2" name="Line 26"/>
            <p:cNvSpPr>
              <a:spLocks noChangeShapeType="1"/>
            </p:cNvSpPr>
            <p:nvPr/>
          </p:nvSpPr>
          <p:spPr bwMode="auto">
            <a:xfrm flipH="1">
              <a:off x="2268" y="2064"/>
              <a:ext cx="76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3" name="Line 27"/>
            <p:cNvSpPr>
              <a:spLocks noChangeShapeType="1"/>
            </p:cNvSpPr>
            <p:nvPr/>
          </p:nvSpPr>
          <p:spPr bwMode="auto">
            <a:xfrm>
              <a:off x="3312" y="216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4" name="Line 28"/>
            <p:cNvSpPr>
              <a:spLocks noChangeShapeType="1"/>
            </p:cNvSpPr>
            <p:nvPr/>
          </p:nvSpPr>
          <p:spPr bwMode="auto">
            <a:xfrm>
              <a:off x="4224" y="2160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5" name="Line 29"/>
            <p:cNvSpPr>
              <a:spLocks noChangeShapeType="1"/>
            </p:cNvSpPr>
            <p:nvPr/>
          </p:nvSpPr>
          <p:spPr bwMode="auto">
            <a:xfrm flipH="1">
              <a:off x="3804" y="2055"/>
              <a:ext cx="105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6" name="Line 30"/>
            <p:cNvSpPr>
              <a:spLocks noChangeShapeType="1"/>
            </p:cNvSpPr>
            <p:nvPr/>
          </p:nvSpPr>
          <p:spPr bwMode="auto">
            <a:xfrm flipH="1">
              <a:off x="4992" y="2160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7" name="Line 31"/>
            <p:cNvSpPr>
              <a:spLocks noChangeShapeType="1"/>
            </p:cNvSpPr>
            <p:nvPr/>
          </p:nvSpPr>
          <p:spPr bwMode="auto">
            <a:xfrm>
              <a:off x="912" y="3024"/>
              <a:ext cx="14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8" name="Line 32"/>
            <p:cNvSpPr>
              <a:spLocks noChangeShapeType="1"/>
            </p:cNvSpPr>
            <p:nvPr/>
          </p:nvSpPr>
          <p:spPr bwMode="auto">
            <a:xfrm flipH="1">
              <a:off x="3360" y="3024"/>
              <a:ext cx="14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9" name="Line 33"/>
            <p:cNvSpPr>
              <a:spLocks noChangeShapeType="1"/>
            </p:cNvSpPr>
            <p:nvPr/>
          </p:nvSpPr>
          <p:spPr bwMode="auto">
            <a:xfrm>
              <a:off x="2208" y="302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0" name="Line 34"/>
            <p:cNvSpPr>
              <a:spLocks noChangeShapeType="1"/>
            </p:cNvSpPr>
            <p:nvPr/>
          </p:nvSpPr>
          <p:spPr bwMode="auto">
            <a:xfrm flipH="1">
              <a:off x="3168" y="302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1" name="Oval 35"/>
            <p:cNvSpPr>
              <a:spLocks noChangeArrowheads="1"/>
            </p:cNvSpPr>
            <p:nvPr/>
          </p:nvSpPr>
          <p:spPr bwMode="auto">
            <a:xfrm>
              <a:off x="1221" y="960"/>
              <a:ext cx="576" cy="3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" name="Oval 36"/>
            <p:cNvSpPr>
              <a:spLocks noChangeArrowheads="1"/>
            </p:cNvSpPr>
            <p:nvPr/>
          </p:nvSpPr>
          <p:spPr bwMode="auto">
            <a:xfrm>
              <a:off x="2640" y="384"/>
              <a:ext cx="480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" name="Oval 37"/>
            <p:cNvSpPr>
              <a:spLocks noChangeArrowheads="1"/>
            </p:cNvSpPr>
            <p:nvPr/>
          </p:nvSpPr>
          <p:spPr bwMode="auto">
            <a:xfrm>
              <a:off x="3957" y="960"/>
              <a:ext cx="576" cy="3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" name="Oval 38"/>
            <p:cNvSpPr>
              <a:spLocks noChangeArrowheads="1"/>
            </p:cNvSpPr>
            <p:nvPr/>
          </p:nvSpPr>
          <p:spPr bwMode="auto">
            <a:xfrm>
              <a:off x="3045" y="960"/>
              <a:ext cx="576" cy="3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" name="Oval 39"/>
            <p:cNvSpPr>
              <a:spLocks noChangeArrowheads="1"/>
            </p:cNvSpPr>
            <p:nvPr/>
          </p:nvSpPr>
          <p:spPr bwMode="auto">
            <a:xfrm>
              <a:off x="2133" y="960"/>
              <a:ext cx="576" cy="3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" name="Oval 40"/>
            <p:cNvSpPr>
              <a:spLocks noChangeArrowheads="1"/>
            </p:cNvSpPr>
            <p:nvPr/>
          </p:nvSpPr>
          <p:spPr bwMode="auto">
            <a:xfrm>
              <a:off x="226" y="1727"/>
              <a:ext cx="696" cy="43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" name="Oval 41"/>
            <p:cNvSpPr>
              <a:spLocks noChangeArrowheads="1"/>
            </p:cNvSpPr>
            <p:nvPr/>
          </p:nvSpPr>
          <p:spPr bwMode="auto">
            <a:xfrm>
              <a:off x="512" y="2496"/>
              <a:ext cx="864" cy="5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" name="Oval 42"/>
            <p:cNvSpPr>
              <a:spLocks noChangeArrowheads="1"/>
            </p:cNvSpPr>
            <p:nvPr/>
          </p:nvSpPr>
          <p:spPr bwMode="auto">
            <a:xfrm>
              <a:off x="1792" y="2496"/>
              <a:ext cx="864" cy="5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" name="Oval 43"/>
            <p:cNvSpPr>
              <a:spLocks noChangeArrowheads="1"/>
            </p:cNvSpPr>
            <p:nvPr/>
          </p:nvSpPr>
          <p:spPr bwMode="auto">
            <a:xfrm>
              <a:off x="3072" y="2496"/>
              <a:ext cx="864" cy="5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" name="Oval 44"/>
            <p:cNvSpPr>
              <a:spLocks noChangeArrowheads="1"/>
            </p:cNvSpPr>
            <p:nvPr/>
          </p:nvSpPr>
          <p:spPr bwMode="auto">
            <a:xfrm>
              <a:off x="4352" y="2496"/>
              <a:ext cx="864" cy="5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" name="Oval 45"/>
            <p:cNvSpPr>
              <a:spLocks noChangeArrowheads="1"/>
            </p:cNvSpPr>
            <p:nvPr/>
          </p:nvSpPr>
          <p:spPr bwMode="auto">
            <a:xfrm>
              <a:off x="2352" y="3312"/>
              <a:ext cx="1056" cy="6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" name="Oval 46"/>
            <p:cNvSpPr>
              <a:spLocks noChangeArrowheads="1"/>
            </p:cNvSpPr>
            <p:nvPr/>
          </p:nvSpPr>
          <p:spPr bwMode="auto">
            <a:xfrm>
              <a:off x="4810" y="1727"/>
              <a:ext cx="696" cy="43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3" name="Oval 47"/>
            <p:cNvSpPr>
              <a:spLocks noChangeArrowheads="1"/>
            </p:cNvSpPr>
            <p:nvPr/>
          </p:nvSpPr>
          <p:spPr bwMode="auto">
            <a:xfrm>
              <a:off x="1142" y="1727"/>
              <a:ext cx="696" cy="43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" name="Oval 48"/>
            <p:cNvSpPr>
              <a:spLocks noChangeArrowheads="1"/>
            </p:cNvSpPr>
            <p:nvPr/>
          </p:nvSpPr>
          <p:spPr bwMode="auto">
            <a:xfrm>
              <a:off x="2059" y="1727"/>
              <a:ext cx="696" cy="43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" name="Oval 49"/>
            <p:cNvSpPr>
              <a:spLocks noChangeArrowheads="1"/>
            </p:cNvSpPr>
            <p:nvPr/>
          </p:nvSpPr>
          <p:spPr bwMode="auto">
            <a:xfrm>
              <a:off x="2976" y="1727"/>
              <a:ext cx="696" cy="43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" name="Oval 50"/>
            <p:cNvSpPr>
              <a:spLocks noChangeArrowheads="1"/>
            </p:cNvSpPr>
            <p:nvPr/>
          </p:nvSpPr>
          <p:spPr bwMode="auto">
            <a:xfrm>
              <a:off x="3893" y="1727"/>
              <a:ext cx="696" cy="43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7" name="Text Box 51"/>
            <p:cNvSpPr txBox="1">
              <a:spLocks noChangeArrowheads="1"/>
            </p:cNvSpPr>
            <p:nvPr/>
          </p:nvSpPr>
          <p:spPr bwMode="auto">
            <a:xfrm>
              <a:off x="1410" y="100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1</a:t>
              </a:r>
            </a:p>
          </p:txBody>
        </p:sp>
        <p:sp>
          <p:nvSpPr>
            <p:cNvPr id="838" name="Text Box 52"/>
            <p:cNvSpPr txBox="1">
              <a:spLocks noChangeArrowheads="1"/>
            </p:cNvSpPr>
            <p:nvPr/>
          </p:nvSpPr>
          <p:spPr bwMode="auto">
            <a:xfrm>
              <a:off x="2322" y="100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2</a:t>
              </a:r>
            </a:p>
          </p:txBody>
        </p:sp>
        <p:sp>
          <p:nvSpPr>
            <p:cNvPr id="839" name="Text Box 53"/>
            <p:cNvSpPr txBox="1">
              <a:spLocks noChangeArrowheads="1"/>
            </p:cNvSpPr>
            <p:nvPr/>
          </p:nvSpPr>
          <p:spPr bwMode="auto">
            <a:xfrm>
              <a:off x="3234" y="100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3</a:t>
              </a:r>
            </a:p>
          </p:txBody>
        </p:sp>
        <p:sp>
          <p:nvSpPr>
            <p:cNvPr id="840" name="Text Box 54"/>
            <p:cNvSpPr txBox="1">
              <a:spLocks noChangeArrowheads="1"/>
            </p:cNvSpPr>
            <p:nvPr/>
          </p:nvSpPr>
          <p:spPr bwMode="auto">
            <a:xfrm>
              <a:off x="4146" y="100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4</a:t>
              </a:r>
            </a:p>
          </p:txBody>
        </p:sp>
        <p:sp>
          <p:nvSpPr>
            <p:cNvPr id="841" name="Text Box 55"/>
            <p:cNvSpPr txBox="1">
              <a:spLocks noChangeArrowheads="1"/>
            </p:cNvSpPr>
            <p:nvPr/>
          </p:nvSpPr>
          <p:spPr bwMode="auto">
            <a:xfrm>
              <a:off x="5010" y="1824"/>
              <a:ext cx="3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3,4</a:t>
              </a:r>
            </a:p>
          </p:txBody>
        </p:sp>
        <p:sp>
          <p:nvSpPr>
            <p:cNvPr id="842" name="Text Box 56"/>
            <p:cNvSpPr txBox="1">
              <a:spLocks noChangeArrowheads="1"/>
            </p:cNvSpPr>
            <p:nvPr/>
          </p:nvSpPr>
          <p:spPr bwMode="auto">
            <a:xfrm>
              <a:off x="4088" y="1824"/>
              <a:ext cx="3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2,4</a:t>
              </a:r>
            </a:p>
          </p:txBody>
        </p:sp>
        <p:sp>
          <p:nvSpPr>
            <p:cNvPr id="843" name="Text Box 57"/>
            <p:cNvSpPr txBox="1">
              <a:spLocks noChangeArrowheads="1"/>
            </p:cNvSpPr>
            <p:nvPr/>
          </p:nvSpPr>
          <p:spPr bwMode="auto">
            <a:xfrm>
              <a:off x="3166" y="1824"/>
              <a:ext cx="3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1,4</a:t>
              </a:r>
            </a:p>
          </p:txBody>
        </p:sp>
        <p:sp>
          <p:nvSpPr>
            <p:cNvPr id="844" name="Text Box 58"/>
            <p:cNvSpPr txBox="1">
              <a:spLocks noChangeArrowheads="1"/>
            </p:cNvSpPr>
            <p:nvPr/>
          </p:nvSpPr>
          <p:spPr bwMode="auto">
            <a:xfrm>
              <a:off x="2245" y="1824"/>
              <a:ext cx="3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2,3</a:t>
              </a:r>
            </a:p>
          </p:txBody>
        </p:sp>
        <p:sp>
          <p:nvSpPr>
            <p:cNvPr id="845" name="Text Box 59"/>
            <p:cNvSpPr txBox="1">
              <a:spLocks noChangeArrowheads="1"/>
            </p:cNvSpPr>
            <p:nvPr/>
          </p:nvSpPr>
          <p:spPr bwMode="auto">
            <a:xfrm>
              <a:off x="1323" y="1824"/>
              <a:ext cx="3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1,3</a:t>
              </a:r>
            </a:p>
          </p:txBody>
        </p:sp>
        <p:sp>
          <p:nvSpPr>
            <p:cNvPr id="846" name="Text Box 60"/>
            <p:cNvSpPr txBox="1">
              <a:spLocks noChangeArrowheads="1"/>
            </p:cNvSpPr>
            <p:nvPr/>
          </p:nvSpPr>
          <p:spPr bwMode="auto">
            <a:xfrm>
              <a:off x="402" y="1824"/>
              <a:ext cx="3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1,2</a:t>
              </a:r>
            </a:p>
          </p:txBody>
        </p:sp>
        <p:sp>
          <p:nvSpPr>
            <p:cNvPr id="847" name="Text Box 61"/>
            <p:cNvSpPr txBox="1">
              <a:spLocks noChangeArrowheads="1"/>
            </p:cNvSpPr>
            <p:nvPr/>
          </p:nvSpPr>
          <p:spPr bwMode="auto">
            <a:xfrm>
              <a:off x="4563" y="2631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2,3,4</a:t>
              </a:r>
            </a:p>
          </p:txBody>
        </p:sp>
        <p:sp>
          <p:nvSpPr>
            <p:cNvPr id="848" name="Text Box 62"/>
            <p:cNvSpPr txBox="1">
              <a:spLocks noChangeArrowheads="1"/>
            </p:cNvSpPr>
            <p:nvPr/>
          </p:nvSpPr>
          <p:spPr bwMode="auto">
            <a:xfrm>
              <a:off x="3285" y="2631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1,3,4</a:t>
              </a:r>
            </a:p>
          </p:txBody>
        </p:sp>
        <p:sp>
          <p:nvSpPr>
            <p:cNvPr id="849" name="Text Box 63"/>
            <p:cNvSpPr txBox="1">
              <a:spLocks noChangeArrowheads="1"/>
            </p:cNvSpPr>
            <p:nvPr/>
          </p:nvSpPr>
          <p:spPr bwMode="auto">
            <a:xfrm>
              <a:off x="2007" y="2631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1,2,4</a:t>
              </a:r>
            </a:p>
          </p:txBody>
        </p:sp>
        <p:sp>
          <p:nvSpPr>
            <p:cNvPr id="850" name="Text Box 64"/>
            <p:cNvSpPr txBox="1">
              <a:spLocks noChangeArrowheads="1"/>
            </p:cNvSpPr>
            <p:nvPr/>
          </p:nvSpPr>
          <p:spPr bwMode="auto">
            <a:xfrm>
              <a:off x="729" y="2631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1,2,3</a:t>
              </a:r>
            </a:p>
          </p:txBody>
        </p:sp>
        <p:sp>
          <p:nvSpPr>
            <p:cNvPr id="851" name="Text Box 65"/>
            <p:cNvSpPr txBox="1">
              <a:spLocks noChangeArrowheads="1"/>
            </p:cNvSpPr>
            <p:nvPr/>
          </p:nvSpPr>
          <p:spPr bwMode="auto">
            <a:xfrm>
              <a:off x="2601" y="3504"/>
              <a:ext cx="5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1,2,3,4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još problema</a:t>
            </a:r>
            <a:endParaRPr lang="en-US" dirty="0"/>
          </a:p>
        </p:txBody>
      </p:sp>
      <p:grpSp>
        <p:nvGrpSpPr>
          <p:cNvPr id="67" name="Group 163"/>
          <p:cNvGrpSpPr>
            <a:grpSpLocks/>
          </p:cNvGrpSpPr>
          <p:nvPr/>
        </p:nvGrpSpPr>
        <p:grpSpPr bwMode="auto">
          <a:xfrm>
            <a:off x="603250" y="2590800"/>
            <a:ext cx="3054350" cy="1905000"/>
            <a:chOff x="178" y="537"/>
            <a:chExt cx="1924" cy="1200"/>
          </a:xfrm>
        </p:grpSpPr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178" y="149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18" y="149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24"/>
            <p:cNvSpPr>
              <a:spLocks noChangeArrowheads="1"/>
            </p:cNvSpPr>
            <p:nvPr/>
          </p:nvSpPr>
          <p:spPr bwMode="auto">
            <a:xfrm>
              <a:off x="658" y="149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25"/>
            <p:cNvSpPr>
              <a:spLocks noChangeArrowheads="1"/>
            </p:cNvSpPr>
            <p:nvPr/>
          </p:nvSpPr>
          <p:spPr bwMode="auto">
            <a:xfrm>
              <a:off x="898" y="149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26"/>
            <p:cNvSpPr>
              <a:spLocks noChangeArrowheads="1"/>
            </p:cNvSpPr>
            <p:nvPr/>
          </p:nvSpPr>
          <p:spPr bwMode="auto">
            <a:xfrm>
              <a:off x="1138" y="149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27"/>
            <p:cNvSpPr>
              <a:spLocks noChangeArrowheads="1"/>
            </p:cNvSpPr>
            <p:nvPr/>
          </p:nvSpPr>
          <p:spPr bwMode="auto">
            <a:xfrm>
              <a:off x="1378" y="149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Rectangle 28"/>
            <p:cNvSpPr>
              <a:spLocks noChangeArrowheads="1"/>
            </p:cNvSpPr>
            <p:nvPr/>
          </p:nvSpPr>
          <p:spPr bwMode="auto">
            <a:xfrm>
              <a:off x="1618" y="149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29"/>
            <p:cNvSpPr>
              <a:spLocks noChangeArrowheads="1"/>
            </p:cNvSpPr>
            <p:nvPr/>
          </p:nvSpPr>
          <p:spPr bwMode="auto">
            <a:xfrm>
              <a:off x="1858" y="149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32"/>
            <p:cNvSpPr>
              <a:spLocks noChangeArrowheads="1"/>
            </p:cNvSpPr>
            <p:nvPr/>
          </p:nvSpPr>
          <p:spPr bwMode="auto">
            <a:xfrm>
              <a:off x="178" y="125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418" y="125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58" y="125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35"/>
            <p:cNvSpPr>
              <a:spLocks noChangeArrowheads="1"/>
            </p:cNvSpPr>
            <p:nvPr/>
          </p:nvSpPr>
          <p:spPr bwMode="auto">
            <a:xfrm>
              <a:off x="898" y="125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36"/>
            <p:cNvSpPr>
              <a:spLocks noChangeArrowheads="1"/>
            </p:cNvSpPr>
            <p:nvPr/>
          </p:nvSpPr>
          <p:spPr bwMode="auto">
            <a:xfrm>
              <a:off x="1138" y="125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37"/>
            <p:cNvSpPr>
              <a:spLocks noChangeArrowheads="1"/>
            </p:cNvSpPr>
            <p:nvPr/>
          </p:nvSpPr>
          <p:spPr bwMode="auto">
            <a:xfrm>
              <a:off x="1378" y="125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38"/>
            <p:cNvSpPr>
              <a:spLocks noChangeArrowheads="1"/>
            </p:cNvSpPr>
            <p:nvPr/>
          </p:nvSpPr>
          <p:spPr bwMode="auto">
            <a:xfrm>
              <a:off x="1618" y="125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39"/>
            <p:cNvSpPr>
              <a:spLocks noChangeArrowheads="1"/>
            </p:cNvSpPr>
            <p:nvPr/>
          </p:nvSpPr>
          <p:spPr bwMode="auto">
            <a:xfrm>
              <a:off x="1858" y="125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42"/>
            <p:cNvSpPr>
              <a:spLocks noChangeArrowheads="1"/>
            </p:cNvSpPr>
            <p:nvPr/>
          </p:nvSpPr>
          <p:spPr bwMode="auto">
            <a:xfrm>
              <a:off x="178" y="101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Rectangle 43"/>
            <p:cNvSpPr>
              <a:spLocks noChangeArrowheads="1"/>
            </p:cNvSpPr>
            <p:nvPr/>
          </p:nvSpPr>
          <p:spPr bwMode="auto">
            <a:xfrm>
              <a:off x="418" y="101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Rectangle 44"/>
            <p:cNvSpPr>
              <a:spLocks noChangeArrowheads="1"/>
            </p:cNvSpPr>
            <p:nvPr/>
          </p:nvSpPr>
          <p:spPr bwMode="auto">
            <a:xfrm>
              <a:off x="658" y="101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Rectangle 45"/>
            <p:cNvSpPr>
              <a:spLocks noChangeArrowheads="1"/>
            </p:cNvSpPr>
            <p:nvPr/>
          </p:nvSpPr>
          <p:spPr bwMode="auto">
            <a:xfrm>
              <a:off x="898" y="101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Rectangle 46"/>
            <p:cNvSpPr>
              <a:spLocks noChangeArrowheads="1"/>
            </p:cNvSpPr>
            <p:nvPr/>
          </p:nvSpPr>
          <p:spPr bwMode="auto">
            <a:xfrm>
              <a:off x="1138" y="101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Rectangle 47"/>
            <p:cNvSpPr>
              <a:spLocks noChangeArrowheads="1"/>
            </p:cNvSpPr>
            <p:nvPr/>
          </p:nvSpPr>
          <p:spPr bwMode="auto">
            <a:xfrm>
              <a:off x="1378" y="101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Rectangle 48"/>
            <p:cNvSpPr>
              <a:spLocks noChangeArrowheads="1"/>
            </p:cNvSpPr>
            <p:nvPr/>
          </p:nvSpPr>
          <p:spPr bwMode="auto">
            <a:xfrm>
              <a:off x="1618" y="101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Rectangle 49"/>
            <p:cNvSpPr>
              <a:spLocks noChangeArrowheads="1"/>
            </p:cNvSpPr>
            <p:nvPr/>
          </p:nvSpPr>
          <p:spPr bwMode="auto">
            <a:xfrm>
              <a:off x="1858" y="101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52"/>
            <p:cNvSpPr>
              <a:spLocks noChangeArrowheads="1"/>
            </p:cNvSpPr>
            <p:nvPr/>
          </p:nvSpPr>
          <p:spPr bwMode="auto">
            <a:xfrm>
              <a:off x="178" y="77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53"/>
            <p:cNvSpPr>
              <a:spLocks noChangeArrowheads="1"/>
            </p:cNvSpPr>
            <p:nvPr/>
          </p:nvSpPr>
          <p:spPr bwMode="auto">
            <a:xfrm>
              <a:off x="418" y="77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54"/>
            <p:cNvSpPr>
              <a:spLocks noChangeArrowheads="1"/>
            </p:cNvSpPr>
            <p:nvPr/>
          </p:nvSpPr>
          <p:spPr bwMode="auto">
            <a:xfrm>
              <a:off x="658" y="77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Rectangle 55"/>
            <p:cNvSpPr>
              <a:spLocks noChangeArrowheads="1"/>
            </p:cNvSpPr>
            <p:nvPr/>
          </p:nvSpPr>
          <p:spPr bwMode="auto">
            <a:xfrm>
              <a:off x="898" y="77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Rectangle 56"/>
            <p:cNvSpPr>
              <a:spLocks noChangeArrowheads="1"/>
            </p:cNvSpPr>
            <p:nvPr/>
          </p:nvSpPr>
          <p:spPr bwMode="auto">
            <a:xfrm>
              <a:off x="1138" y="77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Rectangle 57"/>
            <p:cNvSpPr>
              <a:spLocks noChangeArrowheads="1"/>
            </p:cNvSpPr>
            <p:nvPr/>
          </p:nvSpPr>
          <p:spPr bwMode="auto">
            <a:xfrm>
              <a:off x="1378" y="77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Rectangle 58"/>
            <p:cNvSpPr>
              <a:spLocks noChangeArrowheads="1"/>
            </p:cNvSpPr>
            <p:nvPr/>
          </p:nvSpPr>
          <p:spPr bwMode="auto">
            <a:xfrm>
              <a:off x="1618" y="77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Rectangle 59"/>
            <p:cNvSpPr>
              <a:spLocks noChangeArrowheads="1"/>
            </p:cNvSpPr>
            <p:nvPr/>
          </p:nvSpPr>
          <p:spPr bwMode="auto">
            <a:xfrm>
              <a:off x="1858" y="77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Rectangle 62"/>
            <p:cNvSpPr>
              <a:spLocks noChangeArrowheads="1"/>
            </p:cNvSpPr>
            <p:nvPr/>
          </p:nvSpPr>
          <p:spPr bwMode="auto">
            <a:xfrm>
              <a:off x="178" y="53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63"/>
            <p:cNvSpPr>
              <a:spLocks noChangeArrowheads="1"/>
            </p:cNvSpPr>
            <p:nvPr/>
          </p:nvSpPr>
          <p:spPr bwMode="auto">
            <a:xfrm>
              <a:off x="418" y="53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64"/>
            <p:cNvSpPr>
              <a:spLocks noChangeArrowheads="1"/>
            </p:cNvSpPr>
            <p:nvPr/>
          </p:nvSpPr>
          <p:spPr bwMode="auto">
            <a:xfrm>
              <a:off x="658" y="53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65"/>
            <p:cNvSpPr>
              <a:spLocks noChangeArrowheads="1"/>
            </p:cNvSpPr>
            <p:nvPr/>
          </p:nvSpPr>
          <p:spPr bwMode="auto">
            <a:xfrm>
              <a:off x="898" y="53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66"/>
            <p:cNvSpPr>
              <a:spLocks noChangeArrowheads="1"/>
            </p:cNvSpPr>
            <p:nvPr/>
          </p:nvSpPr>
          <p:spPr bwMode="auto">
            <a:xfrm>
              <a:off x="1138" y="53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Rectangle 67"/>
            <p:cNvSpPr>
              <a:spLocks noChangeArrowheads="1"/>
            </p:cNvSpPr>
            <p:nvPr/>
          </p:nvSpPr>
          <p:spPr bwMode="auto">
            <a:xfrm>
              <a:off x="1378" y="53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68"/>
            <p:cNvSpPr>
              <a:spLocks noChangeArrowheads="1"/>
            </p:cNvSpPr>
            <p:nvPr/>
          </p:nvSpPr>
          <p:spPr bwMode="auto">
            <a:xfrm>
              <a:off x="1618" y="53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Rectangle 69"/>
            <p:cNvSpPr>
              <a:spLocks noChangeArrowheads="1"/>
            </p:cNvSpPr>
            <p:nvPr/>
          </p:nvSpPr>
          <p:spPr bwMode="auto">
            <a:xfrm>
              <a:off x="1858" y="537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122"/>
            <p:cNvSpPr>
              <a:spLocks noChangeShapeType="1"/>
            </p:cNvSpPr>
            <p:nvPr/>
          </p:nvSpPr>
          <p:spPr bwMode="auto">
            <a:xfrm>
              <a:off x="178" y="1737"/>
              <a:ext cx="192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123"/>
            <p:cNvSpPr>
              <a:spLocks noChangeShapeType="1"/>
            </p:cNvSpPr>
            <p:nvPr/>
          </p:nvSpPr>
          <p:spPr bwMode="auto">
            <a:xfrm flipV="1">
              <a:off x="178" y="542"/>
              <a:ext cx="0" cy="119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Oval 131"/>
            <p:cNvSpPr>
              <a:spLocks noChangeArrowheads="1"/>
            </p:cNvSpPr>
            <p:nvPr/>
          </p:nvSpPr>
          <p:spPr bwMode="auto">
            <a:xfrm>
              <a:off x="1094" y="583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AutoShape 9"/>
            <p:cNvSpPr>
              <a:spLocks noChangeArrowheads="1"/>
            </p:cNvSpPr>
            <p:nvPr/>
          </p:nvSpPr>
          <p:spPr bwMode="auto">
            <a:xfrm>
              <a:off x="1077" y="848"/>
              <a:ext cx="126" cy="126"/>
            </a:xfrm>
            <a:prstGeom prst="diamond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6" descr="Wide downward diagonal"/>
            <p:cNvSpPr>
              <a:spLocks noChangeArrowheads="1"/>
            </p:cNvSpPr>
            <p:nvPr/>
          </p:nvSpPr>
          <p:spPr bwMode="auto">
            <a:xfrm>
              <a:off x="983" y="970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161" descr="Wide downward diagonal"/>
            <p:cNvSpPr>
              <a:spLocks noChangeArrowheads="1"/>
            </p:cNvSpPr>
            <p:nvPr/>
          </p:nvSpPr>
          <p:spPr bwMode="auto">
            <a:xfrm>
              <a:off x="1175" y="971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Rectangle 162" descr="Wide downward diagonal"/>
            <p:cNvSpPr>
              <a:spLocks noChangeArrowheads="1"/>
            </p:cNvSpPr>
            <p:nvPr/>
          </p:nvSpPr>
          <p:spPr bwMode="auto">
            <a:xfrm>
              <a:off x="1095" y="1599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" name="Rectangle 166"/>
          <p:cNvSpPr>
            <a:spLocks noChangeArrowheads="1"/>
          </p:cNvSpPr>
          <p:nvPr/>
        </p:nvSpPr>
        <p:spPr bwMode="auto">
          <a:xfrm>
            <a:off x="502285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Rectangle 167"/>
          <p:cNvSpPr>
            <a:spLocks noChangeArrowheads="1"/>
          </p:cNvSpPr>
          <p:nvPr/>
        </p:nvSpPr>
        <p:spPr bwMode="auto">
          <a:xfrm>
            <a:off x="540385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Rectangle 168"/>
          <p:cNvSpPr>
            <a:spLocks noChangeArrowheads="1"/>
          </p:cNvSpPr>
          <p:nvPr/>
        </p:nvSpPr>
        <p:spPr bwMode="auto">
          <a:xfrm>
            <a:off x="578485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Rectangle 169"/>
          <p:cNvSpPr>
            <a:spLocks noChangeArrowheads="1"/>
          </p:cNvSpPr>
          <p:nvPr/>
        </p:nvSpPr>
        <p:spPr bwMode="auto">
          <a:xfrm>
            <a:off x="616585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Rectangle 170"/>
          <p:cNvSpPr>
            <a:spLocks noChangeArrowheads="1"/>
          </p:cNvSpPr>
          <p:nvPr/>
        </p:nvSpPr>
        <p:spPr bwMode="auto">
          <a:xfrm>
            <a:off x="654685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Rectangle 171"/>
          <p:cNvSpPr>
            <a:spLocks noChangeArrowheads="1"/>
          </p:cNvSpPr>
          <p:nvPr/>
        </p:nvSpPr>
        <p:spPr bwMode="auto">
          <a:xfrm>
            <a:off x="692785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Rectangle 172"/>
          <p:cNvSpPr>
            <a:spLocks noChangeArrowheads="1"/>
          </p:cNvSpPr>
          <p:nvPr/>
        </p:nvSpPr>
        <p:spPr bwMode="auto">
          <a:xfrm>
            <a:off x="730885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Rectangle 173"/>
          <p:cNvSpPr>
            <a:spLocks noChangeArrowheads="1"/>
          </p:cNvSpPr>
          <p:nvPr/>
        </p:nvSpPr>
        <p:spPr bwMode="auto">
          <a:xfrm>
            <a:off x="7689850" y="4114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Rectangle 174"/>
          <p:cNvSpPr>
            <a:spLocks noChangeArrowheads="1"/>
          </p:cNvSpPr>
          <p:nvPr/>
        </p:nvSpPr>
        <p:spPr bwMode="auto">
          <a:xfrm>
            <a:off x="502285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Rectangle 175"/>
          <p:cNvSpPr>
            <a:spLocks noChangeArrowheads="1"/>
          </p:cNvSpPr>
          <p:nvPr/>
        </p:nvSpPr>
        <p:spPr bwMode="auto">
          <a:xfrm>
            <a:off x="540385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Rectangle 176"/>
          <p:cNvSpPr>
            <a:spLocks noChangeArrowheads="1"/>
          </p:cNvSpPr>
          <p:nvPr/>
        </p:nvSpPr>
        <p:spPr bwMode="auto">
          <a:xfrm>
            <a:off x="578485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Rectangle 177"/>
          <p:cNvSpPr>
            <a:spLocks noChangeArrowheads="1"/>
          </p:cNvSpPr>
          <p:nvPr/>
        </p:nvSpPr>
        <p:spPr bwMode="auto">
          <a:xfrm>
            <a:off x="616585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Rectangle 178"/>
          <p:cNvSpPr>
            <a:spLocks noChangeArrowheads="1"/>
          </p:cNvSpPr>
          <p:nvPr/>
        </p:nvSpPr>
        <p:spPr bwMode="auto">
          <a:xfrm>
            <a:off x="654685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Rectangle 179"/>
          <p:cNvSpPr>
            <a:spLocks noChangeArrowheads="1"/>
          </p:cNvSpPr>
          <p:nvPr/>
        </p:nvSpPr>
        <p:spPr bwMode="auto">
          <a:xfrm>
            <a:off x="692785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Rectangle 180"/>
          <p:cNvSpPr>
            <a:spLocks noChangeArrowheads="1"/>
          </p:cNvSpPr>
          <p:nvPr/>
        </p:nvSpPr>
        <p:spPr bwMode="auto">
          <a:xfrm>
            <a:off x="730885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Rectangle 181"/>
          <p:cNvSpPr>
            <a:spLocks noChangeArrowheads="1"/>
          </p:cNvSpPr>
          <p:nvPr/>
        </p:nvSpPr>
        <p:spPr bwMode="auto">
          <a:xfrm>
            <a:off x="7689850" y="3733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Rectangle 182"/>
          <p:cNvSpPr>
            <a:spLocks noChangeArrowheads="1"/>
          </p:cNvSpPr>
          <p:nvPr/>
        </p:nvSpPr>
        <p:spPr bwMode="auto">
          <a:xfrm>
            <a:off x="502285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Rectangle 183"/>
          <p:cNvSpPr>
            <a:spLocks noChangeArrowheads="1"/>
          </p:cNvSpPr>
          <p:nvPr/>
        </p:nvSpPr>
        <p:spPr bwMode="auto">
          <a:xfrm>
            <a:off x="540385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Rectangle 184"/>
          <p:cNvSpPr>
            <a:spLocks noChangeArrowheads="1"/>
          </p:cNvSpPr>
          <p:nvPr/>
        </p:nvSpPr>
        <p:spPr bwMode="auto">
          <a:xfrm>
            <a:off x="578485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Rectangle 185"/>
          <p:cNvSpPr>
            <a:spLocks noChangeArrowheads="1"/>
          </p:cNvSpPr>
          <p:nvPr/>
        </p:nvSpPr>
        <p:spPr bwMode="auto">
          <a:xfrm>
            <a:off x="616585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Rectangle 186"/>
          <p:cNvSpPr>
            <a:spLocks noChangeArrowheads="1"/>
          </p:cNvSpPr>
          <p:nvPr/>
        </p:nvSpPr>
        <p:spPr bwMode="auto">
          <a:xfrm>
            <a:off x="654685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Rectangle 187"/>
          <p:cNvSpPr>
            <a:spLocks noChangeArrowheads="1"/>
          </p:cNvSpPr>
          <p:nvPr/>
        </p:nvSpPr>
        <p:spPr bwMode="auto">
          <a:xfrm>
            <a:off x="692785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Rectangle 188"/>
          <p:cNvSpPr>
            <a:spLocks noChangeArrowheads="1"/>
          </p:cNvSpPr>
          <p:nvPr/>
        </p:nvSpPr>
        <p:spPr bwMode="auto">
          <a:xfrm>
            <a:off x="730885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Rectangle 189"/>
          <p:cNvSpPr>
            <a:spLocks noChangeArrowheads="1"/>
          </p:cNvSpPr>
          <p:nvPr/>
        </p:nvSpPr>
        <p:spPr bwMode="auto">
          <a:xfrm>
            <a:off x="7689850" y="3352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Rectangle 190"/>
          <p:cNvSpPr>
            <a:spLocks noChangeArrowheads="1"/>
          </p:cNvSpPr>
          <p:nvPr/>
        </p:nvSpPr>
        <p:spPr bwMode="auto">
          <a:xfrm>
            <a:off x="502285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Rectangle 191"/>
          <p:cNvSpPr>
            <a:spLocks noChangeArrowheads="1"/>
          </p:cNvSpPr>
          <p:nvPr/>
        </p:nvSpPr>
        <p:spPr bwMode="auto">
          <a:xfrm>
            <a:off x="540385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Rectangle 192"/>
          <p:cNvSpPr>
            <a:spLocks noChangeArrowheads="1"/>
          </p:cNvSpPr>
          <p:nvPr/>
        </p:nvSpPr>
        <p:spPr bwMode="auto">
          <a:xfrm>
            <a:off x="578485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Rectangle 193"/>
          <p:cNvSpPr>
            <a:spLocks noChangeArrowheads="1"/>
          </p:cNvSpPr>
          <p:nvPr/>
        </p:nvSpPr>
        <p:spPr bwMode="auto">
          <a:xfrm>
            <a:off x="616585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Rectangle 194"/>
          <p:cNvSpPr>
            <a:spLocks noChangeArrowheads="1"/>
          </p:cNvSpPr>
          <p:nvPr/>
        </p:nvSpPr>
        <p:spPr bwMode="auto">
          <a:xfrm>
            <a:off x="654685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Rectangle 195"/>
          <p:cNvSpPr>
            <a:spLocks noChangeArrowheads="1"/>
          </p:cNvSpPr>
          <p:nvPr/>
        </p:nvSpPr>
        <p:spPr bwMode="auto">
          <a:xfrm>
            <a:off x="692785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Rectangle 196"/>
          <p:cNvSpPr>
            <a:spLocks noChangeArrowheads="1"/>
          </p:cNvSpPr>
          <p:nvPr/>
        </p:nvSpPr>
        <p:spPr bwMode="auto">
          <a:xfrm>
            <a:off x="730885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Rectangle 197"/>
          <p:cNvSpPr>
            <a:spLocks noChangeArrowheads="1"/>
          </p:cNvSpPr>
          <p:nvPr/>
        </p:nvSpPr>
        <p:spPr bwMode="auto">
          <a:xfrm>
            <a:off x="7689850" y="2971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Rectangle 198"/>
          <p:cNvSpPr>
            <a:spLocks noChangeArrowheads="1"/>
          </p:cNvSpPr>
          <p:nvPr/>
        </p:nvSpPr>
        <p:spPr bwMode="auto">
          <a:xfrm>
            <a:off x="502285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Rectangle 199"/>
          <p:cNvSpPr>
            <a:spLocks noChangeArrowheads="1"/>
          </p:cNvSpPr>
          <p:nvPr/>
        </p:nvSpPr>
        <p:spPr bwMode="auto">
          <a:xfrm>
            <a:off x="540385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Rectangle 200"/>
          <p:cNvSpPr>
            <a:spLocks noChangeArrowheads="1"/>
          </p:cNvSpPr>
          <p:nvPr/>
        </p:nvSpPr>
        <p:spPr bwMode="auto">
          <a:xfrm>
            <a:off x="578485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Rectangle 201"/>
          <p:cNvSpPr>
            <a:spLocks noChangeArrowheads="1"/>
          </p:cNvSpPr>
          <p:nvPr/>
        </p:nvSpPr>
        <p:spPr bwMode="auto">
          <a:xfrm>
            <a:off x="616585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Rectangle 202"/>
          <p:cNvSpPr>
            <a:spLocks noChangeArrowheads="1"/>
          </p:cNvSpPr>
          <p:nvPr/>
        </p:nvSpPr>
        <p:spPr bwMode="auto">
          <a:xfrm>
            <a:off x="654685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Rectangle 203"/>
          <p:cNvSpPr>
            <a:spLocks noChangeArrowheads="1"/>
          </p:cNvSpPr>
          <p:nvPr/>
        </p:nvSpPr>
        <p:spPr bwMode="auto">
          <a:xfrm>
            <a:off x="692785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Rectangle 204"/>
          <p:cNvSpPr>
            <a:spLocks noChangeArrowheads="1"/>
          </p:cNvSpPr>
          <p:nvPr/>
        </p:nvSpPr>
        <p:spPr bwMode="auto">
          <a:xfrm>
            <a:off x="730885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Rectangle 205"/>
          <p:cNvSpPr>
            <a:spLocks noChangeArrowheads="1"/>
          </p:cNvSpPr>
          <p:nvPr/>
        </p:nvSpPr>
        <p:spPr bwMode="auto">
          <a:xfrm>
            <a:off x="7689850" y="25908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Line 206"/>
          <p:cNvSpPr>
            <a:spLocks noChangeShapeType="1"/>
          </p:cNvSpPr>
          <p:nvPr/>
        </p:nvSpPr>
        <p:spPr bwMode="auto">
          <a:xfrm>
            <a:off x="5022850" y="4495800"/>
            <a:ext cx="305435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Line 207"/>
          <p:cNvSpPr>
            <a:spLocks noChangeShapeType="1"/>
          </p:cNvSpPr>
          <p:nvPr/>
        </p:nvSpPr>
        <p:spPr bwMode="auto">
          <a:xfrm flipV="1">
            <a:off x="5022850" y="2598737"/>
            <a:ext cx="0" cy="18970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Oval 208"/>
          <p:cNvSpPr>
            <a:spLocks noChangeArrowheads="1"/>
          </p:cNvSpPr>
          <p:nvPr/>
        </p:nvSpPr>
        <p:spPr bwMode="auto">
          <a:xfrm>
            <a:off x="6477000" y="2663825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AutoShape 209"/>
          <p:cNvSpPr>
            <a:spLocks noChangeArrowheads="1"/>
          </p:cNvSpPr>
          <p:nvPr/>
        </p:nvSpPr>
        <p:spPr bwMode="auto">
          <a:xfrm>
            <a:off x="6450013" y="3084512"/>
            <a:ext cx="200025" cy="200025"/>
          </a:xfrm>
          <a:prstGeom prst="diamond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Rectangle 210" descr="Wide downward diagonal"/>
          <p:cNvSpPr>
            <a:spLocks noChangeArrowheads="1"/>
          </p:cNvSpPr>
          <p:nvPr/>
        </p:nvSpPr>
        <p:spPr bwMode="auto">
          <a:xfrm>
            <a:off x="5083175" y="3278187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Rectangle 211" descr="Wide downward diagonal"/>
          <p:cNvSpPr>
            <a:spLocks noChangeArrowheads="1"/>
          </p:cNvSpPr>
          <p:nvPr/>
        </p:nvSpPr>
        <p:spPr bwMode="auto">
          <a:xfrm>
            <a:off x="7872413" y="3279775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Rectangle 212" descr="Wide downward diagonal"/>
          <p:cNvSpPr>
            <a:spLocks noChangeArrowheads="1"/>
          </p:cNvSpPr>
          <p:nvPr/>
        </p:nvSpPr>
        <p:spPr bwMode="auto">
          <a:xfrm>
            <a:off x="6478588" y="4276725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Text Placeholder 1414"/>
          <p:cNvSpPr txBox="1">
            <a:spLocks/>
          </p:cNvSpPr>
          <p:nvPr/>
        </p:nvSpPr>
        <p:spPr bwMode="auto">
          <a:xfrm>
            <a:off x="2971800" y="45720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Comic Sans MS" pitchFamily="66" charset="0"/>
              </a:rPr>
              <a:t>X</a:t>
            </a:r>
            <a:r>
              <a:rPr lang="sr-Latn-RS" kern="0" dirty="0" smtClean="0">
                <a:latin typeface="Comic Sans MS" pitchFamily="66" charset="0"/>
              </a:rPr>
              <a:t> </a:t>
            </a:r>
            <a:r>
              <a:rPr lang="en-US" kern="0" dirty="0" smtClean="0">
                <a:latin typeface="Comic Sans MS" pitchFamily="66" charset="0"/>
              </a:rPr>
              <a:t>[cm]</a:t>
            </a:r>
            <a:endParaRPr kumimoji="0" lang="sr-Latn-R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64" name="Text Placeholder 1414"/>
          <p:cNvSpPr txBox="1">
            <a:spLocks/>
          </p:cNvSpPr>
          <p:nvPr/>
        </p:nvSpPr>
        <p:spPr bwMode="auto">
          <a:xfrm>
            <a:off x="0" y="21336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Comic Sans MS" pitchFamily="66" charset="0"/>
              </a:rPr>
              <a:t>Y</a:t>
            </a:r>
            <a:r>
              <a:rPr lang="sr-Latn-RS" kern="0" dirty="0" smtClean="0">
                <a:latin typeface="Comic Sans MS" pitchFamily="66" charset="0"/>
              </a:rPr>
              <a:t> </a:t>
            </a:r>
            <a:r>
              <a:rPr lang="en-US" kern="0" dirty="0" smtClean="0">
                <a:latin typeface="Comic Sans MS" pitchFamily="66" charset="0"/>
              </a:rPr>
              <a:t>[$]</a:t>
            </a:r>
            <a:endParaRPr kumimoji="0" lang="sr-Latn-R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65" name="Text Placeholder 1414"/>
          <p:cNvSpPr txBox="1">
            <a:spLocks/>
          </p:cNvSpPr>
          <p:nvPr/>
        </p:nvSpPr>
        <p:spPr bwMode="auto">
          <a:xfrm>
            <a:off x="7315200" y="45720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Comic Sans MS" pitchFamily="66" charset="0"/>
              </a:rPr>
              <a:t>X</a:t>
            </a:r>
            <a:r>
              <a:rPr lang="sr-Latn-RS" kern="0" dirty="0" smtClean="0">
                <a:latin typeface="Comic Sans MS" pitchFamily="66" charset="0"/>
              </a:rPr>
              <a:t> </a:t>
            </a:r>
            <a:r>
              <a:rPr lang="en-US" kern="0" dirty="0" smtClean="0">
                <a:latin typeface="Comic Sans MS" pitchFamily="66" charset="0"/>
              </a:rPr>
              <a:t>[mm]</a:t>
            </a:r>
            <a:endParaRPr kumimoji="0" lang="sr-Latn-R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66" name="Text Placeholder 1414"/>
          <p:cNvSpPr txBox="1">
            <a:spLocks/>
          </p:cNvSpPr>
          <p:nvPr/>
        </p:nvSpPr>
        <p:spPr bwMode="auto">
          <a:xfrm>
            <a:off x="4267200" y="22098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Comic Sans MS" pitchFamily="66" charset="0"/>
              </a:rPr>
              <a:t>Y</a:t>
            </a:r>
            <a:r>
              <a:rPr lang="sr-Latn-RS" kern="0" dirty="0" smtClean="0">
                <a:latin typeface="Comic Sans MS" pitchFamily="66" charset="0"/>
              </a:rPr>
              <a:t> </a:t>
            </a:r>
            <a:r>
              <a:rPr lang="en-US" kern="0" dirty="0" smtClean="0">
                <a:latin typeface="Comic Sans MS" pitchFamily="66" charset="0"/>
              </a:rPr>
              <a:t>[$]</a:t>
            </a:r>
            <a:endParaRPr kumimoji="0" lang="sr-Latn-R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editing</a:t>
            </a:r>
            <a:endParaRPr lang="en-US" dirty="0"/>
          </a:p>
        </p:txBody>
      </p:sp>
      <p:grpSp>
        <p:nvGrpSpPr>
          <p:cNvPr id="167" name="Group 716"/>
          <p:cNvGrpSpPr>
            <a:grpSpLocks noChangeAspect="1"/>
          </p:cNvGrpSpPr>
          <p:nvPr/>
        </p:nvGrpSpPr>
        <p:grpSpPr bwMode="auto">
          <a:xfrm>
            <a:off x="142875" y="2098675"/>
            <a:ext cx="2847975" cy="3590925"/>
            <a:chOff x="155" y="886"/>
            <a:chExt cx="2654" cy="3346"/>
          </a:xfrm>
        </p:grpSpPr>
        <p:pic>
          <p:nvPicPr>
            <p:cNvPr id="168" name="Picture 356" descr="http://www.tpwd.state.tx.us/expltx/jrnat/images/bugs/katydid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5" y="886"/>
              <a:ext cx="1248" cy="858"/>
            </a:xfrm>
            <a:prstGeom prst="rect">
              <a:avLst/>
            </a:prstGeom>
            <a:noFill/>
          </p:spPr>
        </p:pic>
        <p:grpSp>
          <p:nvGrpSpPr>
            <p:cNvPr id="169" name="Group 357"/>
            <p:cNvGrpSpPr>
              <a:grpSpLocks noChangeAspect="1"/>
            </p:cNvGrpSpPr>
            <p:nvPr/>
          </p:nvGrpSpPr>
          <p:grpSpPr bwMode="auto">
            <a:xfrm>
              <a:off x="261" y="1778"/>
              <a:ext cx="2539" cy="2454"/>
              <a:chOff x="1672" y="970"/>
              <a:chExt cx="2539" cy="2454"/>
            </a:xfrm>
          </p:grpSpPr>
          <p:sp>
            <p:nvSpPr>
              <p:cNvPr id="424" name="Rectangle 358"/>
              <p:cNvSpPr>
                <a:spLocks noChangeAspect="1" noChangeArrowheads="1"/>
              </p:cNvSpPr>
              <p:nvPr/>
            </p:nvSpPr>
            <p:spPr bwMode="auto">
              <a:xfrm>
                <a:off x="1672" y="3179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5" name="Rectangle 359"/>
              <p:cNvSpPr>
                <a:spLocks noChangeAspect="1" noChangeArrowheads="1"/>
              </p:cNvSpPr>
              <p:nvPr/>
            </p:nvSpPr>
            <p:spPr bwMode="auto">
              <a:xfrm>
                <a:off x="1926" y="3179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" name="Rectangle 360"/>
              <p:cNvSpPr>
                <a:spLocks noChangeAspect="1" noChangeArrowheads="1"/>
              </p:cNvSpPr>
              <p:nvPr/>
            </p:nvSpPr>
            <p:spPr bwMode="auto">
              <a:xfrm>
                <a:off x="2180" y="3179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" name="Rectangle 361"/>
              <p:cNvSpPr>
                <a:spLocks noChangeAspect="1" noChangeArrowheads="1"/>
              </p:cNvSpPr>
              <p:nvPr/>
            </p:nvSpPr>
            <p:spPr bwMode="auto">
              <a:xfrm>
                <a:off x="2434" y="3179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" name="Rectangle 362"/>
              <p:cNvSpPr>
                <a:spLocks noChangeAspect="1" noChangeArrowheads="1"/>
              </p:cNvSpPr>
              <p:nvPr/>
            </p:nvSpPr>
            <p:spPr bwMode="auto">
              <a:xfrm>
                <a:off x="2688" y="3179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" name="Rectangle 363"/>
              <p:cNvSpPr>
                <a:spLocks noChangeAspect="1" noChangeArrowheads="1"/>
              </p:cNvSpPr>
              <p:nvPr/>
            </p:nvSpPr>
            <p:spPr bwMode="auto">
              <a:xfrm>
                <a:off x="2942" y="3179"/>
                <a:ext cx="253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" name="Rectangle 364"/>
              <p:cNvSpPr>
                <a:spLocks noChangeAspect="1" noChangeArrowheads="1"/>
              </p:cNvSpPr>
              <p:nvPr/>
            </p:nvSpPr>
            <p:spPr bwMode="auto">
              <a:xfrm>
                <a:off x="3195" y="3179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" name="Rectangle 365"/>
              <p:cNvSpPr>
                <a:spLocks noChangeAspect="1" noChangeArrowheads="1"/>
              </p:cNvSpPr>
              <p:nvPr/>
            </p:nvSpPr>
            <p:spPr bwMode="auto">
              <a:xfrm>
                <a:off x="3449" y="3179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" name="Rectangle 366"/>
              <p:cNvSpPr>
                <a:spLocks noChangeAspect="1" noChangeArrowheads="1"/>
              </p:cNvSpPr>
              <p:nvPr/>
            </p:nvSpPr>
            <p:spPr bwMode="auto">
              <a:xfrm>
                <a:off x="3703" y="3179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" name="Rectangle 367"/>
              <p:cNvSpPr>
                <a:spLocks noChangeAspect="1" noChangeArrowheads="1"/>
              </p:cNvSpPr>
              <p:nvPr/>
            </p:nvSpPr>
            <p:spPr bwMode="auto">
              <a:xfrm>
                <a:off x="3957" y="3179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4" name="Rectangle 368"/>
              <p:cNvSpPr>
                <a:spLocks noChangeAspect="1" noChangeArrowheads="1"/>
              </p:cNvSpPr>
              <p:nvPr/>
            </p:nvSpPr>
            <p:spPr bwMode="auto">
              <a:xfrm>
                <a:off x="1672" y="2933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5" name="Rectangle 369"/>
              <p:cNvSpPr>
                <a:spLocks noChangeAspect="1" noChangeArrowheads="1"/>
              </p:cNvSpPr>
              <p:nvPr/>
            </p:nvSpPr>
            <p:spPr bwMode="auto">
              <a:xfrm>
                <a:off x="1926" y="2933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6" name="Rectangle 370"/>
              <p:cNvSpPr>
                <a:spLocks noChangeAspect="1" noChangeArrowheads="1"/>
              </p:cNvSpPr>
              <p:nvPr/>
            </p:nvSpPr>
            <p:spPr bwMode="auto">
              <a:xfrm>
                <a:off x="2180" y="2933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7" name="Rectangle 371"/>
              <p:cNvSpPr>
                <a:spLocks noChangeAspect="1" noChangeArrowheads="1"/>
              </p:cNvSpPr>
              <p:nvPr/>
            </p:nvSpPr>
            <p:spPr bwMode="auto">
              <a:xfrm>
                <a:off x="2434" y="2933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8" name="Rectangle 372"/>
              <p:cNvSpPr>
                <a:spLocks noChangeAspect="1" noChangeArrowheads="1"/>
              </p:cNvSpPr>
              <p:nvPr/>
            </p:nvSpPr>
            <p:spPr bwMode="auto">
              <a:xfrm>
                <a:off x="2688" y="2933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9" name="Rectangle 373"/>
              <p:cNvSpPr>
                <a:spLocks noChangeAspect="1" noChangeArrowheads="1"/>
              </p:cNvSpPr>
              <p:nvPr/>
            </p:nvSpPr>
            <p:spPr bwMode="auto">
              <a:xfrm>
                <a:off x="2942" y="2933"/>
                <a:ext cx="253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" name="Rectangle 374"/>
              <p:cNvSpPr>
                <a:spLocks noChangeAspect="1" noChangeArrowheads="1"/>
              </p:cNvSpPr>
              <p:nvPr/>
            </p:nvSpPr>
            <p:spPr bwMode="auto">
              <a:xfrm>
                <a:off x="3195" y="2933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" name="Rectangle 375"/>
              <p:cNvSpPr>
                <a:spLocks noChangeAspect="1" noChangeArrowheads="1"/>
              </p:cNvSpPr>
              <p:nvPr/>
            </p:nvSpPr>
            <p:spPr bwMode="auto">
              <a:xfrm>
                <a:off x="3449" y="2933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" name="Rectangle 376"/>
              <p:cNvSpPr>
                <a:spLocks noChangeAspect="1" noChangeArrowheads="1"/>
              </p:cNvSpPr>
              <p:nvPr/>
            </p:nvSpPr>
            <p:spPr bwMode="auto">
              <a:xfrm>
                <a:off x="3703" y="2933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" name="Rectangle 377"/>
              <p:cNvSpPr>
                <a:spLocks noChangeAspect="1" noChangeArrowheads="1"/>
              </p:cNvSpPr>
              <p:nvPr/>
            </p:nvSpPr>
            <p:spPr bwMode="auto">
              <a:xfrm>
                <a:off x="3957" y="2933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4" name="Rectangle 378"/>
              <p:cNvSpPr>
                <a:spLocks noChangeAspect="1" noChangeArrowheads="1"/>
              </p:cNvSpPr>
              <p:nvPr/>
            </p:nvSpPr>
            <p:spPr bwMode="auto">
              <a:xfrm>
                <a:off x="1672" y="2688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5" name="Rectangle 379"/>
              <p:cNvSpPr>
                <a:spLocks noChangeAspect="1" noChangeArrowheads="1"/>
              </p:cNvSpPr>
              <p:nvPr/>
            </p:nvSpPr>
            <p:spPr bwMode="auto">
              <a:xfrm>
                <a:off x="1926" y="2688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6" name="Rectangle 380"/>
              <p:cNvSpPr>
                <a:spLocks noChangeAspect="1" noChangeArrowheads="1"/>
              </p:cNvSpPr>
              <p:nvPr/>
            </p:nvSpPr>
            <p:spPr bwMode="auto">
              <a:xfrm>
                <a:off x="2180" y="2688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7" name="Rectangle 381"/>
              <p:cNvSpPr>
                <a:spLocks noChangeAspect="1" noChangeArrowheads="1"/>
              </p:cNvSpPr>
              <p:nvPr/>
            </p:nvSpPr>
            <p:spPr bwMode="auto">
              <a:xfrm>
                <a:off x="2434" y="2688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8" name="Rectangle 382"/>
              <p:cNvSpPr>
                <a:spLocks noChangeAspect="1" noChangeArrowheads="1"/>
              </p:cNvSpPr>
              <p:nvPr/>
            </p:nvSpPr>
            <p:spPr bwMode="auto">
              <a:xfrm>
                <a:off x="2688" y="2688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9" name="Rectangle 383"/>
              <p:cNvSpPr>
                <a:spLocks noChangeAspect="1" noChangeArrowheads="1"/>
              </p:cNvSpPr>
              <p:nvPr/>
            </p:nvSpPr>
            <p:spPr bwMode="auto">
              <a:xfrm>
                <a:off x="2942" y="2688"/>
                <a:ext cx="253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" name="Rectangle 384"/>
              <p:cNvSpPr>
                <a:spLocks noChangeAspect="1" noChangeArrowheads="1"/>
              </p:cNvSpPr>
              <p:nvPr/>
            </p:nvSpPr>
            <p:spPr bwMode="auto">
              <a:xfrm>
                <a:off x="3195" y="2688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" name="Rectangle 385"/>
              <p:cNvSpPr>
                <a:spLocks noChangeAspect="1" noChangeArrowheads="1"/>
              </p:cNvSpPr>
              <p:nvPr/>
            </p:nvSpPr>
            <p:spPr bwMode="auto">
              <a:xfrm>
                <a:off x="3449" y="2688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" name="Rectangle 386"/>
              <p:cNvSpPr>
                <a:spLocks noChangeAspect="1" noChangeArrowheads="1"/>
              </p:cNvSpPr>
              <p:nvPr/>
            </p:nvSpPr>
            <p:spPr bwMode="auto">
              <a:xfrm>
                <a:off x="3703" y="2688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" name="Rectangle 387"/>
              <p:cNvSpPr>
                <a:spLocks noChangeAspect="1" noChangeArrowheads="1"/>
              </p:cNvSpPr>
              <p:nvPr/>
            </p:nvSpPr>
            <p:spPr bwMode="auto">
              <a:xfrm>
                <a:off x="3957" y="2688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" name="Rectangle 388"/>
              <p:cNvSpPr>
                <a:spLocks noChangeAspect="1" noChangeArrowheads="1"/>
              </p:cNvSpPr>
              <p:nvPr/>
            </p:nvSpPr>
            <p:spPr bwMode="auto">
              <a:xfrm>
                <a:off x="1672" y="2442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5" name="Rectangle 389"/>
              <p:cNvSpPr>
                <a:spLocks noChangeAspect="1" noChangeArrowheads="1"/>
              </p:cNvSpPr>
              <p:nvPr/>
            </p:nvSpPr>
            <p:spPr bwMode="auto">
              <a:xfrm>
                <a:off x="1926" y="2442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" name="Rectangle 390"/>
              <p:cNvSpPr>
                <a:spLocks noChangeAspect="1" noChangeArrowheads="1"/>
              </p:cNvSpPr>
              <p:nvPr/>
            </p:nvSpPr>
            <p:spPr bwMode="auto">
              <a:xfrm>
                <a:off x="2180" y="2442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7" name="Rectangle 391"/>
              <p:cNvSpPr>
                <a:spLocks noChangeAspect="1" noChangeArrowheads="1"/>
              </p:cNvSpPr>
              <p:nvPr/>
            </p:nvSpPr>
            <p:spPr bwMode="auto">
              <a:xfrm>
                <a:off x="2434" y="2442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8" name="Rectangle 392"/>
              <p:cNvSpPr>
                <a:spLocks noChangeAspect="1" noChangeArrowheads="1"/>
              </p:cNvSpPr>
              <p:nvPr/>
            </p:nvSpPr>
            <p:spPr bwMode="auto">
              <a:xfrm>
                <a:off x="2688" y="2442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9" name="Rectangle 393"/>
              <p:cNvSpPr>
                <a:spLocks noChangeAspect="1" noChangeArrowheads="1"/>
              </p:cNvSpPr>
              <p:nvPr/>
            </p:nvSpPr>
            <p:spPr bwMode="auto">
              <a:xfrm>
                <a:off x="2942" y="2442"/>
                <a:ext cx="253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" name="Rectangle 394"/>
              <p:cNvSpPr>
                <a:spLocks noChangeAspect="1" noChangeArrowheads="1"/>
              </p:cNvSpPr>
              <p:nvPr/>
            </p:nvSpPr>
            <p:spPr bwMode="auto">
              <a:xfrm>
                <a:off x="3195" y="2442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" name="Rectangle 395"/>
              <p:cNvSpPr>
                <a:spLocks noChangeAspect="1" noChangeArrowheads="1"/>
              </p:cNvSpPr>
              <p:nvPr/>
            </p:nvSpPr>
            <p:spPr bwMode="auto">
              <a:xfrm>
                <a:off x="3449" y="2442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" name="Rectangle 396"/>
              <p:cNvSpPr>
                <a:spLocks noChangeAspect="1" noChangeArrowheads="1"/>
              </p:cNvSpPr>
              <p:nvPr/>
            </p:nvSpPr>
            <p:spPr bwMode="auto">
              <a:xfrm>
                <a:off x="3703" y="2442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" name="Rectangle 397"/>
              <p:cNvSpPr>
                <a:spLocks noChangeAspect="1" noChangeArrowheads="1"/>
              </p:cNvSpPr>
              <p:nvPr/>
            </p:nvSpPr>
            <p:spPr bwMode="auto">
              <a:xfrm>
                <a:off x="3957" y="2442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" name="Rectangle 398"/>
              <p:cNvSpPr>
                <a:spLocks noChangeAspect="1" noChangeArrowheads="1"/>
              </p:cNvSpPr>
              <p:nvPr/>
            </p:nvSpPr>
            <p:spPr bwMode="auto">
              <a:xfrm>
                <a:off x="1672" y="2197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5" name="Rectangle 399"/>
              <p:cNvSpPr>
                <a:spLocks noChangeAspect="1" noChangeArrowheads="1"/>
              </p:cNvSpPr>
              <p:nvPr/>
            </p:nvSpPr>
            <p:spPr bwMode="auto">
              <a:xfrm>
                <a:off x="1926" y="2197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6" name="Rectangle 400"/>
              <p:cNvSpPr>
                <a:spLocks noChangeAspect="1" noChangeArrowheads="1"/>
              </p:cNvSpPr>
              <p:nvPr/>
            </p:nvSpPr>
            <p:spPr bwMode="auto">
              <a:xfrm>
                <a:off x="2180" y="2197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7" name="Rectangle 401"/>
              <p:cNvSpPr>
                <a:spLocks noChangeAspect="1" noChangeArrowheads="1"/>
              </p:cNvSpPr>
              <p:nvPr/>
            </p:nvSpPr>
            <p:spPr bwMode="auto">
              <a:xfrm>
                <a:off x="2434" y="2197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8" name="Rectangle 402"/>
              <p:cNvSpPr>
                <a:spLocks noChangeAspect="1" noChangeArrowheads="1"/>
              </p:cNvSpPr>
              <p:nvPr/>
            </p:nvSpPr>
            <p:spPr bwMode="auto">
              <a:xfrm>
                <a:off x="2688" y="2197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" name="Rectangle 403"/>
              <p:cNvSpPr>
                <a:spLocks noChangeAspect="1" noChangeArrowheads="1"/>
              </p:cNvSpPr>
              <p:nvPr/>
            </p:nvSpPr>
            <p:spPr bwMode="auto">
              <a:xfrm>
                <a:off x="2942" y="2197"/>
                <a:ext cx="253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0" name="Rectangle 404"/>
              <p:cNvSpPr>
                <a:spLocks noChangeAspect="1" noChangeArrowheads="1"/>
              </p:cNvSpPr>
              <p:nvPr/>
            </p:nvSpPr>
            <p:spPr bwMode="auto">
              <a:xfrm>
                <a:off x="3195" y="2197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" name="Rectangle 405"/>
              <p:cNvSpPr>
                <a:spLocks noChangeAspect="1" noChangeArrowheads="1"/>
              </p:cNvSpPr>
              <p:nvPr/>
            </p:nvSpPr>
            <p:spPr bwMode="auto">
              <a:xfrm>
                <a:off x="3449" y="2197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" name="Rectangle 406"/>
              <p:cNvSpPr>
                <a:spLocks noChangeAspect="1" noChangeArrowheads="1"/>
              </p:cNvSpPr>
              <p:nvPr/>
            </p:nvSpPr>
            <p:spPr bwMode="auto">
              <a:xfrm>
                <a:off x="3703" y="2197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3" name="Rectangle 407"/>
              <p:cNvSpPr>
                <a:spLocks noChangeAspect="1" noChangeArrowheads="1"/>
              </p:cNvSpPr>
              <p:nvPr/>
            </p:nvSpPr>
            <p:spPr bwMode="auto">
              <a:xfrm>
                <a:off x="3957" y="2197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" name="Rectangle 408"/>
              <p:cNvSpPr>
                <a:spLocks noChangeAspect="1" noChangeArrowheads="1"/>
              </p:cNvSpPr>
              <p:nvPr/>
            </p:nvSpPr>
            <p:spPr bwMode="auto">
              <a:xfrm>
                <a:off x="1672" y="1952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5" name="Rectangle 409"/>
              <p:cNvSpPr>
                <a:spLocks noChangeAspect="1" noChangeArrowheads="1"/>
              </p:cNvSpPr>
              <p:nvPr/>
            </p:nvSpPr>
            <p:spPr bwMode="auto">
              <a:xfrm>
                <a:off x="1926" y="1952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6" name="Rectangle 410"/>
              <p:cNvSpPr>
                <a:spLocks noChangeAspect="1" noChangeArrowheads="1"/>
              </p:cNvSpPr>
              <p:nvPr/>
            </p:nvSpPr>
            <p:spPr bwMode="auto">
              <a:xfrm>
                <a:off x="2180" y="1952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7" name="Rectangle 411"/>
              <p:cNvSpPr>
                <a:spLocks noChangeAspect="1" noChangeArrowheads="1"/>
              </p:cNvSpPr>
              <p:nvPr/>
            </p:nvSpPr>
            <p:spPr bwMode="auto">
              <a:xfrm>
                <a:off x="2434" y="1952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8" name="Rectangle 412"/>
              <p:cNvSpPr>
                <a:spLocks noChangeAspect="1" noChangeArrowheads="1"/>
              </p:cNvSpPr>
              <p:nvPr/>
            </p:nvSpPr>
            <p:spPr bwMode="auto">
              <a:xfrm>
                <a:off x="2688" y="1952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" name="Rectangle 413"/>
              <p:cNvSpPr>
                <a:spLocks noChangeAspect="1" noChangeArrowheads="1"/>
              </p:cNvSpPr>
              <p:nvPr/>
            </p:nvSpPr>
            <p:spPr bwMode="auto">
              <a:xfrm>
                <a:off x="2942" y="1952"/>
                <a:ext cx="253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0" name="Rectangle 414"/>
              <p:cNvSpPr>
                <a:spLocks noChangeAspect="1" noChangeArrowheads="1"/>
              </p:cNvSpPr>
              <p:nvPr/>
            </p:nvSpPr>
            <p:spPr bwMode="auto">
              <a:xfrm>
                <a:off x="3195" y="1952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" name="Rectangle 415"/>
              <p:cNvSpPr>
                <a:spLocks noChangeAspect="1" noChangeArrowheads="1"/>
              </p:cNvSpPr>
              <p:nvPr/>
            </p:nvSpPr>
            <p:spPr bwMode="auto">
              <a:xfrm>
                <a:off x="3449" y="1952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" name="Rectangle 416"/>
              <p:cNvSpPr>
                <a:spLocks noChangeAspect="1" noChangeArrowheads="1"/>
              </p:cNvSpPr>
              <p:nvPr/>
            </p:nvSpPr>
            <p:spPr bwMode="auto">
              <a:xfrm>
                <a:off x="3703" y="1952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" name="Rectangle 417"/>
              <p:cNvSpPr>
                <a:spLocks noChangeAspect="1" noChangeArrowheads="1"/>
              </p:cNvSpPr>
              <p:nvPr/>
            </p:nvSpPr>
            <p:spPr bwMode="auto">
              <a:xfrm>
                <a:off x="3957" y="1952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4" name="Rectangle 418"/>
              <p:cNvSpPr>
                <a:spLocks noChangeAspect="1" noChangeArrowheads="1"/>
              </p:cNvSpPr>
              <p:nvPr/>
            </p:nvSpPr>
            <p:spPr bwMode="auto">
              <a:xfrm>
                <a:off x="1672" y="1706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5" name="Rectangle 419"/>
              <p:cNvSpPr>
                <a:spLocks noChangeAspect="1" noChangeArrowheads="1"/>
              </p:cNvSpPr>
              <p:nvPr/>
            </p:nvSpPr>
            <p:spPr bwMode="auto">
              <a:xfrm>
                <a:off x="1926" y="1706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6" name="Rectangle 420"/>
              <p:cNvSpPr>
                <a:spLocks noChangeAspect="1" noChangeArrowheads="1"/>
              </p:cNvSpPr>
              <p:nvPr/>
            </p:nvSpPr>
            <p:spPr bwMode="auto">
              <a:xfrm>
                <a:off x="2180" y="1706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7" name="Rectangle 421"/>
              <p:cNvSpPr>
                <a:spLocks noChangeAspect="1" noChangeArrowheads="1"/>
              </p:cNvSpPr>
              <p:nvPr/>
            </p:nvSpPr>
            <p:spPr bwMode="auto">
              <a:xfrm>
                <a:off x="2434" y="1706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8" name="Rectangle 422"/>
              <p:cNvSpPr>
                <a:spLocks noChangeAspect="1" noChangeArrowheads="1"/>
              </p:cNvSpPr>
              <p:nvPr/>
            </p:nvSpPr>
            <p:spPr bwMode="auto">
              <a:xfrm>
                <a:off x="2688" y="1706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9" name="Rectangle 423"/>
              <p:cNvSpPr>
                <a:spLocks noChangeAspect="1" noChangeArrowheads="1"/>
              </p:cNvSpPr>
              <p:nvPr/>
            </p:nvSpPr>
            <p:spPr bwMode="auto">
              <a:xfrm>
                <a:off x="2942" y="1706"/>
                <a:ext cx="253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0" name="Rectangle 424"/>
              <p:cNvSpPr>
                <a:spLocks noChangeAspect="1" noChangeArrowheads="1"/>
              </p:cNvSpPr>
              <p:nvPr/>
            </p:nvSpPr>
            <p:spPr bwMode="auto">
              <a:xfrm>
                <a:off x="3195" y="1706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" name="Rectangle 425"/>
              <p:cNvSpPr>
                <a:spLocks noChangeAspect="1" noChangeArrowheads="1"/>
              </p:cNvSpPr>
              <p:nvPr/>
            </p:nvSpPr>
            <p:spPr bwMode="auto">
              <a:xfrm>
                <a:off x="3449" y="1706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" name="Rectangle 426"/>
              <p:cNvSpPr>
                <a:spLocks noChangeAspect="1" noChangeArrowheads="1"/>
              </p:cNvSpPr>
              <p:nvPr/>
            </p:nvSpPr>
            <p:spPr bwMode="auto">
              <a:xfrm>
                <a:off x="3703" y="1706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" name="Rectangle 427"/>
              <p:cNvSpPr>
                <a:spLocks noChangeAspect="1" noChangeArrowheads="1"/>
              </p:cNvSpPr>
              <p:nvPr/>
            </p:nvSpPr>
            <p:spPr bwMode="auto">
              <a:xfrm>
                <a:off x="3957" y="1706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" name="Rectangle 428"/>
              <p:cNvSpPr>
                <a:spLocks noChangeAspect="1" noChangeArrowheads="1"/>
              </p:cNvSpPr>
              <p:nvPr/>
            </p:nvSpPr>
            <p:spPr bwMode="auto">
              <a:xfrm>
                <a:off x="1672" y="1461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5" name="Rectangle 429"/>
              <p:cNvSpPr>
                <a:spLocks noChangeAspect="1" noChangeArrowheads="1"/>
              </p:cNvSpPr>
              <p:nvPr/>
            </p:nvSpPr>
            <p:spPr bwMode="auto">
              <a:xfrm>
                <a:off x="1926" y="1461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6" name="Rectangle 430"/>
              <p:cNvSpPr>
                <a:spLocks noChangeAspect="1" noChangeArrowheads="1"/>
              </p:cNvSpPr>
              <p:nvPr/>
            </p:nvSpPr>
            <p:spPr bwMode="auto">
              <a:xfrm>
                <a:off x="2180" y="1461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7" name="Rectangle 431"/>
              <p:cNvSpPr>
                <a:spLocks noChangeAspect="1" noChangeArrowheads="1"/>
              </p:cNvSpPr>
              <p:nvPr/>
            </p:nvSpPr>
            <p:spPr bwMode="auto">
              <a:xfrm>
                <a:off x="2434" y="1461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8" name="Rectangle 432"/>
              <p:cNvSpPr>
                <a:spLocks noChangeAspect="1" noChangeArrowheads="1"/>
              </p:cNvSpPr>
              <p:nvPr/>
            </p:nvSpPr>
            <p:spPr bwMode="auto">
              <a:xfrm>
                <a:off x="2688" y="1461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9" name="Rectangle 433"/>
              <p:cNvSpPr>
                <a:spLocks noChangeAspect="1" noChangeArrowheads="1"/>
              </p:cNvSpPr>
              <p:nvPr/>
            </p:nvSpPr>
            <p:spPr bwMode="auto">
              <a:xfrm>
                <a:off x="2942" y="1461"/>
                <a:ext cx="253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0" name="Rectangle 434"/>
              <p:cNvSpPr>
                <a:spLocks noChangeAspect="1" noChangeArrowheads="1"/>
              </p:cNvSpPr>
              <p:nvPr/>
            </p:nvSpPr>
            <p:spPr bwMode="auto">
              <a:xfrm>
                <a:off x="3195" y="1461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" name="Rectangle 435"/>
              <p:cNvSpPr>
                <a:spLocks noChangeAspect="1" noChangeArrowheads="1"/>
              </p:cNvSpPr>
              <p:nvPr/>
            </p:nvSpPr>
            <p:spPr bwMode="auto">
              <a:xfrm>
                <a:off x="3449" y="1461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" name="Rectangle 436"/>
              <p:cNvSpPr>
                <a:spLocks noChangeAspect="1" noChangeArrowheads="1"/>
              </p:cNvSpPr>
              <p:nvPr/>
            </p:nvSpPr>
            <p:spPr bwMode="auto">
              <a:xfrm>
                <a:off x="3703" y="1461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" name="Rectangle 437"/>
              <p:cNvSpPr>
                <a:spLocks noChangeAspect="1" noChangeArrowheads="1"/>
              </p:cNvSpPr>
              <p:nvPr/>
            </p:nvSpPr>
            <p:spPr bwMode="auto">
              <a:xfrm>
                <a:off x="3957" y="1461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" name="Rectangle 438"/>
              <p:cNvSpPr>
                <a:spLocks noChangeAspect="1" noChangeArrowheads="1"/>
              </p:cNvSpPr>
              <p:nvPr/>
            </p:nvSpPr>
            <p:spPr bwMode="auto">
              <a:xfrm>
                <a:off x="1672" y="1215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" name="Rectangle 439"/>
              <p:cNvSpPr>
                <a:spLocks noChangeAspect="1" noChangeArrowheads="1"/>
              </p:cNvSpPr>
              <p:nvPr/>
            </p:nvSpPr>
            <p:spPr bwMode="auto">
              <a:xfrm>
                <a:off x="1926" y="1215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6" name="Rectangle 440"/>
              <p:cNvSpPr>
                <a:spLocks noChangeAspect="1" noChangeArrowheads="1"/>
              </p:cNvSpPr>
              <p:nvPr/>
            </p:nvSpPr>
            <p:spPr bwMode="auto">
              <a:xfrm>
                <a:off x="2180" y="1215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7" name="Rectangle 441"/>
              <p:cNvSpPr>
                <a:spLocks noChangeAspect="1" noChangeArrowheads="1"/>
              </p:cNvSpPr>
              <p:nvPr/>
            </p:nvSpPr>
            <p:spPr bwMode="auto">
              <a:xfrm>
                <a:off x="2434" y="1215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8" name="Rectangle 442"/>
              <p:cNvSpPr>
                <a:spLocks noChangeAspect="1" noChangeArrowheads="1"/>
              </p:cNvSpPr>
              <p:nvPr/>
            </p:nvSpPr>
            <p:spPr bwMode="auto">
              <a:xfrm>
                <a:off x="2688" y="1215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9" name="Rectangle 443"/>
              <p:cNvSpPr>
                <a:spLocks noChangeAspect="1" noChangeArrowheads="1"/>
              </p:cNvSpPr>
              <p:nvPr/>
            </p:nvSpPr>
            <p:spPr bwMode="auto">
              <a:xfrm>
                <a:off x="2942" y="1215"/>
                <a:ext cx="253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0" name="Rectangle 444"/>
              <p:cNvSpPr>
                <a:spLocks noChangeAspect="1" noChangeArrowheads="1"/>
              </p:cNvSpPr>
              <p:nvPr/>
            </p:nvSpPr>
            <p:spPr bwMode="auto">
              <a:xfrm>
                <a:off x="3195" y="1215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1" name="Rectangle 445"/>
              <p:cNvSpPr>
                <a:spLocks noChangeAspect="1" noChangeArrowheads="1"/>
              </p:cNvSpPr>
              <p:nvPr/>
            </p:nvSpPr>
            <p:spPr bwMode="auto">
              <a:xfrm>
                <a:off x="3449" y="1215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" name="Rectangle 446"/>
              <p:cNvSpPr>
                <a:spLocks noChangeAspect="1" noChangeArrowheads="1"/>
              </p:cNvSpPr>
              <p:nvPr/>
            </p:nvSpPr>
            <p:spPr bwMode="auto">
              <a:xfrm>
                <a:off x="3703" y="1215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" name="Rectangle 447"/>
              <p:cNvSpPr>
                <a:spLocks noChangeAspect="1" noChangeArrowheads="1"/>
              </p:cNvSpPr>
              <p:nvPr/>
            </p:nvSpPr>
            <p:spPr bwMode="auto">
              <a:xfrm>
                <a:off x="3957" y="1215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" name="Rectangle 448"/>
              <p:cNvSpPr>
                <a:spLocks noChangeAspect="1" noChangeArrowheads="1"/>
              </p:cNvSpPr>
              <p:nvPr/>
            </p:nvSpPr>
            <p:spPr bwMode="auto">
              <a:xfrm>
                <a:off x="1672" y="970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" name="Rectangle 449"/>
              <p:cNvSpPr>
                <a:spLocks noChangeAspect="1" noChangeArrowheads="1"/>
              </p:cNvSpPr>
              <p:nvPr/>
            </p:nvSpPr>
            <p:spPr bwMode="auto">
              <a:xfrm>
                <a:off x="1926" y="970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" name="Rectangle 450"/>
              <p:cNvSpPr>
                <a:spLocks noChangeAspect="1" noChangeArrowheads="1"/>
              </p:cNvSpPr>
              <p:nvPr/>
            </p:nvSpPr>
            <p:spPr bwMode="auto">
              <a:xfrm>
                <a:off x="2180" y="970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7" name="Rectangle 451"/>
              <p:cNvSpPr>
                <a:spLocks noChangeAspect="1" noChangeArrowheads="1"/>
              </p:cNvSpPr>
              <p:nvPr/>
            </p:nvSpPr>
            <p:spPr bwMode="auto">
              <a:xfrm>
                <a:off x="2434" y="970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" name="Rectangle 452"/>
              <p:cNvSpPr>
                <a:spLocks noChangeAspect="1" noChangeArrowheads="1"/>
              </p:cNvSpPr>
              <p:nvPr/>
            </p:nvSpPr>
            <p:spPr bwMode="auto">
              <a:xfrm>
                <a:off x="2688" y="970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9" name="Rectangle 453"/>
              <p:cNvSpPr>
                <a:spLocks noChangeAspect="1" noChangeArrowheads="1"/>
              </p:cNvSpPr>
              <p:nvPr/>
            </p:nvSpPr>
            <p:spPr bwMode="auto">
              <a:xfrm>
                <a:off x="2942" y="970"/>
                <a:ext cx="253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" name="Rectangle 454"/>
              <p:cNvSpPr>
                <a:spLocks noChangeAspect="1" noChangeArrowheads="1"/>
              </p:cNvSpPr>
              <p:nvPr/>
            </p:nvSpPr>
            <p:spPr bwMode="auto">
              <a:xfrm>
                <a:off x="3195" y="970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1" name="Rectangle 455"/>
              <p:cNvSpPr>
                <a:spLocks noChangeAspect="1" noChangeArrowheads="1"/>
              </p:cNvSpPr>
              <p:nvPr/>
            </p:nvSpPr>
            <p:spPr bwMode="auto">
              <a:xfrm>
                <a:off x="3449" y="970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" name="Rectangle 456"/>
              <p:cNvSpPr>
                <a:spLocks noChangeAspect="1" noChangeArrowheads="1"/>
              </p:cNvSpPr>
              <p:nvPr/>
            </p:nvSpPr>
            <p:spPr bwMode="auto">
              <a:xfrm>
                <a:off x="3703" y="970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" name="Rectangle 457"/>
              <p:cNvSpPr>
                <a:spLocks noChangeAspect="1" noChangeArrowheads="1"/>
              </p:cNvSpPr>
              <p:nvPr/>
            </p:nvSpPr>
            <p:spPr bwMode="auto">
              <a:xfrm>
                <a:off x="3957" y="970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0" name="Line 458"/>
            <p:cNvSpPr>
              <a:spLocks noChangeAspect="1" noChangeShapeType="1"/>
            </p:cNvSpPr>
            <p:nvPr/>
          </p:nvSpPr>
          <p:spPr bwMode="auto">
            <a:xfrm>
              <a:off x="387" y="1778"/>
              <a:ext cx="241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459"/>
            <p:cNvSpPr>
              <a:spLocks noChangeAspect="1"/>
            </p:cNvSpPr>
            <p:nvPr/>
          </p:nvSpPr>
          <p:spPr bwMode="auto">
            <a:xfrm>
              <a:off x="387" y="1778"/>
              <a:ext cx="2416" cy="2449"/>
            </a:xfrm>
            <a:custGeom>
              <a:avLst/>
              <a:gdLst/>
              <a:ahLst/>
              <a:cxnLst>
                <a:cxn ang="0">
                  <a:pos x="0" y="342"/>
                </a:cxn>
                <a:cxn ang="0">
                  <a:pos x="434" y="342"/>
                </a:cxn>
                <a:cxn ang="0">
                  <a:pos x="434" y="0"/>
                </a:cxn>
              </a:cxnLst>
              <a:rect l="0" t="0" r="r" b="b"/>
              <a:pathLst>
                <a:path w="434" h="342">
                  <a:moveTo>
                    <a:pt x="0" y="342"/>
                  </a:moveTo>
                  <a:lnTo>
                    <a:pt x="434" y="342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460"/>
            <p:cNvSpPr>
              <a:spLocks noChangeAspect="1" noChangeShapeType="1"/>
            </p:cNvSpPr>
            <p:nvPr/>
          </p:nvSpPr>
          <p:spPr bwMode="auto">
            <a:xfrm>
              <a:off x="387" y="3998"/>
              <a:ext cx="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461"/>
            <p:cNvSpPr>
              <a:spLocks noChangeAspect="1" noChangeShapeType="1"/>
            </p:cNvSpPr>
            <p:nvPr/>
          </p:nvSpPr>
          <p:spPr bwMode="auto">
            <a:xfrm>
              <a:off x="387" y="2480"/>
              <a:ext cx="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462"/>
            <p:cNvSpPr>
              <a:spLocks noChangeAspect="1" noChangeShapeType="1"/>
            </p:cNvSpPr>
            <p:nvPr/>
          </p:nvSpPr>
          <p:spPr bwMode="auto">
            <a:xfrm>
              <a:off x="255" y="1778"/>
              <a:ext cx="254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463"/>
            <p:cNvSpPr>
              <a:spLocks noChangeAspect="1" noChangeShapeType="1"/>
            </p:cNvSpPr>
            <p:nvPr/>
          </p:nvSpPr>
          <p:spPr bwMode="auto">
            <a:xfrm flipH="1" flipV="1">
              <a:off x="258" y="4080"/>
              <a:ext cx="341" cy="2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464"/>
            <p:cNvSpPr>
              <a:spLocks noChangeAspect="1" noChangeShapeType="1"/>
            </p:cNvSpPr>
            <p:nvPr/>
          </p:nvSpPr>
          <p:spPr bwMode="auto">
            <a:xfrm flipH="1" flipV="1">
              <a:off x="267" y="3145"/>
              <a:ext cx="226" cy="4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465"/>
            <p:cNvSpPr>
              <a:spLocks noChangeAspect="1" noChangeShapeType="1"/>
            </p:cNvSpPr>
            <p:nvPr/>
          </p:nvSpPr>
          <p:spPr bwMode="auto">
            <a:xfrm flipH="1" flipV="1">
              <a:off x="264" y="2887"/>
              <a:ext cx="301" cy="7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466"/>
            <p:cNvSpPr>
              <a:spLocks noChangeAspect="1" noChangeShapeType="1"/>
            </p:cNvSpPr>
            <p:nvPr/>
          </p:nvSpPr>
          <p:spPr bwMode="auto">
            <a:xfrm flipH="1">
              <a:off x="270" y="2607"/>
              <a:ext cx="334" cy="11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467"/>
            <p:cNvSpPr>
              <a:spLocks noChangeAspect="1" noChangeShapeType="1"/>
            </p:cNvSpPr>
            <p:nvPr/>
          </p:nvSpPr>
          <p:spPr bwMode="auto">
            <a:xfrm flipH="1" flipV="1">
              <a:off x="387" y="3829"/>
              <a:ext cx="206" cy="24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468"/>
            <p:cNvSpPr>
              <a:spLocks noChangeAspect="1" noChangeShapeType="1"/>
            </p:cNvSpPr>
            <p:nvPr/>
          </p:nvSpPr>
          <p:spPr bwMode="auto">
            <a:xfrm flipV="1">
              <a:off x="387" y="3780"/>
              <a:ext cx="62" cy="4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469"/>
            <p:cNvSpPr>
              <a:spLocks noChangeAspect="1" noChangeShapeType="1"/>
            </p:cNvSpPr>
            <p:nvPr/>
          </p:nvSpPr>
          <p:spPr bwMode="auto">
            <a:xfrm flipH="1" flipV="1">
              <a:off x="599" y="4104"/>
              <a:ext cx="90" cy="12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470"/>
            <p:cNvSpPr>
              <a:spLocks noChangeAspect="1" noChangeShapeType="1"/>
            </p:cNvSpPr>
            <p:nvPr/>
          </p:nvSpPr>
          <p:spPr bwMode="auto">
            <a:xfrm flipH="1" flipV="1">
              <a:off x="593" y="4075"/>
              <a:ext cx="6" cy="2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471"/>
            <p:cNvSpPr>
              <a:spLocks noChangeAspect="1" noChangeShapeType="1"/>
            </p:cNvSpPr>
            <p:nvPr/>
          </p:nvSpPr>
          <p:spPr bwMode="auto">
            <a:xfrm flipV="1">
              <a:off x="593" y="3815"/>
              <a:ext cx="78" cy="26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472"/>
            <p:cNvSpPr>
              <a:spLocks noChangeAspect="1" noChangeShapeType="1"/>
            </p:cNvSpPr>
            <p:nvPr/>
          </p:nvSpPr>
          <p:spPr bwMode="auto">
            <a:xfrm flipV="1">
              <a:off x="449" y="3591"/>
              <a:ext cx="77" cy="18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473"/>
            <p:cNvSpPr>
              <a:spLocks noChangeAspect="1" noChangeShapeType="1"/>
            </p:cNvSpPr>
            <p:nvPr/>
          </p:nvSpPr>
          <p:spPr bwMode="auto">
            <a:xfrm flipH="1" flipV="1">
              <a:off x="449" y="3780"/>
              <a:ext cx="222" cy="3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474"/>
            <p:cNvSpPr>
              <a:spLocks noChangeAspect="1" noChangeShapeType="1"/>
            </p:cNvSpPr>
            <p:nvPr/>
          </p:nvSpPr>
          <p:spPr bwMode="auto">
            <a:xfrm flipH="1">
              <a:off x="671" y="3787"/>
              <a:ext cx="34" cy="2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475"/>
            <p:cNvSpPr>
              <a:spLocks noChangeAspect="1" noChangeShapeType="1"/>
            </p:cNvSpPr>
            <p:nvPr/>
          </p:nvSpPr>
          <p:spPr bwMode="auto">
            <a:xfrm flipH="1" flipV="1">
              <a:off x="387" y="3485"/>
              <a:ext cx="139" cy="10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476"/>
            <p:cNvSpPr>
              <a:spLocks noChangeAspect="1" noChangeShapeType="1"/>
            </p:cNvSpPr>
            <p:nvPr/>
          </p:nvSpPr>
          <p:spPr bwMode="auto">
            <a:xfrm flipV="1">
              <a:off x="387" y="3366"/>
              <a:ext cx="106" cy="11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Line 477"/>
            <p:cNvSpPr>
              <a:spLocks noChangeAspect="1" noChangeShapeType="1"/>
            </p:cNvSpPr>
            <p:nvPr/>
          </p:nvSpPr>
          <p:spPr bwMode="auto">
            <a:xfrm flipH="1">
              <a:off x="526" y="3584"/>
              <a:ext cx="101" cy="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Line 478"/>
            <p:cNvSpPr>
              <a:spLocks noChangeAspect="1" noChangeShapeType="1"/>
            </p:cNvSpPr>
            <p:nvPr/>
          </p:nvSpPr>
          <p:spPr bwMode="auto">
            <a:xfrm flipV="1">
              <a:off x="493" y="3190"/>
              <a:ext cx="1" cy="17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Line 479"/>
            <p:cNvSpPr>
              <a:spLocks noChangeAspect="1" noChangeShapeType="1"/>
            </p:cNvSpPr>
            <p:nvPr/>
          </p:nvSpPr>
          <p:spPr bwMode="auto">
            <a:xfrm flipV="1">
              <a:off x="493" y="3176"/>
              <a:ext cx="39" cy="1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Line 480"/>
            <p:cNvSpPr>
              <a:spLocks noChangeAspect="1" noChangeShapeType="1"/>
            </p:cNvSpPr>
            <p:nvPr/>
          </p:nvSpPr>
          <p:spPr bwMode="auto">
            <a:xfrm flipH="1" flipV="1">
              <a:off x="493" y="3366"/>
              <a:ext cx="223" cy="5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481"/>
            <p:cNvSpPr>
              <a:spLocks noChangeAspect="1" noChangeShapeType="1"/>
            </p:cNvSpPr>
            <p:nvPr/>
          </p:nvSpPr>
          <p:spPr bwMode="auto">
            <a:xfrm flipV="1">
              <a:off x="532" y="3113"/>
              <a:ext cx="50" cy="6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482"/>
            <p:cNvSpPr>
              <a:spLocks noChangeAspect="1" noChangeShapeType="1"/>
            </p:cNvSpPr>
            <p:nvPr/>
          </p:nvSpPr>
          <p:spPr bwMode="auto">
            <a:xfrm flipH="1" flipV="1">
              <a:off x="532" y="3176"/>
              <a:ext cx="178" cy="15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483"/>
            <p:cNvSpPr>
              <a:spLocks noChangeAspect="1" noChangeShapeType="1"/>
            </p:cNvSpPr>
            <p:nvPr/>
          </p:nvSpPr>
          <p:spPr bwMode="auto">
            <a:xfrm flipH="1" flipV="1">
              <a:off x="565" y="2958"/>
              <a:ext cx="17" cy="15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Line 484"/>
            <p:cNvSpPr>
              <a:spLocks noChangeAspect="1" noChangeShapeType="1"/>
            </p:cNvSpPr>
            <p:nvPr/>
          </p:nvSpPr>
          <p:spPr bwMode="auto">
            <a:xfrm flipV="1">
              <a:off x="565" y="2860"/>
              <a:ext cx="106" cy="9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Line 485"/>
            <p:cNvSpPr>
              <a:spLocks noChangeAspect="1" noChangeShapeType="1"/>
            </p:cNvSpPr>
            <p:nvPr/>
          </p:nvSpPr>
          <p:spPr bwMode="auto">
            <a:xfrm flipH="1">
              <a:off x="582" y="3113"/>
              <a:ext cx="189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486"/>
            <p:cNvSpPr>
              <a:spLocks noChangeAspect="1" noChangeShapeType="1"/>
            </p:cNvSpPr>
            <p:nvPr/>
          </p:nvSpPr>
          <p:spPr bwMode="auto">
            <a:xfrm flipH="1" flipV="1">
              <a:off x="627" y="3584"/>
              <a:ext cx="83" cy="12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Line 487"/>
            <p:cNvSpPr>
              <a:spLocks noChangeAspect="1" noChangeShapeType="1"/>
            </p:cNvSpPr>
            <p:nvPr/>
          </p:nvSpPr>
          <p:spPr bwMode="auto">
            <a:xfrm flipV="1">
              <a:off x="627" y="3443"/>
              <a:ext cx="94" cy="14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488"/>
            <p:cNvSpPr>
              <a:spLocks noChangeAspect="1" noChangeShapeType="1"/>
            </p:cNvSpPr>
            <p:nvPr/>
          </p:nvSpPr>
          <p:spPr bwMode="auto">
            <a:xfrm flipH="1" flipV="1">
              <a:off x="705" y="3787"/>
              <a:ext cx="167" cy="9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489"/>
            <p:cNvSpPr>
              <a:spLocks noChangeAspect="1" noChangeShapeType="1"/>
            </p:cNvSpPr>
            <p:nvPr/>
          </p:nvSpPr>
          <p:spPr bwMode="auto">
            <a:xfrm flipV="1">
              <a:off x="705" y="3710"/>
              <a:ext cx="5" cy="7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490"/>
            <p:cNvSpPr>
              <a:spLocks noChangeAspect="1" noChangeShapeType="1"/>
            </p:cNvSpPr>
            <p:nvPr/>
          </p:nvSpPr>
          <p:spPr bwMode="auto">
            <a:xfrm flipV="1">
              <a:off x="710" y="3633"/>
              <a:ext cx="184" cy="7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Line 491"/>
            <p:cNvSpPr>
              <a:spLocks noChangeAspect="1" noChangeShapeType="1"/>
            </p:cNvSpPr>
            <p:nvPr/>
          </p:nvSpPr>
          <p:spPr bwMode="auto">
            <a:xfrm flipH="1" flipV="1">
              <a:off x="872" y="3879"/>
              <a:ext cx="177" cy="34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Line 492"/>
            <p:cNvSpPr>
              <a:spLocks noChangeAspect="1" noChangeShapeType="1"/>
            </p:cNvSpPr>
            <p:nvPr/>
          </p:nvSpPr>
          <p:spPr bwMode="auto">
            <a:xfrm flipV="1">
              <a:off x="872" y="3675"/>
              <a:ext cx="77" cy="20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493"/>
            <p:cNvSpPr>
              <a:spLocks noChangeAspect="1" noChangeShapeType="1"/>
            </p:cNvSpPr>
            <p:nvPr/>
          </p:nvSpPr>
          <p:spPr bwMode="auto">
            <a:xfrm flipH="1" flipV="1">
              <a:off x="860" y="3506"/>
              <a:ext cx="34" cy="12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494"/>
            <p:cNvSpPr>
              <a:spLocks noChangeAspect="1" noChangeShapeType="1"/>
            </p:cNvSpPr>
            <p:nvPr/>
          </p:nvSpPr>
          <p:spPr bwMode="auto">
            <a:xfrm flipH="1" flipV="1">
              <a:off x="894" y="3633"/>
              <a:ext cx="55" cy="4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495"/>
            <p:cNvSpPr>
              <a:spLocks noChangeAspect="1" noChangeShapeType="1"/>
            </p:cNvSpPr>
            <p:nvPr/>
          </p:nvSpPr>
          <p:spPr bwMode="auto">
            <a:xfrm flipH="1">
              <a:off x="949" y="3675"/>
              <a:ext cx="73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496"/>
            <p:cNvSpPr>
              <a:spLocks noChangeAspect="1" noChangeShapeType="1"/>
            </p:cNvSpPr>
            <p:nvPr/>
          </p:nvSpPr>
          <p:spPr bwMode="auto">
            <a:xfrm flipH="1" flipV="1">
              <a:off x="716" y="3422"/>
              <a:ext cx="5" cy="2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497"/>
            <p:cNvSpPr>
              <a:spLocks noChangeAspect="1" noChangeShapeType="1"/>
            </p:cNvSpPr>
            <p:nvPr/>
          </p:nvSpPr>
          <p:spPr bwMode="auto">
            <a:xfrm flipV="1">
              <a:off x="716" y="3408"/>
              <a:ext cx="5" cy="1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498"/>
            <p:cNvSpPr>
              <a:spLocks noChangeAspect="1" noChangeShapeType="1"/>
            </p:cNvSpPr>
            <p:nvPr/>
          </p:nvSpPr>
          <p:spPr bwMode="auto">
            <a:xfrm flipH="1" flipV="1">
              <a:off x="721" y="3443"/>
              <a:ext cx="139" cy="6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499"/>
            <p:cNvSpPr>
              <a:spLocks noChangeAspect="1" noChangeShapeType="1"/>
            </p:cNvSpPr>
            <p:nvPr/>
          </p:nvSpPr>
          <p:spPr bwMode="auto">
            <a:xfrm flipH="1">
              <a:off x="860" y="3450"/>
              <a:ext cx="95" cy="5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Line 500"/>
            <p:cNvSpPr>
              <a:spLocks noChangeAspect="1" noChangeShapeType="1"/>
            </p:cNvSpPr>
            <p:nvPr/>
          </p:nvSpPr>
          <p:spPr bwMode="auto">
            <a:xfrm flipH="1" flipV="1">
              <a:off x="710" y="3331"/>
              <a:ext cx="11" cy="7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Line 501"/>
            <p:cNvSpPr>
              <a:spLocks noChangeAspect="1" noChangeShapeType="1"/>
            </p:cNvSpPr>
            <p:nvPr/>
          </p:nvSpPr>
          <p:spPr bwMode="auto">
            <a:xfrm flipV="1">
              <a:off x="710" y="3197"/>
              <a:ext cx="78" cy="13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Line 502"/>
            <p:cNvSpPr>
              <a:spLocks noChangeAspect="1" noChangeShapeType="1"/>
            </p:cNvSpPr>
            <p:nvPr/>
          </p:nvSpPr>
          <p:spPr bwMode="auto">
            <a:xfrm flipH="1">
              <a:off x="721" y="3295"/>
              <a:ext cx="212" cy="11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Line 503"/>
            <p:cNvSpPr>
              <a:spLocks noChangeAspect="1" noChangeShapeType="1"/>
            </p:cNvSpPr>
            <p:nvPr/>
          </p:nvSpPr>
          <p:spPr bwMode="auto">
            <a:xfrm flipH="1" flipV="1">
              <a:off x="771" y="3113"/>
              <a:ext cx="17" cy="8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504"/>
            <p:cNvSpPr>
              <a:spLocks noChangeAspect="1" noChangeShapeType="1"/>
            </p:cNvSpPr>
            <p:nvPr/>
          </p:nvSpPr>
          <p:spPr bwMode="auto">
            <a:xfrm flipV="1">
              <a:off x="771" y="3085"/>
              <a:ext cx="28" cy="2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505"/>
            <p:cNvSpPr>
              <a:spLocks noChangeAspect="1" noChangeShapeType="1"/>
            </p:cNvSpPr>
            <p:nvPr/>
          </p:nvSpPr>
          <p:spPr bwMode="auto">
            <a:xfrm flipH="1" flipV="1">
              <a:off x="788" y="3197"/>
              <a:ext cx="139" cy="7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506"/>
            <p:cNvSpPr>
              <a:spLocks noChangeAspect="1" noChangeShapeType="1"/>
            </p:cNvSpPr>
            <p:nvPr/>
          </p:nvSpPr>
          <p:spPr bwMode="auto">
            <a:xfrm flipV="1">
              <a:off x="799" y="2916"/>
              <a:ext cx="6" cy="16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Line 507"/>
            <p:cNvSpPr>
              <a:spLocks noChangeAspect="1" noChangeShapeType="1"/>
            </p:cNvSpPr>
            <p:nvPr/>
          </p:nvSpPr>
          <p:spPr bwMode="auto">
            <a:xfrm flipH="1" flipV="1">
              <a:off x="799" y="3085"/>
              <a:ext cx="206" cy="3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Line 508"/>
            <p:cNvSpPr>
              <a:spLocks noChangeAspect="1" noChangeShapeType="1"/>
            </p:cNvSpPr>
            <p:nvPr/>
          </p:nvSpPr>
          <p:spPr bwMode="auto">
            <a:xfrm flipH="1" flipV="1">
              <a:off x="604" y="2607"/>
              <a:ext cx="67" cy="25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Line 509"/>
            <p:cNvSpPr>
              <a:spLocks noChangeAspect="1" noChangeShapeType="1"/>
            </p:cNvSpPr>
            <p:nvPr/>
          </p:nvSpPr>
          <p:spPr bwMode="auto">
            <a:xfrm flipV="1">
              <a:off x="604" y="1975"/>
              <a:ext cx="446" cy="63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Line 510"/>
            <p:cNvSpPr>
              <a:spLocks noChangeAspect="1" noChangeShapeType="1"/>
            </p:cNvSpPr>
            <p:nvPr/>
          </p:nvSpPr>
          <p:spPr bwMode="auto">
            <a:xfrm flipH="1" flipV="1">
              <a:off x="671" y="2860"/>
              <a:ext cx="134" cy="5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Line 511"/>
            <p:cNvSpPr>
              <a:spLocks noChangeAspect="1" noChangeShapeType="1"/>
            </p:cNvSpPr>
            <p:nvPr/>
          </p:nvSpPr>
          <p:spPr bwMode="auto">
            <a:xfrm flipH="1">
              <a:off x="805" y="2705"/>
              <a:ext cx="501" cy="21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Line 512"/>
            <p:cNvSpPr>
              <a:spLocks noChangeAspect="1" noChangeShapeType="1"/>
            </p:cNvSpPr>
            <p:nvPr/>
          </p:nvSpPr>
          <p:spPr bwMode="auto">
            <a:xfrm flipH="1" flipV="1">
              <a:off x="955" y="3450"/>
              <a:ext cx="95" cy="2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Line 513"/>
            <p:cNvSpPr>
              <a:spLocks noChangeAspect="1" noChangeShapeType="1"/>
            </p:cNvSpPr>
            <p:nvPr/>
          </p:nvSpPr>
          <p:spPr bwMode="auto">
            <a:xfrm flipV="1">
              <a:off x="955" y="3317"/>
              <a:ext cx="1" cy="13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514"/>
            <p:cNvSpPr>
              <a:spLocks noChangeAspect="1" noChangeShapeType="1"/>
            </p:cNvSpPr>
            <p:nvPr/>
          </p:nvSpPr>
          <p:spPr bwMode="auto">
            <a:xfrm flipH="1" flipV="1">
              <a:off x="933" y="3295"/>
              <a:ext cx="22" cy="2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515"/>
            <p:cNvSpPr>
              <a:spLocks noChangeAspect="1" noChangeShapeType="1"/>
            </p:cNvSpPr>
            <p:nvPr/>
          </p:nvSpPr>
          <p:spPr bwMode="auto">
            <a:xfrm flipH="1" flipV="1">
              <a:off x="927" y="3267"/>
              <a:ext cx="6" cy="2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516"/>
            <p:cNvSpPr>
              <a:spLocks noChangeAspect="1" noChangeShapeType="1"/>
            </p:cNvSpPr>
            <p:nvPr/>
          </p:nvSpPr>
          <p:spPr bwMode="auto">
            <a:xfrm flipV="1">
              <a:off x="927" y="3120"/>
              <a:ext cx="78" cy="14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517"/>
            <p:cNvSpPr>
              <a:spLocks noChangeAspect="1" noChangeShapeType="1"/>
            </p:cNvSpPr>
            <p:nvPr/>
          </p:nvSpPr>
          <p:spPr bwMode="auto">
            <a:xfrm flipV="1">
              <a:off x="1005" y="3064"/>
              <a:ext cx="111" cy="5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518"/>
            <p:cNvSpPr>
              <a:spLocks noChangeAspect="1" noChangeShapeType="1"/>
            </p:cNvSpPr>
            <p:nvPr/>
          </p:nvSpPr>
          <p:spPr bwMode="auto">
            <a:xfrm flipH="1">
              <a:off x="955" y="3303"/>
              <a:ext cx="161" cy="1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519"/>
            <p:cNvSpPr>
              <a:spLocks noChangeAspect="1" noChangeShapeType="1"/>
            </p:cNvSpPr>
            <p:nvPr/>
          </p:nvSpPr>
          <p:spPr bwMode="auto">
            <a:xfrm flipH="1" flipV="1">
              <a:off x="1022" y="3675"/>
              <a:ext cx="608" cy="54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ine 520"/>
            <p:cNvSpPr>
              <a:spLocks noChangeAspect="1" noChangeShapeType="1"/>
            </p:cNvSpPr>
            <p:nvPr/>
          </p:nvSpPr>
          <p:spPr bwMode="auto">
            <a:xfrm flipV="1">
              <a:off x="1022" y="3548"/>
              <a:ext cx="61" cy="12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Line 521"/>
            <p:cNvSpPr>
              <a:spLocks noChangeAspect="1" noChangeShapeType="1"/>
            </p:cNvSpPr>
            <p:nvPr/>
          </p:nvSpPr>
          <p:spPr bwMode="auto">
            <a:xfrm flipH="1" flipV="1">
              <a:off x="1050" y="3478"/>
              <a:ext cx="33" cy="7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Line 522"/>
            <p:cNvSpPr>
              <a:spLocks noChangeAspect="1" noChangeShapeType="1"/>
            </p:cNvSpPr>
            <p:nvPr/>
          </p:nvSpPr>
          <p:spPr bwMode="auto">
            <a:xfrm flipV="1">
              <a:off x="1050" y="3345"/>
              <a:ext cx="105" cy="13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Line 523"/>
            <p:cNvSpPr>
              <a:spLocks noChangeAspect="1" noChangeShapeType="1"/>
            </p:cNvSpPr>
            <p:nvPr/>
          </p:nvSpPr>
          <p:spPr bwMode="auto">
            <a:xfrm flipH="1">
              <a:off x="1083" y="3548"/>
              <a:ext cx="802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Line 524"/>
            <p:cNvSpPr>
              <a:spLocks noChangeAspect="1" noChangeShapeType="1"/>
            </p:cNvSpPr>
            <p:nvPr/>
          </p:nvSpPr>
          <p:spPr bwMode="auto">
            <a:xfrm flipV="1">
              <a:off x="1116" y="2769"/>
              <a:ext cx="229" cy="29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525"/>
            <p:cNvSpPr>
              <a:spLocks noChangeAspect="1" noChangeShapeType="1"/>
            </p:cNvSpPr>
            <p:nvPr/>
          </p:nvSpPr>
          <p:spPr bwMode="auto">
            <a:xfrm flipH="1" flipV="1">
              <a:off x="1116" y="3303"/>
              <a:ext cx="39" cy="4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Line 526"/>
            <p:cNvSpPr>
              <a:spLocks noChangeAspect="1" noChangeShapeType="1"/>
            </p:cNvSpPr>
            <p:nvPr/>
          </p:nvSpPr>
          <p:spPr bwMode="auto">
            <a:xfrm flipV="1">
              <a:off x="1116" y="3064"/>
              <a:ext cx="1" cy="23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527"/>
            <p:cNvSpPr>
              <a:spLocks noChangeAspect="1" noChangeShapeType="1"/>
            </p:cNvSpPr>
            <p:nvPr/>
          </p:nvSpPr>
          <p:spPr bwMode="auto">
            <a:xfrm flipH="1">
              <a:off x="1885" y="3548"/>
              <a:ext cx="27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528"/>
            <p:cNvSpPr>
              <a:spLocks noChangeAspect="1" noChangeShapeType="1"/>
            </p:cNvSpPr>
            <p:nvPr/>
          </p:nvSpPr>
          <p:spPr bwMode="auto">
            <a:xfrm flipH="1" flipV="1">
              <a:off x="1155" y="3345"/>
              <a:ext cx="730" cy="20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529"/>
            <p:cNvSpPr>
              <a:spLocks noChangeAspect="1" noChangeShapeType="1"/>
            </p:cNvSpPr>
            <p:nvPr/>
          </p:nvSpPr>
          <p:spPr bwMode="auto">
            <a:xfrm flipH="1" flipV="1">
              <a:off x="1306" y="2705"/>
              <a:ext cx="39" cy="64"/>
            </a:xfrm>
            <a:prstGeom prst="line">
              <a:avLst/>
            </a:prstGeom>
            <a:noFill/>
            <a:ln w="444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530"/>
            <p:cNvSpPr>
              <a:spLocks noChangeAspect="1" noChangeShapeType="1"/>
            </p:cNvSpPr>
            <p:nvPr/>
          </p:nvSpPr>
          <p:spPr bwMode="auto">
            <a:xfrm flipH="1" flipV="1">
              <a:off x="1150" y="2199"/>
              <a:ext cx="156" cy="506"/>
            </a:xfrm>
            <a:prstGeom prst="line">
              <a:avLst/>
            </a:prstGeom>
            <a:noFill/>
            <a:ln w="444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Line 531"/>
            <p:cNvSpPr>
              <a:spLocks noChangeAspect="1" noChangeShapeType="1"/>
            </p:cNvSpPr>
            <p:nvPr/>
          </p:nvSpPr>
          <p:spPr bwMode="auto">
            <a:xfrm flipH="1" flipV="1">
              <a:off x="1345" y="2769"/>
              <a:ext cx="256" cy="168"/>
            </a:xfrm>
            <a:prstGeom prst="line">
              <a:avLst/>
            </a:prstGeom>
            <a:noFill/>
            <a:ln w="444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Line 532"/>
            <p:cNvSpPr>
              <a:spLocks noChangeAspect="1" noChangeShapeType="1"/>
            </p:cNvSpPr>
            <p:nvPr/>
          </p:nvSpPr>
          <p:spPr bwMode="auto">
            <a:xfrm flipH="1" flipV="1">
              <a:off x="1027" y="1778"/>
              <a:ext cx="23" cy="197"/>
            </a:xfrm>
            <a:prstGeom prst="line">
              <a:avLst/>
            </a:prstGeom>
            <a:noFill/>
            <a:ln w="444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Line 533"/>
            <p:cNvSpPr>
              <a:spLocks noChangeAspect="1" noChangeShapeType="1"/>
            </p:cNvSpPr>
            <p:nvPr/>
          </p:nvSpPr>
          <p:spPr bwMode="auto">
            <a:xfrm flipH="1" flipV="1">
              <a:off x="1050" y="1975"/>
              <a:ext cx="100" cy="224"/>
            </a:xfrm>
            <a:prstGeom prst="line">
              <a:avLst/>
            </a:prstGeom>
            <a:noFill/>
            <a:ln w="444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Line 534"/>
            <p:cNvSpPr>
              <a:spLocks noChangeAspect="1" noChangeShapeType="1"/>
            </p:cNvSpPr>
            <p:nvPr/>
          </p:nvSpPr>
          <p:spPr bwMode="auto">
            <a:xfrm flipH="1" flipV="1">
              <a:off x="1150" y="2199"/>
              <a:ext cx="718" cy="23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Line 535"/>
            <p:cNvSpPr>
              <a:spLocks noChangeAspect="1" noChangeShapeType="1"/>
            </p:cNvSpPr>
            <p:nvPr/>
          </p:nvSpPr>
          <p:spPr bwMode="auto">
            <a:xfrm flipV="1">
              <a:off x="1779" y="2431"/>
              <a:ext cx="89" cy="28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Line 536"/>
            <p:cNvSpPr>
              <a:spLocks noChangeAspect="1" noChangeShapeType="1"/>
            </p:cNvSpPr>
            <p:nvPr/>
          </p:nvSpPr>
          <p:spPr bwMode="auto">
            <a:xfrm flipV="1">
              <a:off x="1868" y="2417"/>
              <a:ext cx="33" cy="1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Line 537"/>
            <p:cNvSpPr>
              <a:spLocks noChangeAspect="1" noChangeShapeType="1"/>
            </p:cNvSpPr>
            <p:nvPr/>
          </p:nvSpPr>
          <p:spPr bwMode="auto">
            <a:xfrm flipH="1" flipV="1">
              <a:off x="1601" y="2937"/>
              <a:ext cx="189" cy="260"/>
            </a:xfrm>
            <a:prstGeom prst="line">
              <a:avLst/>
            </a:prstGeom>
            <a:noFill/>
            <a:ln w="444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Line 538"/>
            <p:cNvSpPr>
              <a:spLocks noChangeAspect="1" noChangeShapeType="1"/>
            </p:cNvSpPr>
            <p:nvPr/>
          </p:nvSpPr>
          <p:spPr bwMode="auto">
            <a:xfrm flipV="1">
              <a:off x="1601" y="2719"/>
              <a:ext cx="178" cy="21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Line 539"/>
            <p:cNvSpPr>
              <a:spLocks noChangeAspect="1" noChangeShapeType="1"/>
            </p:cNvSpPr>
            <p:nvPr/>
          </p:nvSpPr>
          <p:spPr bwMode="auto">
            <a:xfrm flipV="1">
              <a:off x="1779" y="2558"/>
              <a:ext cx="284" cy="16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540"/>
            <p:cNvSpPr>
              <a:spLocks noChangeAspect="1" noChangeShapeType="1"/>
            </p:cNvSpPr>
            <p:nvPr/>
          </p:nvSpPr>
          <p:spPr bwMode="auto">
            <a:xfrm flipV="1">
              <a:off x="1901" y="2235"/>
              <a:ext cx="45" cy="18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541"/>
            <p:cNvSpPr>
              <a:spLocks noChangeAspect="1" noChangeShapeType="1"/>
            </p:cNvSpPr>
            <p:nvPr/>
          </p:nvSpPr>
          <p:spPr bwMode="auto">
            <a:xfrm flipH="1" flipV="1">
              <a:off x="1901" y="2417"/>
              <a:ext cx="184" cy="10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542"/>
            <p:cNvSpPr>
              <a:spLocks noChangeAspect="1" noChangeShapeType="1"/>
            </p:cNvSpPr>
            <p:nvPr/>
          </p:nvSpPr>
          <p:spPr bwMode="auto">
            <a:xfrm flipH="1" flipV="1">
              <a:off x="1684" y="1982"/>
              <a:ext cx="262" cy="25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543"/>
            <p:cNvSpPr>
              <a:spLocks noChangeAspect="1" noChangeShapeType="1"/>
            </p:cNvSpPr>
            <p:nvPr/>
          </p:nvSpPr>
          <p:spPr bwMode="auto">
            <a:xfrm flipH="1">
              <a:off x="1946" y="2235"/>
              <a:ext cx="22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544"/>
            <p:cNvSpPr>
              <a:spLocks noChangeAspect="1" noChangeShapeType="1"/>
            </p:cNvSpPr>
            <p:nvPr/>
          </p:nvSpPr>
          <p:spPr bwMode="auto">
            <a:xfrm flipH="1" flipV="1">
              <a:off x="1133" y="1778"/>
              <a:ext cx="551" cy="20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545"/>
            <p:cNvSpPr>
              <a:spLocks noChangeAspect="1" noChangeShapeType="1"/>
            </p:cNvSpPr>
            <p:nvPr/>
          </p:nvSpPr>
          <p:spPr bwMode="auto">
            <a:xfrm flipH="1">
              <a:off x="1684" y="1946"/>
              <a:ext cx="418" cy="3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Line 546"/>
            <p:cNvSpPr>
              <a:spLocks noChangeAspect="1" noChangeShapeType="1"/>
            </p:cNvSpPr>
            <p:nvPr/>
          </p:nvSpPr>
          <p:spPr bwMode="auto">
            <a:xfrm flipH="1" flipV="1">
              <a:off x="1968" y="2235"/>
              <a:ext cx="189" cy="12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Line 547"/>
            <p:cNvSpPr>
              <a:spLocks noChangeAspect="1" noChangeShapeType="1"/>
            </p:cNvSpPr>
            <p:nvPr/>
          </p:nvSpPr>
          <p:spPr bwMode="auto">
            <a:xfrm flipV="1">
              <a:off x="1968" y="2129"/>
              <a:ext cx="184" cy="10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Line 548"/>
            <p:cNvSpPr>
              <a:spLocks noChangeAspect="1" noChangeShapeType="1"/>
            </p:cNvSpPr>
            <p:nvPr/>
          </p:nvSpPr>
          <p:spPr bwMode="auto">
            <a:xfrm flipH="1" flipV="1">
              <a:off x="1790" y="3197"/>
              <a:ext cx="89" cy="218"/>
            </a:xfrm>
            <a:prstGeom prst="line">
              <a:avLst/>
            </a:prstGeom>
            <a:noFill/>
            <a:ln w="444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Line 549"/>
            <p:cNvSpPr>
              <a:spLocks noChangeAspect="1" noChangeShapeType="1"/>
            </p:cNvSpPr>
            <p:nvPr/>
          </p:nvSpPr>
          <p:spPr bwMode="auto">
            <a:xfrm flipV="1">
              <a:off x="1790" y="2783"/>
              <a:ext cx="317" cy="41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Line 550"/>
            <p:cNvSpPr>
              <a:spLocks noChangeAspect="1" noChangeShapeType="1"/>
            </p:cNvSpPr>
            <p:nvPr/>
          </p:nvSpPr>
          <p:spPr bwMode="auto">
            <a:xfrm flipV="1">
              <a:off x="2063" y="2523"/>
              <a:ext cx="22" cy="3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Line 551"/>
            <p:cNvSpPr>
              <a:spLocks noChangeAspect="1" noChangeShapeType="1"/>
            </p:cNvSpPr>
            <p:nvPr/>
          </p:nvSpPr>
          <p:spPr bwMode="auto">
            <a:xfrm flipH="1" flipV="1">
              <a:off x="2063" y="2558"/>
              <a:ext cx="44" cy="22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Line 552"/>
            <p:cNvSpPr>
              <a:spLocks noChangeAspect="1" noChangeShapeType="1"/>
            </p:cNvSpPr>
            <p:nvPr/>
          </p:nvSpPr>
          <p:spPr bwMode="auto">
            <a:xfrm flipV="1">
              <a:off x="2085" y="2502"/>
              <a:ext cx="45" cy="2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Line 553"/>
            <p:cNvSpPr>
              <a:spLocks noChangeAspect="1" noChangeShapeType="1"/>
            </p:cNvSpPr>
            <p:nvPr/>
          </p:nvSpPr>
          <p:spPr bwMode="auto">
            <a:xfrm flipH="1">
              <a:off x="2107" y="2691"/>
              <a:ext cx="217" cy="9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Line 554"/>
            <p:cNvSpPr>
              <a:spLocks noChangeAspect="1" noChangeShapeType="1"/>
            </p:cNvSpPr>
            <p:nvPr/>
          </p:nvSpPr>
          <p:spPr bwMode="auto">
            <a:xfrm flipV="1">
              <a:off x="2130" y="2361"/>
              <a:ext cx="27" cy="14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Line 555"/>
            <p:cNvSpPr>
              <a:spLocks noChangeAspect="1" noChangeShapeType="1"/>
            </p:cNvSpPr>
            <p:nvPr/>
          </p:nvSpPr>
          <p:spPr bwMode="auto">
            <a:xfrm flipV="1">
              <a:off x="2157" y="2298"/>
              <a:ext cx="89" cy="6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Line 556"/>
            <p:cNvSpPr>
              <a:spLocks noChangeAspect="1" noChangeShapeType="1"/>
            </p:cNvSpPr>
            <p:nvPr/>
          </p:nvSpPr>
          <p:spPr bwMode="auto">
            <a:xfrm flipH="1" flipV="1">
              <a:off x="2130" y="2502"/>
              <a:ext cx="155" cy="8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Line 557"/>
            <p:cNvSpPr>
              <a:spLocks noChangeAspect="1" noChangeShapeType="1"/>
            </p:cNvSpPr>
            <p:nvPr/>
          </p:nvSpPr>
          <p:spPr bwMode="auto">
            <a:xfrm flipH="1" flipV="1">
              <a:off x="2102" y="1946"/>
              <a:ext cx="50" cy="18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Line 558"/>
            <p:cNvSpPr>
              <a:spLocks noChangeAspect="1" noChangeShapeType="1"/>
            </p:cNvSpPr>
            <p:nvPr/>
          </p:nvSpPr>
          <p:spPr bwMode="auto">
            <a:xfrm flipV="1">
              <a:off x="2102" y="1897"/>
              <a:ext cx="61" cy="4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Line 559"/>
            <p:cNvSpPr>
              <a:spLocks noChangeAspect="1" noChangeShapeType="1"/>
            </p:cNvSpPr>
            <p:nvPr/>
          </p:nvSpPr>
          <p:spPr bwMode="auto">
            <a:xfrm flipH="1" flipV="1">
              <a:off x="2152" y="2129"/>
              <a:ext cx="117" cy="6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Line 560"/>
            <p:cNvSpPr>
              <a:spLocks noChangeAspect="1" noChangeShapeType="1"/>
            </p:cNvSpPr>
            <p:nvPr/>
          </p:nvSpPr>
          <p:spPr bwMode="auto">
            <a:xfrm flipV="1">
              <a:off x="2163" y="1778"/>
              <a:ext cx="50" cy="11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Line 561"/>
            <p:cNvSpPr>
              <a:spLocks noChangeAspect="1" noChangeShapeType="1"/>
            </p:cNvSpPr>
            <p:nvPr/>
          </p:nvSpPr>
          <p:spPr bwMode="auto">
            <a:xfrm flipH="1" flipV="1">
              <a:off x="2163" y="1897"/>
              <a:ext cx="189" cy="14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" name="Line 562"/>
            <p:cNvSpPr>
              <a:spLocks noChangeAspect="1" noChangeShapeType="1"/>
            </p:cNvSpPr>
            <p:nvPr/>
          </p:nvSpPr>
          <p:spPr bwMode="auto">
            <a:xfrm flipH="1" flipV="1">
              <a:off x="1912" y="3548"/>
              <a:ext cx="295" cy="563"/>
            </a:xfrm>
            <a:prstGeom prst="line">
              <a:avLst/>
            </a:prstGeom>
            <a:noFill/>
            <a:ln w="444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" name="Line 563"/>
            <p:cNvSpPr>
              <a:spLocks noChangeAspect="1" noChangeShapeType="1"/>
            </p:cNvSpPr>
            <p:nvPr/>
          </p:nvSpPr>
          <p:spPr bwMode="auto">
            <a:xfrm flipH="1" flipV="1">
              <a:off x="1879" y="3415"/>
              <a:ext cx="33" cy="133"/>
            </a:xfrm>
            <a:prstGeom prst="line">
              <a:avLst/>
            </a:prstGeom>
            <a:noFill/>
            <a:ln w="444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" name="Line 564"/>
            <p:cNvSpPr>
              <a:spLocks noChangeAspect="1" noChangeShapeType="1"/>
            </p:cNvSpPr>
            <p:nvPr/>
          </p:nvSpPr>
          <p:spPr bwMode="auto">
            <a:xfrm flipV="1">
              <a:off x="1879" y="2839"/>
              <a:ext cx="507" cy="57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" name="Line 565"/>
            <p:cNvSpPr>
              <a:spLocks noChangeAspect="1" noChangeShapeType="1"/>
            </p:cNvSpPr>
            <p:nvPr/>
          </p:nvSpPr>
          <p:spPr bwMode="auto">
            <a:xfrm flipH="1" flipV="1">
              <a:off x="2363" y="2719"/>
              <a:ext cx="23" cy="12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Line 566"/>
            <p:cNvSpPr>
              <a:spLocks noChangeAspect="1" noChangeShapeType="1"/>
            </p:cNvSpPr>
            <p:nvPr/>
          </p:nvSpPr>
          <p:spPr bwMode="auto">
            <a:xfrm flipH="1" flipV="1">
              <a:off x="2386" y="2839"/>
              <a:ext cx="144" cy="8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Line 567"/>
            <p:cNvSpPr>
              <a:spLocks noChangeAspect="1" noChangeShapeType="1"/>
            </p:cNvSpPr>
            <p:nvPr/>
          </p:nvSpPr>
          <p:spPr bwMode="auto">
            <a:xfrm flipH="1" flipV="1">
              <a:off x="2324" y="2691"/>
              <a:ext cx="39" cy="2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" name="Line 568"/>
            <p:cNvSpPr>
              <a:spLocks noChangeAspect="1" noChangeShapeType="1"/>
            </p:cNvSpPr>
            <p:nvPr/>
          </p:nvSpPr>
          <p:spPr bwMode="auto">
            <a:xfrm flipH="1" flipV="1">
              <a:off x="2285" y="2586"/>
              <a:ext cx="39" cy="10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Line 569"/>
            <p:cNvSpPr>
              <a:spLocks noChangeAspect="1" noChangeShapeType="1"/>
            </p:cNvSpPr>
            <p:nvPr/>
          </p:nvSpPr>
          <p:spPr bwMode="auto">
            <a:xfrm flipV="1">
              <a:off x="2285" y="2466"/>
              <a:ext cx="101" cy="12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Line 570"/>
            <p:cNvSpPr>
              <a:spLocks noChangeAspect="1" noChangeShapeType="1"/>
            </p:cNvSpPr>
            <p:nvPr/>
          </p:nvSpPr>
          <p:spPr bwMode="auto">
            <a:xfrm flipH="1">
              <a:off x="2363" y="2663"/>
              <a:ext cx="151" cy="5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Line 571"/>
            <p:cNvSpPr>
              <a:spLocks noChangeAspect="1" noChangeShapeType="1"/>
            </p:cNvSpPr>
            <p:nvPr/>
          </p:nvSpPr>
          <p:spPr bwMode="auto">
            <a:xfrm flipV="1">
              <a:off x="2386" y="2389"/>
              <a:ext cx="1" cy="7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Line 572"/>
            <p:cNvSpPr>
              <a:spLocks noChangeAspect="1" noChangeShapeType="1"/>
            </p:cNvSpPr>
            <p:nvPr/>
          </p:nvSpPr>
          <p:spPr bwMode="auto">
            <a:xfrm flipH="1" flipV="1">
              <a:off x="2386" y="2466"/>
              <a:ext cx="155" cy="5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Line 573"/>
            <p:cNvSpPr>
              <a:spLocks noChangeAspect="1" noChangeShapeType="1"/>
            </p:cNvSpPr>
            <p:nvPr/>
          </p:nvSpPr>
          <p:spPr bwMode="auto">
            <a:xfrm flipV="1">
              <a:off x="2246" y="2192"/>
              <a:ext cx="23" cy="10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Line 574"/>
            <p:cNvSpPr>
              <a:spLocks noChangeAspect="1" noChangeShapeType="1"/>
            </p:cNvSpPr>
            <p:nvPr/>
          </p:nvSpPr>
          <p:spPr bwMode="auto">
            <a:xfrm flipH="1" flipV="1">
              <a:off x="2246" y="2298"/>
              <a:ext cx="140" cy="9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Line 575"/>
            <p:cNvSpPr>
              <a:spLocks noChangeAspect="1" noChangeShapeType="1"/>
            </p:cNvSpPr>
            <p:nvPr/>
          </p:nvSpPr>
          <p:spPr bwMode="auto">
            <a:xfrm flipV="1">
              <a:off x="2269" y="2178"/>
              <a:ext cx="16" cy="1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Line 576"/>
            <p:cNvSpPr>
              <a:spLocks noChangeAspect="1" noChangeShapeType="1"/>
            </p:cNvSpPr>
            <p:nvPr/>
          </p:nvSpPr>
          <p:spPr bwMode="auto">
            <a:xfrm flipH="1">
              <a:off x="2386" y="2291"/>
              <a:ext cx="155" cy="9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Line 577"/>
            <p:cNvSpPr>
              <a:spLocks noChangeAspect="1" noChangeShapeType="1"/>
            </p:cNvSpPr>
            <p:nvPr/>
          </p:nvSpPr>
          <p:spPr bwMode="auto">
            <a:xfrm flipV="1">
              <a:off x="2285" y="2045"/>
              <a:ext cx="67" cy="13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Line 578"/>
            <p:cNvSpPr>
              <a:spLocks noChangeAspect="1" noChangeShapeType="1"/>
            </p:cNvSpPr>
            <p:nvPr/>
          </p:nvSpPr>
          <p:spPr bwMode="auto">
            <a:xfrm flipV="1">
              <a:off x="2352" y="2003"/>
              <a:ext cx="111" cy="4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Line 579"/>
            <p:cNvSpPr>
              <a:spLocks noChangeAspect="1" noChangeShapeType="1"/>
            </p:cNvSpPr>
            <p:nvPr/>
          </p:nvSpPr>
          <p:spPr bwMode="auto">
            <a:xfrm flipH="1" flipV="1">
              <a:off x="2285" y="2178"/>
              <a:ext cx="245" cy="6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Line 580"/>
            <p:cNvSpPr>
              <a:spLocks noChangeAspect="1" noChangeShapeType="1"/>
            </p:cNvSpPr>
            <p:nvPr/>
          </p:nvSpPr>
          <p:spPr bwMode="auto">
            <a:xfrm flipV="1">
              <a:off x="2463" y="1904"/>
              <a:ext cx="73" cy="9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Line 581"/>
            <p:cNvSpPr>
              <a:spLocks noChangeAspect="1" noChangeShapeType="1"/>
            </p:cNvSpPr>
            <p:nvPr/>
          </p:nvSpPr>
          <p:spPr bwMode="auto">
            <a:xfrm flipH="1" flipV="1">
              <a:off x="2530" y="2242"/>
              <a:ext cx="11" cy="1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Line 582"/>
            <p:cNvSpPr>
              <a:spLocks noChangeAspect="1" noChangeShapeType="1"/>
            </p:cNvSpPr>
            <p:nvPr/>
          </p:nvSpPr>
          <p:spPr bwMode="auto">
            <a:xfrm flipH="1" flipV="1">
              <a:off x="2463" y="2003"/>
              <a:ext cx="67" cy="23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Line 583"/>
            <p:cNvSpPr>
              <a:spLocks noChangeAspect="1" noChangeShapeType="1"/>
            </p:cNvSpPr>
            <p:nvPr/>
          </p:nvSpPr>
          <p:spPr bwMode="auto">
            <a:xfrm flipH="1" flipV="1">
              <a:off x="2530" y="2923"/>
              <a:ext cx="56" cy="18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Line 584"/>
            <p:cNvSpPr>
              <a:spLocks noChangeAspect="1" noChangeShapeType="1"/>
            </p:cNvSpPr>
            <p:nvPr/>
          </p:nvSpPr>
          <p:spPr bwMode="auto">
            <a:xfrm flipV="1">
              <a:off x="2530" y="2818"/>
              <a:ext cx="100" cy="10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Line 585"/>
            <p:cNvSpPr>
              <a:spLocks noChangeAspect="1" noChangeShapeType="1"/>
            </p:cNvSpPr>
            <p:nvPr/>
          </p:nvSpPr>
          <p:spPr bwMode="auto">
            <a:xfrm flipH="1" flipV="1">
              <a:off x="2514" y="2663"/>
              <a:ext cx="116" cy="15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Line 586"/>
            <p:cNvSpPr>
              <a:spLocks noChangeAspect="1" noChangeShapeType="1"/>
            </p:cNvSpPr>
            <p:nvPr/>
          </p:nvSpPr>
          <p:spPr bwMode="auto">
            <a:xfrm flipV="1">
              <a:off x="2514" y="2593"/>
              <a:ext cx="55" cy="7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Line 587"/>
            <p:cNvSpPr>
              <a:spLocks noChangeAspect="1" noChangeShapeType="1"/>
            </p:cNvSpPr>
            <p:nvPr/>
          </p:nvSpPr>
          <p:spPr bwMode="auto">
            <a:xfrm flipH="1">
              <a:off x="2630" y="2783"/>
              <a:ext cx="179" cy="3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Line 588"/>
            <p:cNvSpPr>
              <a:spLocks noChangeAspect="1" noChangeShapeType="1"/>
            </p:cNvSpPr>
            <p:nvPr/>
          </p:nvSpPr>
          <p:spPr bwMode="auto">
            <a:xfrm flipH="1" flipV="1">
              <a:off x="2541" y="2523"/>
              <a:ext cx="28" cy="7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Line 589"/>
            <p:cNvSpPr>
              <a:spLocks noChangeAspect="1" noChangeShapeType="1"/>
            </p:cNvSpPr>
            <p:nvPr/>
          </p:nvSpPr>
          <p:spPr bwMode="auto">
            <a:xfrm flipV="1">
              <a:off x="2541" y="2354"/>
              <a:ext cx="45" cy="16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Line 590"/>
            <p:cNvSpPr>
              <a:spLocks noChangeAspect="1" noChangeShapeType="1"/>
            </p:cNvSpPr>
            <p:nvPr/>
          </p:nvSpPr>
          <p:spPr bwMode="auto">
            <a:xfrm flipH="1">
              <a:off x="2569" y="2593"/>
              <a:ext cx="240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Line 591"/>
            <p:cNvSpPr>
              <a:spLocks noChangeAspect="1" noChangeShapeType="1"/>
            </p:cNvSpPr>
            <p:nvPr/>
          </p:nvSpPr>
          <p:spPr bwMode="auto">
            <a:xfrm flipH="1" flipV="1">
              <a:off x="2541" y="2291"/>
              <a:ext cx="45" cy="6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Line 592"/>
            <p:cNvSpPr>
              <a:spLocks noChangeAspect="1" noChangeShapeType="1"/>
            </p:cNvSpPr>
            <p:nvPr/>
          </p:nvSpPr>
          <p:spPr bwMode="auto">
            <a:xfrm flipV="1">
              <a:off x="2541" y="2256"/>
              <a:ext cx="1" cy="3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Line 593"/>
            <p:cNvSpPr>
              <a:spLocks noChangeAspect="1" noChangeShapeType="1"/>
            </p:cNvSpPr>
            <p:nvPr/>
          </p:nvSpPr>
          <p:spPr bwMode="auto">
            <a:xfrm flipV="1">
              <a:off x="2541" y="2073"/>
              <a:ext cx="268" cy="18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Line 594"/>
            <p:cNvSpPr>
              <a:spLocks noChangeAspect="1" noChangeShapeType="1"/>
            </p:cNvSpPr>
            <p:nvPr/>
          </p:nvSpPr>
          <p:spPr bwMode="auto">
            <a:xfrm flipH="1" flipV="1">
              <a:off x="2586" y="2354"/>
              <a:ext cx="223" cy="7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Line 595"/>
            <p:cNvSpPr>
              <a:spLocks noChangeAspect="1" noChangeShapeType="1"/>
            </p:cNvSpPr>
            <p:nvPr/>
          </p:nvSpPr>
          <p:spPr bwMode="auto">
            <a:xfrm flipH="1" flipV="1">
              <a:off x="2480" y="1778"/>
              <a:ext cx="56" cy="12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Line 596"/>
            <p:cNvSpPr>
              <a:spLocks noChangeAspect="1" noChangeShapeType="1"/>
            </p:cNvSpPr>
            <p:nvPr/>
          </p:nvSpPr>
          <p:spPr bwMode="auto">
            <a:xfrm flipH="1" flipV="1">
              <a:off x="2536" y="1904"/>
              <a:ext cx="273" cy="9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597"/>
            <p:cNvSpPr>
              <a:spLocks noChangeAspect="1" noChangeShapeType="1"/>
            </p:cNvSpPr>
            <p:nvPr/>
          </p:nvSpPr>
          <p:spPr bwMode="auto">
            <a:xfrm flipH="1" flipV="1">
              <a:off x="2207" y="4111"/>
              <a:ext cx="35" cy="118"/>
            </a:xfrm>
            <a:prstGeom prst="line">
              <a:avLst/>
            </a:prstGeom>
            <a:noFill/>
            <a:ln w="444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598"/>
            <p:cNvSpPr>
              <a:spLocks noChangeAspect="1" noChangeShapeType="1"/>
            </p:cNvSpPr>
            <p:nvPr/>
          </p:nvSpPr>
          <p:spPr bwMode="auto">
            <a:xfrm flipV="1">
              <a:off x="2207" y="3106"/>
              <a:ext cx="379" cy="100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Line 599"/>
            <p:cNvSpPr>
              <a:spLocks noChangeAspect="1" noChangeShapeType="1"/>
            </p:cNvSpPr>
            <p:nvPr/>
          </p:nvSpPr>
          <p:spPr bwMode="auto">
            <a:xfrm flipV="1">
              <a:off x="2586" y="2979"/>
              <a:ext cx="223" cy="12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Oval 600"/>
            <p:cNvSpPr>
              <a:spLocks noChangeAspect="1" noChangeArrowheads="1"/>
            </p:cNvSpPr>
            <p:nvPr/>
          </p:nvSpPr>
          <p:spPr bwMode="auto">
            <a:xfrm>
              <a:off x="376" y="4167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Oval 601"/>
            <p:cNvSpPr>
              <a:spLocks noChangeAspect="1" noChangeArrowheads="1"/>
            </p:cNvSpPr>
            <p:nvPr/>
          </p:nvSpPr>
          <p:spPr bwMode="auto">
            <a:xfrm>
              <a:off x="387" y="3984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Oval 602"/>
            <p:cNvSpPr>
              <a:spLocks noChangeAspect="1" noChangeArrowheads="1"/>
            </p:cNvSpPr>
            <p:nvPr/>
          </p:nvSpPr>
          <p:spPr bwMode="auto">
            <a:xfrm>
              <a:off x="387" y="3633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Oval 603"/>
            <p:cNvSpPr>
              <a:spLocks noChangeAspect="1" noChangeArrowheads="1"/>
            </p:cNvSpPr>
            <p:nvPr/>
          </p:nvSpPr>
          <p:spPr bwMode="auto">
            <a:xfrm>
              <a:off x="387" y="3303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Oval 604"/>
            <p:cNvSpPr>
              <a:spLocks noChangeAspect="1" noChangeArrowheads="1"/>
            </p:cNvSpPr>
            <p:nvPr/>
          </p:nvSpPr>
          <p:spPr bwMode="auto">
            <a:xfrm>
              <a:off x="454" y="3029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Oval 605"/>
            <p:cNvSpPr>
              <a:spLocks noChangeAspect="1" noChangeArrowheads="1"/>
            </p:cNvSpPr>
            <p:nvPr/>
          </p:nvSpPr>
          <p:spPr bwMode="auto">
            <a:xfrm>
              <a:off x="504" y="2825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Oval 606"/>
            <p:cNvSpPr>
              <a:spLocks noChangeAspect="1" noChangeArrowheads="1"/>
            </p:cNvSpPr>
            <p:nvPr/>
          </p:nvSpPr>
          <p:spPr bwMode="auto">
            <a:xfrm>
              <a:off x="376" y="2466"/>
              <a:ext cx="28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Oval 607"/>
            <p:cNvSpPr>
              <a:spLocks noChangeAspect="1" noChangeArrowheads="1"/>
            </p:cNvSpPr>
            <p:nvPr/>
          </p:nvSpPr>
          <p:spPr bwMode="auto">
            <a:xfrm>
              <a:off x="543" y="3858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Oval 608"/>
            <p:cNvSpPr>
              <a:spLocks noChangeAspect="1" noChangeArrowheads="1"/>
            </p:cNvSpPr>
            <p:nvPr/>
          </p:nvSpPr>
          <p:spPr bwMode="auto">
            <a:xfrm>
              <a:off x="727" y="3914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Oval 609"/>
            <p:cNvSpPr>
              <a:spLocks noChangeAspect="1" noChangeArrowheads="1"/>
            </p:cNvSpPr>
            <p:nvPr/>
          </p:nvSpPr>
          <p:spPr bwMode="auto">
            <a:xfrm>
              <a:off x="571" y="3710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Oval 610"/>
            <p:cNvSpPr>
              <a:spLocks noChangeAspect="1" noChangeArrowheads="1"/>
            </p:cNvSpPr>
            <p:nvPr/>
          </p:nvSpPr>
          <p:spPr bwMode="auto">
            <a:xfrm>
              <a:off x="543" y="3443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Oval 611"/>
            <p:cNvSpPr>
              <a:spLocks noChangeAspect="1" noChangeArrowheads="1"/>
            </p:cNvSpPr>
            <p:nvPr/>
          </p:nvSpPr>
          <p:spPr bwMode="auto">
            <a:xfrm>
              <a:off x="582" y="3303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Oval 612"/>
            <p:cNvSpPr>
              <a:spLocks noChangeAspect="1" noChangeArrowheads="1"/>
            </p:cNvSpPr>
            <p:nvPr/>
          </p:nvSpPr>
          <p:spPr bwMode="auto">
            <a:xfrm>
              <a:off x="671" y="3204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Oval 613"/>
            <p:cNvSpPr>
              <a:spLocks noChangeAspect="1" noChangeArrowheads="1"/>
            </p:cNvSpPr>
            <p:nvPr/>
          </p:nvSpPr>
          <p:spPr bwMode="auto">
            <a:xfrm>
              <a:off x="671" y="3000"/>
              <a:ext cx="28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" name="Oval 614"/>
            <p:cNvSpPr>
              <a:spLocks noChangeAspect="1" noChangeArrowheads="1"/>
            </p:cNvSpPr>
            <p:nvPr/>
          </p:nvSpPr>
          <p:spPr bwMode="auto">
            <a:xfrm>
              <a:off x="766" y="3584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" name="Oval 615"/>
            <p:cNvSpPr>
              <a:spLocks noChangeAspect="1" noChangeArrowheads="1"/>
            </p:cNvSpPr>
            <p:nvPr/>
          </p:nvSpPr>
          <p:spPr bwMode="auto">
            <a:xfrm>
              <a:off x="827" y="3731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Oval 616"/>
            <p:cNvSpPr>
              <a:spLocks noChangeAspect="1" noChangeArrowheads="1"/>
            </p:cNvSpPr>
            <p:nvPr/>
          </p:nvSpPr>
          <p:spPr bwMode="auto">
            <a:xfrm>
              <a:off x="972" y="3787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" name="Oval 617"/>
            <p:cNvSpPr>
              <a:spLocks noChangeAspect="1" noChangeArrowheads="1"/>
            </p:cNvSpPr>
            <p:nvPr/>
          </p:nvSpPr>
          <p:spPr bwMode="auto">
            <a:xfrm>
              <a:off x="972" y="3534"/>
              <a:ext cx="28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" name="Oval 618"/>
            <p:cNvSpPr>
              <a:spLocks noChangeAspect="1" noChangeArrowheads="1"/>
            </p:cNvSpPr>
            <p:nvPr/>
          </p:nvSpPr>
          <p:spPr bwMode="auto">
            <a:xfrm>
              <a:off x="866" y="3366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" name="Oval 619"/>
            <p:cNvSpPr>
              <a:spLocks noChangeAspect="1" noChangeArrowheads="1"/>
            </p:cNvSpPr>
            <p:nvPr/>
          </p:nvSpPr>
          <p:spPr bwMode="auto">
            <a:xfrm>
              <a:off x="816" y="3281"/>
              <a:ext cx="28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" name="Oval 620"/>
            <p:cNvSpPr>
              <a:spLocks noChangeAspect="1" noChangeArrowheads="1"/>
            </p:cNvSpPr>
            <p:nvPr/>
          </p:nvSpPr>
          <p:spPr bwMode="auto">
            <a:xfrm>
              <a:off x="883" y="3162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" name="Oval 621"/>
            <p:cNvSpPr>
              <a:spLocks noChangeAspect="1" noChangeArrowheads="1"/>
            </p:cNvSpPr>
            <p:nvPr/>
          </p:nvSpPr>
          <p:spPr bwMode="auto">
            <a:xfrm>
              <a:off x="905" y="3014"/>
              <a:ext cx="28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" name="Oval 622"/>
            <p:cNvSpPr>
              <a:spLocks noChangeAspect="1" noChangeArrowheads="1"/>
            </p:cNvSpPr>
            <p:nvPr/>
          </p:nvSpPr>
          <p:spPr bwMode="auto">
            <a:xfrm>
              <a:off x="788" y="2747"/>
              <a:ext cx="28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Oval 623"/>
            <p:cNvSpPr>
              <a:spLocks noChangeAspect="1" noChangeArrowheads="1"/>
            </p:cNvSpPr>
            <p:nvPr/>
          </p:nvSpPr>
          <p:spPr bwMode="auto">
            <a:xfrm>
              <a:off x="1022" y="3366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Oval 624"/>
            <p:cNvSpPr>
              <a:spLocks noChangeAspect="1" noChangeArrowheads="1"/>
            </p:cNvSpPr>
            <p:nvPr/>
          </p:nvSpPr>
          <p:spPr bwMode="auto">
            <a:xfrm>
              <a:off x="1011" y="3225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" name="Oval 625"/>
            <p:cNvSpPr>
              <a:spLocks noChangeAspect="1" noChangeArrowheads="1"/>
            </p:cNvSpPr>
            <p:nvPr/>
          </p:nvSpPr>
          <p:spPr bwMode="auto">
            <a:xfrm>
              <a:off x="1139" y="3605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Oval 626"/>
            <p:cNvSpPr>
              <a:spLocks noChangeAspect="1" noChangeArrowheads="1"/>
            </p:cNvSpPr>
            <p:nvPr/>
          </p:nvSpPr>
          <p:spPr bwMode="auto">
            <a:xfrm>
              <a:off x="1139" y="3457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Oval 627"/>
            <p:cNvSpPr>
              <a:spLocks noChangeAspect="1" noChangeArrowheads="1"/>
            </p:cNvSpPr>
            <p:nvPr/>
          </p:nvSpPr>
          <p:spPr bwMode="auto">
            <a:xfrm>
              <a:off x="1206" y="3225"/>
              <a:ext cx="2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Oval 628"/>
            <p:cNvSpPr>
              <a:spLocks noChangeAspect="1" noChangeArrowheads="1"/>
            </p:cNvSpPr>
            <p:nvPr/>
          </p:nvSpPr>
          <p:spPr bwMode="auto">
            <a:xfrm>
              <a:off x="1751" y="2466"/>
              <a:ext cx="28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" name="Oval 629"/>
            <p:cNvSpPr>
              <a:spLocks noChangeAspect="1" noChangeArrowheads="1"/>
            </p:cNvSpPr>
            <p:nvPr/>
          </p:nvSpPr>
          <p:spPr bwMode="auto">
            <a:xfrm>
              <a:off x="1801" y="2319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Oval 630"/>
            <p:cNvSpPr>
              <a:spLocks noChangeAspect="1" noChangeArrowheads="1"/>
            </p:cNvSpPr>
            <p:nvPr/>
          </p:nvSpPr>
          <p:spPr bwMode="auto">
            <a:xfrm>
              <a:off x="1918" y="2523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Oval 631"/>
            <p:cNvSpPr>
              <a:spLocks noChangeAspect="1" noChangeArrowheads="1"/>
            </p:cNvSpPr>
            <p:nvPr/>
          </p:nvSpPr>
          <p:spPr bwMode="auto">
            <a:xfrm>
              <a:off x="2013" y="2670"/>
              <a:ext cx="2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Oval 632"/>
            <p:cNvSpPr>
              <a:spLocks noChangeAspect="1" noChangeArrowheads="1"/>
            </p:cNvSpPr>
            <p:nvPr/>
          </p:nvSpPr>
          <p:spPr bwMode="auto">
            <a:xfrm>
              <a:off x="2013" y="2368"/>
              <a:ext cx="2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" name="Oval 633"/>
            <p:cNvSpPr>
              <a:spLocks noChangeAspect="1" noChangeArrowheads="1"/>
            </p:cNvSpPr>
            <p:nvPr/>
          </p:nvSpPr>
          <p:spPr bwMode="auto">
            <a:xfrm>
              <a:off x="2035" y="2087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6" name="Oval 634"/>
            <p:cNvSpPr>
              <a:spLocks noChangeAspect="1" noChangeArrowheads="1"/>
            </p:cNvSpPr>
            <p:nvPr/>
          </p:nvSpPr>
          <p:spPr bwMode="auto">
            <a:xfrm>
              <a:off x="2013" y="1785"/>
              <a:ext cx="2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7" name="Oval 635"/>
            <p:cNvSpPr>
              <a:spLocks noChangeAspect="1" noChangeArrowheads="1"/>
            </p:cNvSpPr>
            <p:nvPr/>
          </p:nvSpPr>
          <p:spPr bwMode="auto">
            <a:xfrm>
              <a:off x="2113" y="2213"/>
              <a:ext cx="28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" name="Oval 636"/>
            <p:cNvSpPr>
              <a:spLocks noChangeAspect="1" noChangeArrowheads="1"/>
            </p:cNvSpPr>
            <p:nvPr/>
          </p:nvSpPr>
          <p:spPr bwMode="auto">
            <a:xfrm>
              <a:off x="2219" y="2825"/>
              <a:ext cx="2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" name="Oval 637"/>
            <p:cNvSpPr>
              <a:spLocks noChangeAspect="1" noChangeArrowheads="1"/>
            </p:cNvSpPr>
            <p:nvPr/>
          </p:nvSpPr>
          <p:spPr bwMode="auto">
            <a:xfrm>
              <a:off x="2141" y="2649"/>
              <a:ext cx="2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" name="Oval 638"/>
            <p:cNvSpPr>
              <a:spLocks noChangeAspect="1" noChangeArrowheads="1"/>
            </p:cNvSpPr>
            <p:nvPr/>
          </p:nvSpPr>
          <p:spPr bwMode="auto">
            <a:xfrm>
              <a:off x="2269" y="2417"/>
              <a:ext cx="2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" name="Oval 639"/>
            <p:cNvSpPr>
              <a:spLocks noChangeAspect="1" noChangeArrowheads="1"/>
            </p:cNvSpPr>
            <p:nvPr/>
          </p:nvSpPr>
          <p:spPr bwMode="auto">
            <a:xfrm>
              <a:off x="2219" y="2038"/>
              <a:ext cx="2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2" name="Oval 640"/>
            <p:cNvSpPr>
              <a:spLocks noChangeAspect="1" noChangeArrowheads="1"/>
            </p:cNvSpPr>
            <p:nvPr/>
          </p:nvSpPr>
          <p:spPr bwMode="auto">
            <a:xfrm>
              <a:off x="2324" y="1911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3" name="Oval 641"/>
            <p:cNvSpPr>
              <a:spLocks noChangeAspect="1" noChangeArrowheads="1"/>
            </p:cNvSpPr>
            <p:nvPr/>
          </p:nvSpPr>
          <p:spPr bwMode="auto">
            <a:xfrm>
              <a:off x="2402" y="2972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Oval 642"/>
            <p:cNvSpPr>
              <a:spLocks noChangeAspect="1" noChangeArrowheads="1"/>
            </p:cNvSpPr>
            <p:nvPr/>
          </p:nvSpPr>
          <p:spPr bwMode="auto">
            <a:xfrm>
              <a:off x="2519" y="2776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Oval 643"/>
            <p:cNvSpPr>
              <a:spLocks noChangeAspect="1" noChangeArrowheads="1"/>
            </p:cNvSpPr>
            <p:nvPr/>
          </p:nvSpPr>
          <p:spPr bwMode="auto">
            <a:xfrm>
              <a:off x="2425" y="2544"/>
              <a:ext cx="2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6" name="Oval 644"/>
            <p:cNvSpPr>
              <a:spLocks noChangeAspect="1" noChangeArrowheads="1"/>
            </p:cNvSpPr>
            <p:nvPr/>
          </p:nvSpPr>
          <p:spPr bwMode="auto">
            <a:xfrm>
              <a:off x="2475" y="2417"/>
              <a:ext cx="2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" name="Oval 645"/>
            <p:cNvSpPr>
              <a:spLocks noChangeAspect="1" noChangeArrowheads="1"/>
            </p:cNvSpPr>
            <p:nvPr/>
          </p:nvSpPr>
          <p:spPr bwMode="auto">
            <a:xfrm>
              <a:off x="2374" y="2270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" name="Oval 646"/>
            <p:cNvSpPr>
              <a:spLocks noChangeAspect="1" noChangeArrowheads="1"/>
            </p:cNvSpPr>
            <p:nvPr/>
          </p:nvSpPr>
          <p:spPr bwMode="auto">
            <a:xfrm>
              <a:off x="2413" y="2129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" name="Oval 647"/>
            <p:cNvSpPr>
              <a:spLocks noChangeAspect="1" noChangeArrowheads="1"/>
            </p:cNvSpPr>
            <p:nvPr/>
          </p:nvSpPr>
          <p:spPr bwMode="auto">
            <a:xfrm>
              <a:off x="2558" y="2087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" name="Oval 648"/>
            <p:cNvSpPr>
              <a:spLocks noChangeAspect="1" noChangeArrowheads="1"/>
            </p:cNvSpPr>
            <p:nvPr/>
          </p:nvSpPr>
          <p:spPr bwMode="auto">
            <a:xfrm>
              <a:off x="2658" y="2902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" name="Oval 649"/>
            <p:cNvSpPr>
              <a:spLocks noChangeAspect="1" noChangeArrowheads="1"/>
            </p:cNvSpPr>
            <p:nvPr/>
          </p:nvSpPr>
          <p:spPr bwMode="auto">
            <a:xfrm>
              <a:off x="2619" y="2698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2" name="Oval 650"/>
            <p:cNvSpPr>
              <a:spLocks noChangeAspect="1" noChangeArrowheads="1"/>
            </p:cNvSpPr>
            <p:nvPr/>
          </p:nvSpPr>
          <p:spPr bwMode="auto">
            <a:xfrm>
              <a:off x="2619" y="2459"/>
              <a:ext cx="28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3" name="Oval 651"/>
            <p:cNvSpPr>
              <a:spLocks noChangeAspect="1" noChangeArrowheads="1"/>
            </p:cNvSpPr>
            <p:nvPr/>
          </p:nvSpPr>
          <p:spPr bwMode="auto">
            <a:xfrm>
              <a:off x="2686" y="2270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4" name="Oval 652"/>
            <p:cNvSpPr>
              <a:spLocks noChangeAspect="1" noChangeArrowheads="1"/>
            </p:cNvSpPr>
            <p:nvPr/>
          </p:nvSpPr>
          <p:spPr bwMode="auto">
            <a:xfrm>
              <a:off x="786" y="3259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" name="Rectangle 653" descr="Wide downward diagonal"/>
            <p:cNvSpPr>
              <a:spLocks noChangeAspect="1" noChangeArrowheads="1"/>
            </p:cNvSpPr>
            <p:nvPr/>
          </p:nvSpPr>
          <p:spPr bwMode="auto">
            <a:xfrm>
              <a:off x="2232" y="2398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" name="Oval 654"/>
            <p:cNvSpPr>
              <a:spLocks noChangeAspect="1" noChangeArrowheads="1"/>
            </p:cNvSpPr>
            <p:nvPr/>
          </p:nvSpPr>
          <p:spPr bwMode="auto">
            <a:xfrm>
              <a:off x="370" y="3282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" name="Rectangle 655" descr="Wide downward diagonal"/>
            <p:cNvSpPr>
              <a:spLocks noChangeAspect="1" noChangeArrowheads="1"/>
            </p:cNvSpPr>
            <p:nvPr/>
          </p:nvSpPr>
          <p:spPr bwMode="auto">
            <a:xfrm>
              <a:off x="2624" y="2879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" name="Oval 656"/>
            <p:cNvSpPr>
              <a:spLocks noChangeAspect="1" noChangeArrowheads="1"/>
            </p:cNvSpPr>
            <p:nvPr/>
          </p:nvSpPr>
          <p:spPr bwMode="auto">
            <a:xfrm>
              <a:off x="655" y="3171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" name="Rectangle 657" descr="Wide downward diagonal"/>
            <p:cNvSpPr>
              <a:spLocks noChangeAspect="1" noChangeArrowheads="1"/>
            </p:cNvSpPr>
            <p:nvPr/>
          </p:nvSpPr>
          <p:spPr bwMode="auto">
            <a:xfrm>
              <a:off x="2487" y="2758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" name="Oval 658"/>
            <p:cNvSpPr>
              <a:spLocks noChangeAspect="1" noChangeArrowheads="1"/>
            </p:cNvSpPr>
            <p:nvPr/>
          </p:nvSpPr>
          <p:spPr bwMode="auto">
            <a:xfrm>
              <a:off x="984" y="3199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" name="Rectangle 659" descr="Wide downward diagonal"/>
            <p:cNvSpPr>
              <a:spLocks noChangeAspect="1" noChangeArrowheads="1"/>
            </p:cNvSpPr>
            <p:nvPr/>
          </p:nvSpPr>
          <p:spPr bwMode="auto">
            <a:xfrm>
              <a:off x="2113" y="2622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" name="Oval 660"/>
            <p:cNvSpPr>
              <a:spLocks noChangeAspect="1" noChangeArrowheads="1"/>
            </p:cNvSpPr>
            <p:nvPr/>
          </p:nvSpPr>
          <p:spPr bwMode="auto">
            <a:xfrm>
              <a:off x="853" y="3136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" name="Rectangle 661" descr="Wide downward diagonal"/>
            <p:cNvSpPr>
              <a:spLocks noChangeAspect="1" noChangeArrowheads="1"/>
            </p:cNvSpPr>
            <p:nvPr/>
          </p:nvSpPr>
          <p:spPr bwMode="auto">
            <a:xfrm>
              <a:off x="1992" y="2349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" name="Oval 662"/>
            <p:cNvSpPr>
              <a:spLocks noChangeAspect="1" noChangeArrowheads="1"/>
            </p:cNvSpPr>
            <p:nvPr/>
          </p:nvSpPr>
          <p:spPr bwMode="auto">
            <a:xfrm>
              <a:off x="1171" y="3200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" name="Rectangle 663" descr="Wide downward diagonal"/>
            <p:cNvSpPr>
              <a:spLocks noChangeAspect="1" noChangeArrowheads="1"/>
            </p:cNvSpPr>
            <p:nvPr/>
          </p:nvSpPr>
          <p:spPr bwMode="auto">
            <a:xfrm>
              <a:off x="1772" y="2297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" name="Oval 664"/>
            <p:cNvSpPr>
              <a:spLocks noChangeAspect="1" noChangeArrowheads="1"/>
            </p:cNvSpPr>
            <p:nvPr/>
          </p:nvSpPr>
          <p:spPr bwMode="auto">
            <a:xfrm>
              <a:off x="876" y="2990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" name="Rectangle 665" descr="Wide downward diagonal"/>
            <p:cNvSpPr>
              <a:spLocks noChangeAspect="1" noChangeArrowheads="1"/>
            </p:cNvSpPr>
            <p:nvPr/>
          </p:nvSpPr>
          <p:spPr bwMode="auto">
            <a:xfrm>
              <a:off x="2380" y="2947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" name="Oval 666"/>
            <p:cNvSpPr>
              <a:spLocks noChangeAspect="1" noChangeArrowheads="1"/>
            </p:cNvSpPr>
            <p:nvPr/>
          </p:nvSpPr>
          <p:spPr bwMode="auto">
            <a:xfrm>
              <a:off x="644" y="2975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" name="Rectangle 667" descr="Wide downward diagonal"/>
            <p:cNvSpPr>
              <a:spLocks noChangeAspect="1" noChangeArrowheads="1"/>
            </p:cNvSpPr>
            <p:nvPr/>
          </p:nvSpPr>
          <p:spPr bwMode="auto">
            <a:xfrm>
              <a:off x="2186" y="2800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" name="Oval 668"/>
            <p:cNvSpPr>
              <a:spLocks noChangeAspect="1" noChangeArrowheads="1"/>
            </p:cNvSpPr>
            <p:nvPr/>
          </p:nvSpPr>
          <p:spPr bwMode="auto">
            <a:xfrm>
              <a:off x="423" y="3003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" name="Rectangle 669" descr="Wide downward diagonal"/>
            <p:cNvSpPr>
              <a:spLocks noChangeAspect="1" noChangeArrowheads="1"/>
            </p:cNvSpPr>
            <p:nvPr/>
          </p:nvSpPr>
          <p:spPr bwMode="auto">
            <a:xfrm>
              <a:off x="1980" y="2653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" name="Oval 670"/>
            <p:cNvSpPr>
              <a:spLocks noChangeAspect="1" noChangeArrowheads="1"/>
            </p:cNvSpPr>
            <p:nvPr/>
          </p:nvSpPr>
          <p:spPr bwMode="auto">
            <a:xfrm>
              <a:off x="466" y="2797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" name="Rectangle 671" descr="Wide downward diagonal"/>
            <p:cNvSpPr>
              <a:spLocks noChangeAspect="1" noChangeArrowheads="1"/>
            </p:cNvSpPr>
            <p:nvPr/>
          </p:nvSpPr>
          <p:spPr bwMode="auto">
            <a:xfrm>
              <a:off x="1886" y="2511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" name="Oval 672"/>
            <p:cNvSpPr>
              <a:spLocks noChangeAspect="1" noChangeArrowheads="1"/>
            </p:cNvSpPr>
            <p:nvPr/>
          </p:nvSpPr>
          <p:spPr bwMode="auto">
            <a:xfrm>
              <a:off x="752" y="2729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" name="Rectangle 673" descr="Wide downward diagonal"/>
            <p:cNvSpPr>
              <a:spLocks noChangeAspect="1" noChangeArrowheads="1"/>
            </p:cNvSpPr>
            <p:nvPr/>
          </p:nvSpPr>
          <p:spPr bwMode="auto">
            <a:xfrm>
              <a:off x="1723" y="2443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" name="Rectangle 674" descr="Wide downward diagonal"/>
            <p:cNvSpPr>
              <a:spLocks noChangeAspect="1" noChangeArrowheads="1"/>
            </p:cNvSpPr>
            <p:nvPr/>
          </p:nvSpPr>
          <p:spPr bwMode="auto">
            <a:xfrm>
              <a:off x="2664" y="2248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7" name="Oval 675"/>
            <p:cNvSpPr>
              <a:spLocks noChangeAspect="1" noChangeArrowheads="1"/>
            </p:cNvSpPr>
            <p:nvPr/>
          </p:nvSpPr>
          <p:spPr bwMode="auto">
            <a:xfrm>
              <a:off x="361" y="4125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" name="Rectangle 676" descr="Wide downward diagonal"/>
            <p:cNvSpPr>
              <a:spLocks noChangeAspect="1" noChangeArrowheads="1"/>
            </p:cNvSpPr>
            <p:nvPr/>
          </p:nvSpPr>
          <p:spPr bwMode="auto">
            <a:xfrm>
              <a:off x="2596" y="2434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" name="Oval 677"/>
            <p:cNvSpPr>
              <a:spLocks noChangeAspect="1" noChangeArrowheads="1"/>
            </p:cNvSpPr>
            <p:nvPr/>
          </p:nvSpPr>
          <p:spPr bwMode="auto">
            <a:xfrm>
              <a:off x="362" y="2451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" name="Rectangle 678" descr="Wide downward diagonal"/>
            <p:cNvSpPr>
              <a:spLocks noChangeAspect="1" noChangeArrowheads="1"/>
            </p:cNvSpPr>
            <p:nvPr/>
          </p:nvSpPr>
          <p:spPr bwMode="auto">
            <a:xfrm>
              <a:off x="2716" y="3090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" name="Oval 679"/>
            <p:cNvSpPr>
              <a:spLocks noChangeAspect="1" noChangeArrowheads="1"/>
            </p:cNvSpPr>
            <p:nvPr/>
          </p:nvSpPr>
          <p:spPr bwMode="auto">
            <a:xfrm>
              <a:off x="934" y="3773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" name="Rectangle 680" descr="Wide downward diagonal"/>
            <p:cNvSpPr>
              <a:spLocks noChangeAspect="1" noChangeArrowheads="1"/>
            </p:cNvSpPr>
            <p:nvPr/>
          </p:nvSpPr>
          <p:spPr bwMode="auto">
            <a:xfrm>
              <a:off x="2577" y="2668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" name="Oval 681"/>
            <p:cNvSpPr>
              <a:spLocks noChangeAspect="1" noChangeArrowheads="1"/>
            </p:cNvSpPr>
            <p:nvPr/>
          </p:nvSpPr>
          <p:spPr bwMode="auto">
            <a:xfrm>
              <a:off x="802" y="3716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" name="Rectangle 682" descr="Wide downward diagonal"/>
            <p:cNvSpPr>
              <a:spLocks noChangeAspect="1" noChangeArrowheads="1"/>
            </p:cNvSpPr>
            <p:nvPr/>
          </p:nvSpPr>
          <p:spPr bwMode="auto">
            <a:xfrm>
              <a:off x="2536" y="2076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" name="Oval 683"/>
            <p:cNvSpPr>
              <a:spLocks noChangeAspect="1" noChangeArrowheads="1"/>
            </p:cNvSpPr>
            <p:nvPr/>
          </p:nvSpPr>
          <p:spPr bwMode="auto">
            <a:xfrm>
              <a:off x="544" y="3690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" name="Rectangle 684" descr="Wide downward diagonal"/>
            <p:cNvSpPr>
              <a:spLocks noChangeAspect="1" noChangeArrowheads="1"/>
            </p:cNvSpPr>
            <p:nvPr/>
          </p:nvSpPr>
          <p:spPr bwMode="auto">
            <a:xfrm>
              <a:off x="2388" y="2104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" name="Oval 685"/>
            <p:cNvSpPr>
              <a:spLocks noChangeAspect="1" noChangeArrowheads="1"/>
            </p:cNvSpPr>
            <p:nvPr/>
          </p:nvSpPr>
          <p:spPr bwMode="auto">
            <a:xfrm>
              <a:off x="371" y="3606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" name="Rectangle 686" descr="Wide downward diagonal"/>
            <p:cNvSpPr>
              <a:spLocks noChangeAspect="1" noChangeArrowheads="1"/>
            </p:cNvSpPr>
            <p:nvPr/>
          </p:nvSpPr>
          <p:spPr bwMode="auto">
            <a:xfrm>
              <a:off x="2299" y="1894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" name="Oval 687"/>
            <p:cNvSpPr>
              <a:spLocks noChangeAspect="1" noChangeArrowheads="1"/>
            </p:cNvSpPr>
            <p:nvPr/>
          </p:nvSpPr>
          <p:spPr bwMode="auto">
            <a:xfrm>
              <a:off x="509" y="3428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" name="Rectangle 688" descr="Wide downward diagonal"/>
            <p:cNvSpPr>
              <a:spLocks noChangeAspect="1" noChangeArrowheads="1"/>
            </p:cNvSpPr>
            <p:nvPr/>
          </p:nvSpPr>
          <p:spPr bwMode="auto">
            <a:xfrm>
              <a:off x="2660" y="1784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" name="Oval 689"/>
            <p:cNvSpPr>
              <a:spLocks noChangeAspect="1" noChangeArrowheads="1"/>
            </p:cNvSpPr>
            <p:nvPr/>
          </p:nvSpPr>
          <p:spPr bwMode="auto">
            <a:xfrm>
              <a:off x="732" y="3566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" name="Rectangle 690" descr="Wide downward diagonal"/>
            <p:cNvSpPr>
              <a:spLocks noChangeAspect="1" noChangeArrowheads="1"/>
            </p:cNvSpPr>
            <p:nvPr/>
          </p:nvSpPr>
          <p:spPr bwMode="auto">
            <a:xfrm>
              <a:off x="1974" y="1780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" name="Oval 691"/>
            <p:cNvSpPr>
              <a:spLocks noChangeAspect="1" noChangeArrowheads="1"/>
            </p:cNvSpPr>
            <p:nvPr/>
          </p:nvSpPr>
          <p:spPr bwMode="auto">
            <a:xfrm>
              <a:off x="944" y="3525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" name="Rectangle 692" descr="Wide downward diagonal"/>
            <p:cNvSpPr>
              <a:spLocks noChangeAspect="1" noChangeArrowheads="1"/>
            </p:cNvSpPr>
            <p:nvPr/>
          </p:nvSpPr>
          <p:spPr bwMode="auto">
            <a:xfrm>
              <a:off x="2186" y="2017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" name="Oval 693"/>
            <p:cNvSpPr>
              <a:spLocks noChangeAspect="1" noChangeArrowheads="1"/>
            </p:cNvSpPr>
            <p:nvPr/>
          </p:nvSpPr>
          <p:spPr bwMode="auto">
            <a:xfrm>
              <a:off x="1109" y="3583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" name="Rectangle 694" descr="Wide downward diagonal"/>
            <p:cNvSpPr>
              <a:spLocks noChangeAspect="1" noChangeArrowheads="1"/>
            </p:cNvSpPr>
            <p:nvPr/>
          </p:nvSpPr>
          <p:spPr bwMode="auto">
            <a:xfrm>
              <a:off x="2002" y="2066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" name="Oval 695"/>
            <p:cNvSpPr>
              <a:spLocks noChangeAspect="1" noChangeArrowheads="1"/>
            </p:cNvSpPr>
            <p:nvPr/>
          </p:nvSpPr>
          <p:spPr bwMode="auto">
            <a:xfrm>
              <a:off x="1120" y="3441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" name="Rectangle 696" descr="Wide downward diagonal"/>
            <p:cNvSpPr>
              <a:spLocks noChangeAspect="1" noChangeArrowheads="1"/>
            </p:cNvSpPr>
            <p:nvPr/>
          </p:nvSpPr>
          <p:spPr bwMode="auto">
            <a:xfrm>
              <a:off x="2394" y="2522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" name="Oval 697"/>
            <p:cNvSpPr>
              <a:spLocks noChangeAspect="1" noChangeArrowheads="1"/>
            </p:cNvSpPr>
            <p:nvPr/>
          </p:nvSpPr>
          <p:spPr bwMode="auto">
            <a:xfrm>
              <a:off x="1000" y="3347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" name="Rectangle 698" descr="Wide downward diagonal"/>
            <p:cNvSpPr>
              <a:spLocks noChangeAspect="1" noChangeArrowheads="1"/>
            </p:cNvSpPr>
            <p:nvPr/>
          </p:nvSpPr>
          <p:spPr bwMode="auto">
            <a:xfrm>
              <a:off x="2353" y="2253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" name="Oval 699"/>
            <p:cNvSpPr>
              <a:spLocks noChangeAspect="1" noChangeArrowheads="1"/>
            </p:cNvSpPr>
            <p:nvPr/>
          </p:nvSpPr>
          <p:spPr bwMode="auto">
            <a:xfrm>
              <a:off x="847" y="3343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" name="Rectangle 700" descr="Wide downward diagonal"/>
            <p:cNvSpPr>
              <a:spLocks noChangeAspect="1" noChangeArrowheads="1"/>
            </p:cNvSpPr>
            <p:nvPr/>
          </p:nvSpPr>
          <p:spPr bwMode="auto">
            <a:xfrm>
              <a:off x="2088" y="2185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" name="Oval 701"/>
            <p:cNvSpPr>
              <a:spLocks noChangeAspect="1" noChangeArrowheads="1"/>
            </p:cNvSpPr>
            <p:nvPr/>
          </p:nvSpPr>
          <p:spPr bwMode="auto">
            <a:xfrm>
              <a:off x="563" y="3286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" name="Rectangle 702" descr="Wide downward diagonal"/>
            <p:cNvSpPr>
              <a:spLocks noChangeAspect="1" noChangeArrowheads="1"/>
            </p:cNvSpPr>
            <p:nvPr/>
          </p:nvSpPr>
          <p:spPr bwMode="auto">
            <a:xfrm>
              <a:off x="2436" y="2394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" name="Oval 703"/>
            <p:cNvSpPr>
              <a:spLocks noChangeAspect="1" noChangeArrowheads="1"/>
            </p:cNvSpPr>
            <p:nvPr/>
          </p:nvSpPr>
          <p:spPr bwMode="auto">
            <a:xfrm>
              <a:off x="700" y="3888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" name="Oval 704"/>
            <p:cNvSpPr>
              <a:spLocks noChangeAspect="1" noChangeArrowheads="1"/>
            </p:cNvSpPr>
            <p:nvPr/>
          </p:nvSpPr>
          <p:spPr bwMode="auto">
            <a:xfrm>
              <a:off x="362" y="3963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" name="Oval 705"/>
            <p:cNvSpPr>
              <a:spLocks noChangeAspect="1" noChangeArrowheads="1"/>
            </p:cNvSpPr>
            <p:nvPr/>
          </p:nvSpPr>
          <p:spPr bwMode="auto">
            <a:xfrm>
              <a:off x="517" y="3843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" name="Line 706"/>
            <p:cNvSpPr>
              <a:spLocks noChangeAspect="1" noChangeShapeType="1"/>
            </p:cNvSpPr>
            <p:nvPr/>
          </p:nvSpPr>
          <p:spPr bwMode="auto">
            <a:xfrm>
              <a:off x="261" y="4232"/>
              <a:ext cx="253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" name="Line 707"/>
            <p:cNvSpPr>
              <a:spLocks noChangeAspect="1" noChangeShapeType="1"/>
            </p:cNvSpPr>
            <p:nvPr/>
          </p:nvSpPr>
          <p:spPr bwMode="auto">
            <a:xfrm flipV="1">
              <a:off x="261" y="1778"/>
              <a:ext cx="0" cy="245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" name="Line 708"/>
            <p:cNvSpPr>
              <a:spLocks noChangeAspect="1" noChangeShapeType="1"/>
            </p:cNvSpPr>
            <p:nvPr/>
          </p:nvSpPr>
          <p:spPr bwMode="auto">
            <a:xfrm flipH="1" flipV="1">
              <a:off x="267" y="3819"/>
              <a:ext cx="119" cy="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Line 709"/>
            <p:cNvSpPr>
              <a:spLocks noChangeAspect="1" noChangeShapeType="1"/>
            </p:cNvSpPr>
            <p:nvPr/>
          </p:nvSpPr>
          <p:spPr bwMode="auto">
            <a:xfrm flipH="1" flipV="1">
              <a:off x="267" y="3477"/>
              <a:ext cx="119" cy="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" name="AutoShape 710"/>
            <p:cNvSpPr>
              <a:spLocks noChangeAspect="1" noChangeArrowheads="1"/>
            </p:cNvSpPr>
            <p:nvPr/>
          </p:nvSpPr>
          <p:spPr bwMode="auto">
            <a:xfrm>
              <a:off x="1487" y="2443"/>
              <a:ext cx="144" cy="144"/>
            </a:xfrm>
            <a:prstGeom prst="diamond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" name="Line 711"/>
            <p:cNvSpPr>
              <a:spLocks noChangeAspect="1" noChangeShapeType="1"/>
            </p:cNvSpPr>
            <p:nvPr/>
          </p:nvSpPr>
          <p:spPr bwMode="auto">
            <a:xfrm>
              <a:off x="1055" y="1600"/>
              <a:ext cx="432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4" name="Group 715"/>
          <p:cNvGrpSpPr>
            <a:grpSpLocks noChangeAspect="1"/>
          </p:cNvGrpSpPr>
          <p:nvPr/>
        </p:nvGrpSpPr>
        <p:grpSpPr bwMode="auto">
          <a:xfrm>
            <a:off x="6097588" y="2057400"/>
            <a:ext cx="2859087" cy="3609975"/>
            <a:chOff x="2931" y="871"/>
            <a:chExt cx="2674" cy="3351"/>
          </a:xfrm>
        </p:grpSpPr>
        <p:grpSp>
          <p:nvGrpSpPr>
            <p:cNvPr id="525" name="Group 255"/>
            <p:cNvGrpSpPr>
              <a:grpSpLocks noChangeAspect="1"/>
            </p:cNvGrpSpPr>
            <p:nvPr/>
          </p:nvGrpSpPr>
          <p:grpSpPr bwMode="auto">
            <a:xfrm>
              <a:off x="3063" y="1768"/>
              <a:ext cx="2539" cy="2454"/>
              <a:chOff x="1672" y="970"/>
              <a:chExt cx="2539" cy="2454"/>
            </a:xfrm>
          </p:grpSpPr>
          <p:sp>
            <p:nvSpPr>
              <p:cNvPr id="570" name="Rectangle 256"/>
              <p:cNvSpPr>
                <a:spLocks noChangeAspect="1" noChangeArrowheads="1"/>
              </p:cNvSpPr>
              <p:nvPr/>
            </p:nvSpPr>
            <p:spPr bwMode="auto">
              <a:xfrm>
                <a:off x="1672" y="3179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1" name="Rectangle 257"/>
              <p:cNvSpPr>
                <a:spLocks noChangeAspect="1" noChangeArrowheads="1"/>
              </p:cNvSpPr>
              <p:nvPr/>
            </p:nvSpPr>
            <p:spPr bwMode="auto">
              <a:xfrm>
                <a:off x="1926" y="3179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2" name="Rectangle 258"/>
              <p:cNvSpPr>
                <a:spLocks noChangeAspect="1" noChangeArrowheads="1"/>
              </p:cNvSpPr>
              <p:nvPr/>
            </p:nvSpPr>
            <p:spPr bwMode="auto">
              <a:xfrm>
                <a:off x="2180" y="3179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" name="Rectangle 259"/>
              <p:cNvSpPr>
                <a:spLocks noChangeAspect="1" noChangeArrowheads="1"/>
              </p:cNvSpPr>
              <p:nvPr/>
            </p:nvSpPr>
            <p:spPr bwMode="auto">
              <a:xfrm>
                <a:off x="2434" y="3179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" name="Rectangle 260"/>
              <p:cNvSpPr>
                <a:spLocks noChangeAspect="1" noChangeArrowheads="1"/>
              </p:cNvSpPr>
              <p:nvPr/>
            </p:nvSpPr>
            <p:spPr bwMode="auto">
              <a:xfrm>
                <a:off x="2688" y="3179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" name="Rectangle 261"/>
              <p:cNvSpPr>
                <a:spLocks noChangeAspect="1" noChangeArrowheads="1"/>
              </p:cNvSpPr>
              <p:nvPr/>
            </p:nvSpPr>
            <p:spPr bwMode="auto">
              <a:xfrm>
                <a:off x="2942" y="3179"/>
                <a:ext cx="253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6" name="Rectangle 262"/>
              <p:cNvSpPr>
                <a:spLocks noChangeAspect="1" noChangeArrowheads="1"/>
              </p:cNvSpPr>
              <p:nvPr/>
            </p:nvSpPr>
            <p:spPr bwMode="auto">
              <a:xfrm>
                <a:off x="3195" y="3179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7" name="Rectangle 263"/>
              <p:cNvSpPr>
                <a:spLocks noChangeAspect="1" noChangeArrowheads="1"/>
              </p:cNvSpPr>
              <p:nvPr/>
            </p:nvSpPr>
            <p:spPr bwMode="auto">
              <a:xfrm>
                <a:off x="3449" y="3179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8" name="Rectangle 264"/>
              <p:cNvSpPr>
                <a:spLocks noChangeAspect="1" noChangeArrowheads="1"/>
              </p:cNvSpPr>
              <p:nvPr/>
            </p:nvSpPr>
            <p:spPr bwMode="auto">
              <a:xfrm>
                <a:off x="3703" y="3179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9" name="Rectangle 265"/>
              <p:cNvSpPr>
                <a:spLocks noChangeAspect="1" noChangeArrowheads="1"/>
              </p:cNvSpPr>
              <p:nvPr/>
            </p:nvSpPr>
            <p:spPr bwMode="auto">
              <a:xfrm>
                <a:off x="3957" y="3179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0" name="Rectangle 266"/>
              <p:cNvSpPr>
                <a:spLocks noChangeAspect="1" noChangeArrowheads="1"/>
              </p:cNvSpPr>
              <p:nvPr/>
            </p:nvSpPr>
            <p:spPr bwMode="auto">
              <a:xfrm>
                <a:off x="1672" y="2933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1" name="Rectangle 267"/>
              <p:cNvSpPr>
                <a:spLocks noChangeAspect="1" noChangeArrowheads="1"/>
              </p:cNvSpPr>
              <p:nvPr/>
            </p:nvSpPr>
            <p:spPr bwMode="auto">
              <a:xfrm>
                <a:off x="1926" y="2933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2" name="Rectangle 268"/>
              <p:cNvSpPr>
                <a:spLocks noChangeAspect="1" noChangeArrowheads="1"/>
              </p:cNvSpPr>
              <p:nvPr/>
            </p:nvSpPr>
            <p:spPr bwMode="auto">
              <a:xfrm>
                <a:off x="2180" y="2933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" name="Rectangle 269"/>
              <p:cNvSpPr>
                <a:spLocks noChangeAspect="1" noChangeArrowheads="1"/>
              </p:cNvSpPr>
              <p:nvPr/>
            </p:nvSpPr>
            <p:spPr bwMode="auto">
              <a:xfrm>
                <a:off x="2434" y="2933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" name="Rectangle 270"/>
              <p:cNvSpPr>
                <a:spLocks noChangeAspect="1" noChangeArrowheads="1"/>
              </p:cNvSpPr>
              <p:nvPr/>
            </p:nvSpPr>
            <p:spPr bwMode="auto">
              <a:xfrm>
                <a:off x="2688" y="2933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5" name="Rectangle 271"/>
              <p:cNvSpPr>
                <a:spLocks noChangeAspect="1" noChangeArrowheads="1"/>
              </p:cNvSpPr>
              <p:nvPr/>
            </p:nvSpPr>
            <p:spPr bwMode="auto">
              <a:xfrm>
                <a:off x="2942" y="2933"/>
                <a:ext cx="253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6" name="Rectangle 272"/>
              <p:cNvSpPr>
                <a:spLocks noChangeAspect="1" noChangeArrowheads="1"/>
              </p:cNvSpPr>
              <p:nvPr/>
            </p:nvSpPr>
            <p:spPr bwMode="auto">
              <a:xfrm>
                <a:off x="3195" y="2933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7" name="Rectangle 273"/>
              <p:cNvSpPr>
                <a:spLocks noChangeAspect="1" noChangeArrowheads="1"/>
              </p:cNvSpPr>
              <p:nvPr/>
            </p:nvSpPr>
            <p:spPr bwMode="auto">
              <a:xfrm>
                <a:off x="3449" y="2933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8" name="Rectangle 274"/>
              <p:cNvSpPr>
                <a:spLocks noChangeAspect="1" noChangeArrowheads="1"/>
              </p:cNvSpPr>
              <p:nvPr/>
            </p:nvSpPr>
            <p:spPr bwMode="auto">
              <a:xfrm>
                <a:off x="3703" y="2933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9" name="Rectangle 275"/>
              <p:cNvSpPr>
                <a:spLocks noChangeAspect="1" noChangeArrowheads="1"/>
              </p:cNvSpPr>
              <p:nvPr/>
            </p:nvSpPr>
            <p:spPr bwMode="auto">
              <a:xfrm>
                <a:off x="3957" y="2933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0" name="Rectangle 276"/>
              <p:cNvSpPr>
                <a:spLocks noChangeAspect="1" noChangeArrowheads="1"/>
              </p:cNvSpPr>
              <p:nvPr/>
            </p:nvSpPr>
            <p:spPr bwMode="auto">
              <a:xfrm>
                <a:off x="1672" y="2688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1" name="Rectangle 277"/>
              <p:cNvSpPr>
                <a:spLocks noChangeAspect="1" noChangeArrowheads="1"/>
              </p:cNvSpPr>
              <p:nvPr/>
            </p:nvSpPr>
            <p:spPr bwMode="auto">
              <a:xfrm>
                <a:off x="1926" y="2688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2" name="Rectangle 278"/>
              <p:cNvSpPr>
                <a:spLocks noChangeAspect="1" noChangeArrowheads="1"/>
              </p:cNvSpPr>
              <p:nvPr/>
            </p:nvSpPr>
            <p:spPr bwMode="auto">
              <a:xfrm>
                <a:off x="2180" y="2688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3" name="Rectangle 279"/>
              <p:cNvSpPr>
                <a:spLocks noChangeAspect="1" noChangeArrowheads="1"/>
              </p:cNvSpPr>
              <p:nvPr/>
            </p:nvSpPr>
            <p:spPr bwMode="auto">
              <a:xfrm>
                <a:off x="2434" y="2688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" name="Rectangle 280"/>
              <p:cNvSpPr>
                <a:spLocks noChangeAspect="1" noChangeArrowheads="1"/>
              </p:cNvSpPr>
              <p:nvPr/>
            </p:nvSpPr>
            <p:spPr bwMode="auto">
              <a:xfrm>
                <a:off x="2688" y="2688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5" name="Rectangle 281"/>
              <p:cNvSpPr>
                <a:spLocks noChangeAspect="1" noChangeArrowheads="1"/>
              </p:cNvSpPr>
              <p:nvPr/>
            </p:nvSpPr>
            <p:spPr bwMode="auto">
              <a:xfrm>
                <a:off x="2942" y="2688"/>
                <a:ext cx="253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6" name="Rectangle 282"/>
              <p:cNvSpPr>
                <a:spLocks noChangeAspect="1" noChangeArrowheads="1"/>
              </p:cNvSpPr>
              <p:nvPr/>
            </p:nvSpPr>
            <p:spPr bwMode="auto">
              <a:xfrm>
                <a:off x="3195" y="2688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7" name="Rectangle 283"/>
              <p:cNvSpPr>
                <a:spLocks noChangeAspect="1" noChangeArrowheads="1"/>
              </p:cNvSpPr>
              <p:nvPr/>
            </p:nvSpPr>
            <p:spPr bwMode="auto">
              <a:xfrm>
                <a:off x="3449" y="2688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8" name="Rectangle 284"/>
              <p:cNvSpPr>
                <a:spLocks noChangeAspect="1" noChangeArrowheads="1"/>
              </p:cNvSpPr>
              <p:nvPr/>
            </p:nvSpPr>
            <p:spPr bwMode="auto">
              <a:xfrm>
                <a:off x="3703" y="2688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9" name="Rectangle 285"/>
              <p:cNvSpPr>
                <a:spLocks noChangeAspect="1" noChangeArrowheads="1"/>
              </p:cNvSpPr>
              <p:nvPr/>
            </p:nvSpPr>
            <p:spPr bwMode="auto">
              <a:xfrm>
                <a:off x="3957" y="2688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0" name="Rectangle 286"/>
              <p:cNvSpPr>
                <a:spLocks noChangeAspect="1" noChangeArrowheads="1"/>
              </p:cNvSpPr>
              <p:nvPr/>
            </p:nvSpPr>
            <p:spPr bwMode="auto">
              <a:xfrm>
                <a:off x="1672" y="2442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1" name="Rectangle 287"/>
              <p:cNvSpPr>
                <a:spLocks noChangeAspect="1" noChangeArrowheads="1"/>
              </p:cNvSpPr>
              <p:nvPr/>
            </p:nvSpPr>
            <p:spPr bwMode="auto">
              <a:xfrm>
                <a:off x="1926" y="2442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2" name="Rectangle 288"/>
              <p:cNvSpPr>
                <a:spLocks noChangeAspect="1" noChangeArrowheads="1"/>
              </p:cNvSpPr>
              <p:nvPr/>
            </p:nvSpPr>
            <p:spPr bwMode="auto">
              <a:xfrm>
                <a:off x="2180" y="2442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3" name="Rectangle 289"/>
              <p:cNvSpPr>
                <a:spLocks noChangeAspect="1" noChangeArrowheads="1"/>
              </p:cNvSpPr>
              <p:nvPr/>
            </p:nvSpPr>
            <p:spPr bwMode="auto">
              <a:xfrm>
                <a:off x="2434" y="2442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4" name="Rectangle 290"/>
              <p:cNvSpPr>
                <a:spLocks noChangeAspect="1" noChangeArrowheads="1"/>
              </p:cNvSpPr>
              <p:nvPr/>
            </p:nvSpPr>
            <p:spPr bwMode="auto">
              <a:xfrm>
                <a:off x="2688" y="2442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5" name="Rectangle 291"/>
              <p:cNvSpPr>
                <a:spLocks noChangeAspect="1" noChangeArrowheads="1"/>
              </p:cNvSpPr>
              <p:nvPr/>
            </p:nvSpPr>
            <p:spPr bwMode="auto">
              <a:xfrm>
                <a:off x="2942" y="2442"/>
                <a:ext cx="253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6" name="Rectangle 292"/>
              <p:cNvSpPr>
                <a:spLocks noChangeAspect="1" noChangeArrowheads="1"/>
              </p:cNvSpPr>
              <p:nvPr/>
            </p:nvSpPr>
            <p:spPr bwMode="auto">
              <a:xfrm>
                <a:off x="3195" y="2442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7" name="Rectangle 293"/>
              <p:cNvSpPr>
                <a:spLocks noChangeAspect="1" noChangeArrowheads="1"/>
              </p:cNvSpPr>
              <p:nvPr/>
            </p:nvSpPr>
            <p:spPr bwMode="auto">
              <a:xfrm>
                <a:off x="3449" y="2442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8" name="Rectangle 294"/>
              <p:cNvSpPr>
                <a:spLocks noChangeAspect="1" noChangeArrowheads="1"/>
              </p:cNvSpPr>
              <p:nvPr/>
            </p:nvSpPr>
            <p:spPr bwMode="auto">
              <a:xfrm>
                <a:off x="3703" y="2442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" name="Rectangle 295"/>
              <p:cNvSpPr>
                <a:spLocks noChangeAspect="1" noChangeArrowheads="1"/>
              </p:cNvSpPr>
              <p:nvPr/>
            </p:nvSpPr>
            <p:spPr bwMode="auto">
              <a:xfrm>
                <a:off x="3957" y="2442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" name="Rectangle 296"/>
              <p:cNvSpPr>
                <a:spLocks noChangeAspect="1" noChangeArrowheads="1"/>
              </p:cNvSpPr>
              <p:nvPr/>
            </p:nvSpPr>
            <p:spPr bwMode="auto">
              <a:xfrm>
                <a:off x="1672" y="2197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" name="Rectangle 297"/>
              <p:cNvSpPr>
                <a:spLocks noChangeAspect="1" noChangeArrowheads="1"/>
              </p:cNvSpPr>
              <p:nvPr/>
            </p:nvSpPr>
            <p:spPr bwMode="auto">
              <a:xfrm>
                <a:off x="1926" y="2197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2" name="Rectangle 298"/>
              <p:cNvSpPr>
                <a:spLocks noChangeAspect="1" noChangeArrowheads="1"/>
              </p:cNvSpPr>
              <p:nvPr/>
            </p:nvSpPr>
            <p:spPr bwMode="auto">
              <a:xfrm>
                <a:off x="2180" y="2197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3" name="Rectangle 299"/>
              <p:cNvSpPr>
                <a:spLocks noChangeAspect="1" noChangeArrowheads="1"/>
              </p:cNvSpPr>
              <p:nvPr/>
            </p:nvSpPr>
            <p:spPr bwMode="auto">
              <a:xfrm>
                <a:off x="2434" y="2197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" name="Rectangle 300"/>
              <p:cNvSpPr>
                <a:spLocks noChangeAspect="1" noChangeArrowheads="1"/>
              </p:cNvSpPr>
              <p:nvPr/>
            </p:nvSpPr>
            <p:spPr bwMode="auto">
              <a:xfrm>
                <a:off x="2688" y="2197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" name="Rectangle 301"/>
              <p:cNvSpPr>
                <a:spLocks noChangeAspect="1" noChangeArrowheads="1"/>
              </p:cNvSpPr>
              <p:nvPr/>
            </p:nvSpPr>
            <p:spPr bwMode="auto">
              <a:xfrm>
                <a:off x="2942" y="2197"/>
                <a:ext cx="253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" name="Rectangle 302"/>
              <p:cNvSpPr>
                <a:spLocks noChangeAspect="1" noChangeArrowheads="1"/>
              </p:cNvSpPr>
              <p:nvPr/>
            </p:nvSpPr>
            <p:spPr bwMode="auto">
              <a:xfrm>
                <a:off x="3195" y="2197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" name="Rectangle 303"/>
              <p:cNvSpPr>
                <a:spLocks noChangeAspect="1" noChangeArrowheads="1"/>
              </p:cNvSpPr>
              <p:nvPr/>
            </p:nvSpPr>
            <p:spPr bwMode="auto">
              <a:xfrm>
                <a:off x="3449" y="2197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" name="Rectangle 304"/>
              <p:cNvSpPr>
                <a:spLocks noChangeAspect="1" noChangeArrowheads="1"/>
              </p:cNvSpPr>
              <p:nvPr/>
            </p:nvSpPr>
            <p:spPr bwMode="auto">
              <a:xfrm>
                <a:off x="3703" y="2197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" name="Rectangle 305"/>
              <p:cNvSpPr>
                <a:spLocks noChangeAspect="1" noChangeArrowheads="1"/>
              </p:cNvSpPr>
              <p:nvPr/>
            </p:nvSpPr>
            <p:spPr bwMode="auto">
              <a:xfrm>
                <a:off x="3957" y="2197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" name="Rectangle 306"/>
              <p:cNvSpPr>
                <a:spLocks noChangeAspect="1" noChangeArrowheads="1"/>
              </p:cNvSpPr>
              <p:nvPr/>
            </p:nvSpPr>
            <p:spPr bwMode="auto">
              <a:xfrm>
                <a:off x="1672" y="1952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" name="Rectangle 307"/>
              <p:cNvSpPr>
                <a:spLocks noChangeAspect="1" noChangeArrowheads="1"/>
              </p:cNvSpPr>
              <p:nvPr/>
            </p:nvSpPr>
            <p:spPr bwMode="auto">
              <a:xfrm>
                <a:off x="1926" y="1952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" name="Rectangle 308"/>
              <p:cNvSpPr>
                <a:spLocks noChangeAspect="1" noChangeArrowheads="1"/>
              </p:cNvSpPr>
              <p:nvPr/>
            </p:nvSpPr>
            <p:spPr bwMode="auto">
              <a:xfrm>
                <a:off x="2180" y="1952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3" name="Rectangle 309"/>
              <p:cNvSpPr>
                <a:spLocks noChangeAspect="1" noChangeArrowheads="1"/>
              </p:cNvSpPr>
              <p:nvPr/>
            </p:nvSpPr>
            <p:spPr bwMode="auto">
              <a:xfrm>
                <a:off x="2434" y="1952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" name="Rectangle 310"/>
              <p:cNvSpPr>
                <a:spLocks noChangeAspect="1" noChangeArrowheads="1"/>
              </p:cNvSpPr>
              <p:nvPr/>
            </p:nvSpPr>
            <p:spPr bwMode="auto">
              <a:xfrm>
                <a:off x="2688" y="1952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" name="Rectangle 311"/>
              <p:cNvSpPr>
                <a:spLocks noChangeAspect="1" noChangeArrowheads="1"/>
              </p:cNvSpPr>
              <p:nvPr/>
            </p:nvSpPr>
            <p:spPr bwMode="auto">
              <a:xfrm>
                <a:off x="2942" y="1952"/>
                <a:ext cx="253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" name="Rectangle 312"/>
              <p:cNvSpPr>
                <a:spLocks noChangeAspect="1" noChangeArrowheads="1"/>
              </p:cNvSpPr>
              <p:nvPr/>
            </p:nvSpPr>
            <p:spPr bwMode="auto">
              <a:xfrm>
                <a:off x="3195" y="1952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7" name="Rectangle 313"/>
              <p:cNvSpPr>
                <a:spLocks noChangeAspect="1" noChangeArrowheads="1"/>
              </p:cNvSpPr>
              <p:nvPr/>
            </p:nvSpPr>
            <p:spPr bwMode="auto">
              <a:xfrm>
                <a:off x="3449" y="1952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8" name="Rectangle 314"/>
              <p:cNvSpPr>
                <a:spLocks noChangeAspect="1" noChangeArrowheads="1"/>
              </p:cNvSpPr>
              <p:nvPr/>
            </p:nvSpPr>
            <p:spPr bwMode="auto">
              <a:xfrm>
                <a:off x="3703" y="1952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9" name="Rectangle 315"/>
              <p:cNvSpPr>
                <a:spLocks noChangeAspect="1" noChangeArrowheads="1"/>
              </p:cNvSpPr>
              <p:nvPr/>
            </p:nvSpPr>
            <p:spPr bwMode="auto">
              <a:xfrm>
                <a:off x="3957" y="1952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0" name="Rectangle 316"/>
              <p:cNvSpPr>
                <a:spLocks noChangeAspect="1" noChangeArrowheads="1"/>
              </p:cNvSpPr>
              <p:nvPr/>
            </p:nvSpPr>
            <p:spPr bwMode="auto">
              <a:xfrm>
                <a:off x="1672" y="1706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" name="Rectangle 317"/>
              <p:cNvSpPr>
                <a:spLocks noChangeAspect="1" noChangeArrowheads="1"/>
              </p:cNvSpPr>
              <p:nvPr/>
            </p:nvSpPr>
            <p:spPr bwMode="auto">
              <a:xfrm>
                <a:off x="1926" y="1706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" name="Rectangle 318"/>
              <p:cNvSpPr>
                <a:spLocks noChangeAspect="1" noChangeArrowheads="1"/>
              </p:cNvSpPr>
              <p:nvPr/>
            </p:nvSpPr>
            <p:spPr bwMode="auto">
              <a:xfrm>
                <a:off x="2180" y="1706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3" name="Rectangle 319"/>
              <p:cNvSpPr>
                <a:spLocks noChangeAspect="1" noChangeArrowheads="1"/>
              </p:cNvSpPr>
              <p:nvPr/>
            </p:nvSpPr>
            <p:spPr bwMode="auto">
              <a:xfrm>
                <a:off x="2434" y="1706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4" name="Rectangle 320"/>
              <p:cNvSpPr>
                <a:spLocks noChangeAspect="1" noChangeArrowheads="1"/>
              </p:cNvSpPr>
              <p:nvPr/>
            </p:nvSpPr>
            <p:spPr bwMode="auto">
              <a:xfrm>
                <a:off x="2688" y="1706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" name="Rectangle 321"/>
              <p:cNvSpPr>
                <a:spLocks noChangeAspect="1" noChangeArrowheads="1"/>
              </p:cNvSpPr>
              <p:nvPr/>
            </p:nvSpPr>
            <p:spPr bwMode="auto">
              <a:xfrm>
                <a:off x="2942" y="1706"/>
                <a:ext cx="253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" name="Rectangle 322"/>
              <p:cNvSpPr>
                <a:spLocks noChangeAspect="1" noChangeArrowheads="1"/>
              </p:cNvSpPr>
              <p:nvPr/>
            </p:nvSpPr>
            <p:spPr bwMode="auto">
              <a:xfrm>
                <a:off x="3195" y="1706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7" name="Rectangle 323"/>
              <p:cNvSpPr>
                <a:spLocks noChangeAspect="1" noChangeArrowheads="1"/>
              </p:cNvSpPr>
              <p:nvPr/>
            </p:nvSpPr>
            <p:spPr bwMode="auto">
              <a:xfrm>
                <a:off x="3449" y="1706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8" name="Rectangle 324"/>
              <p:cNvSpPr>
                <a:spLocks noChangeAspect="1" noChangeArrowheads="1"/>
              </p:cNvSpPr>
              <p:nvPr/>
            </p:nvSpPr>
            <p:spPr bwMode="auto">
              <a:xfrm>
                <a:off x="3703" y="1706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9" name="Rectangle 325"/>
              <p:cNvSpPr>
                <a:spLocks noChangeAspect="1" noChangeArrowheads="1"/>
              </p:cNvSpPr>
              <p:nvPr/>
            </p:nvSpPr>
            <p:spPr bwMode="auto">
              <a:xfrm>
                <a:off x="3957" y="1706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0" name="Rectangle 326"/>
              <p:cNvSpPr>
                <a:spLocks noChangeAspect="1" noChangeArrowheads="1"/>
              </p:cNvSpPr>
              <p:nvPr/>
            </p:nvSpPr>
            <p:spPr bwMode="auto">
              <a:xfrm>
                <a:off x="1672" y="1461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1" name="Rectangle 327"/>
              <p:cNvSpPr>
                <a:spLocks noChangeAspect="1" noChangeArrowheads="1"/>
              </p:cNvSpPr>
              <p:nvPr/>
            </p:nvSpPr>
            <p:spPr bwMode="auto">
              <a:xfrm>
                <a:off x="1926" y="1461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2" name="Rectangle 328"/>
              <p:cNvSpPr>
                <a:spLocks noChangeAspect="1" noChangeArrowheads="1"/>
              </p:cNvSpPr>
              <p:nvPr/>
            </p:nvSpPr>
            <p:spPr bwMode="auto">
              <a:xfrm>
                <a:off x="2180" y="1461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3" name="Rectangle 329"/>
              <p:cNvSpPr>
                <a:spLocks noChangeAspect="1" noChangeArrowheads="1"/>
              </p:cNvSpPr>
              <p:nvPr/>
            </p:nvSpPr>
            <p:spPr bwMode="auto">
              <a:xfrm>
                <a:off x="2434" y="1461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4" name="Rectangle 330"/>
              <p:cNvSpPr>
                <a:spLocks noChangeAspect="1" noChangeArrowheads="1"/>
              </p:cNvSpPr>
              <p:nvPr/>
            </p:nvSpPr>
            <p:spPr bwMode="auto">
              <a:xfrm>
                <a:off x="2688" y="1461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" name="Rectangle 331"/>
              <p:cNvSpPr>
                <a:spLocks noChangeAspect="1" noChangeArrowheads="1"/>
              </p:cNvSpPr>
              <p:nvPr/>
            </p:nvSpPr>
            <p:spPr bwMode="auto">
              <a:xfrm>
                <a:off x="2942" y="1461"/>
                <a:ext cx="253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6" name="Rectangle 332"/>
              <p:cNvSpPr>
                <a:spLocks noChangeAspect="1" noChangeArrowheads="1"/>
              </p:cNvSpPr>
              <p:nvPr/>
            </p:nvSpPr>
            <p:spPr bwMode="auto">
              <a:xfrm>
                <a:off x="3195" y="1461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7" name="Rectangle 333"/>
              <p:cNvSpPr>
                <a:spLocks noChangeAspect="1" noChangeArrowheads="1"/>
              </p:cNvSpPr>
              <p:nvPr/>
            </p:nvSpPr>
            <p:spPr bwMode="auto">
              <a:xfrm>
                <a:off x="3449" y="1461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8" name="Rectangle 334"/>
              <p:cNvSpPr>
                <a:spLocks noChangeAspect="1" noChangeArrowheads="1"/>
              </p:cNvSpPr>
              <p:nvPr/>
            </p:nvSpPr>
            <p:spPr bwMode="auto">
              <a:xfrm>
                <a:off x="3703" y="1461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9" name="Rectangle 335"/>
              <p:cNvSpPr>
                <a:spLocks noChangeAspect="1" noChangeArrowheads="1"/>
              </p:cNvSpPr>
              <p:nvPr/>
            </p:nvSpPr>
            <p:spPr bwMode="auto">
              <a:xfrm>
                <a:off x="3957" y="1461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0" name="Rectangle 336"/>
              <p:cNvSpPr>
                <a:spLocks noChangeAspect="1" noChangeArrowheads="1"/>
              </p:cNvSpPr>
              <p:nvPr/>
            </p:nvSpPr>
            <p:spPr bwMode="auto">
              <a:xfrm>
                <a:off x="1672" y="1215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1" name="Rectangle 337"/>
              <p:cNvSpPr>
                <a:spLocks noChangeAspect="1" noChangeArrowheads="1"/>
              </p:cNvSpPr>
              <p:nvPr/>
            </p:nvSpPr>
            <p:spPr bwMode="auto">
              <a:xfrm>
                <a:off x="1926" y="1215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2" name="Rectangle 338"/>
              <p:cNvSpPr>
                <a:spLocks noChangeAspect="1" noChangeArrowheads="1"/>
              </p:cNvSpPr>
              <p:nvPr/>
            </p:nvSpPr>
            <p:spPr bwMode="auto">
              <a:xfrm>
                <a:off x="2180" y="1215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3" name="Rectangle 339"/>
              <p:cNvSpPr>
                <a:spLocks noChangeAspect="1" noChangeArrowheads="1"/>
              </p:cNvSpPr>
              <p:nvPr/>
            </p:nvSpPr>
            <p:spPr bwMode="auto">
              <a:xfrm>
                <a:off x="2434" y="1215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4" name="Rectangle 340"/>
              <p:cNvSpPr>
                <a:spLocks noChangeAspect="1" noChangeArrowheads="1"/>
              </p:cNvSpPr>
              <p:nvPr/>
            </p:nvSpPr>
            <p:spPr bwMode="auto">
              <a:xfrm>
                <a:off x="2688" y="1215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" name="Rectangle 341"/>
              <p:cNvSpPr>
                <a:spLocks noChangeAspect="1" noChangeArrowheads="1"/>
              </p:cNvSpPr>
              <p:nvPr/>
            </p:nvSpPr>
            <p:spPr bwMode="auto">
              <a:xfrm>
                <a:off x="2942" y="1215"/>
                <a:ext cx="253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" name="Rectangle 342"/>
              <p:cNvSpPr>
                <a:spLocks noChangeAspect="1" noChangeArrowheads="1"/>
              </p:cNvSpPr>
              <p:nvPr/>
            </p:nvSpPr>
            <p:spPr bwMode="auto">
              <a:xfrm>
                <a:off x="3195" y="1215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7" name="Rectangle 343"/>
              <p:cNvSpPr>
                <a:spLocks noChangeAspect="1" noChangeArrowheads="1"/>
              </p:cNvSpPr>
              <p:nvPr/>
            </p:nvSpPr>
            <p:spPr bwMode="auto">
              <a:xfrm>
                <a:off x="3449" y="1215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8" name="Rectangle 344"/>
              <p:cNvSpPr>
                <a:spLocks noChangeAspect="1" noChangeArrowheads="1"/>
              </p:cNvSpPr>
              <p:nvPr/>
            </p:nvSpPr>
            <p:spPr bwMode="auto">
              <a:xfrm>
                <a:off x="3703" y="1215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9" name="Rectangle 345"/>
              <p:cNvSpPr>
                <a:spLocks noChangeAspect="1" noChangeArrowheads="1"/>
              </p:cNvSpPr>
              <p:nvPr/>
            </p:nvSpPr>
            <p:spPr bwMode="auto">
              <a:xfrm>
                <a:off x="3957" y="1215"/>
                <a:ext cx="254" cy="246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0" name="Rectangle 346"/>
              <p:cNvSpPr>
                <a:spLocks noChangeAspect="1" noChangeArrowheads="1"/>
              </p:cNvSpPr>
              <p:nvPr/>
            </p:nvSpPr>
            <p:spPr bwMode="auto">
              <a:xfrm>
                <a:off x="1672" y="970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1" name="Rectangle 347"/>
              <p:cNvSpPr>
                <a:spLocks noChangeAspect="1" noChangeArrowheads="1"/>
              </p:cNvSpPr>
              <p:nvPr/>
            </p:nvSpPr>
            <p:spPr bwMode="auto">
              <a:xfrm>
                <a:off x="1926" y="970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2" name="Rectangle 348"/>
              <p:cNvSpPr>
                <a:spLocks noChangeAspect="1" noChangeArrowheads="1"/>
              </p:cNvSpPr>
              <p:nvPr/>
            </p:nvSpPr>
            <p:spPr bwMode="auto">
              <a:xfrm>
                <a:off x="2180" y="970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3" name="Rectangle 349"/>
              <p:cNvSpPr>
                <a:spLocks noChangeAspect="1" noChangeArrowheads="1"/>
              </p:cNvSpPr>
              <p:nvPr/>
            </p:nvSpPr>
            <p:spPr bwMode="auto">
              <a:xfrm>
                <a:off x="2434" y="970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4" name="Rectangle 350"/>
              <p:cNvSpPr>
                <a:spLocks noChangeAspect="1" noChangeArrowheads="1"/>
              </p:cNvSpPr>
              <p:nvPr/>
            </p:nvSpPr>
            <p:spPr bwMode="auto">
              <a:xfrm>
                <a:off x="2688" y="970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" name="Rectangle 351"/>
              <p:cNvSpPr>
                <a:spLocks noChangeAspect="1" noChangeArrowheads="1"/>
              </p:cNvSpPr>
              <p:nvPr/>
            </p:nvSpPr>
            <p:spPr bwMode="auto">
              <a:xfrm>
                <a:off x="2942" y="970"/>
                <a:ext cx="253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" name="Rectangle 352"/>
              <p:cNvSpPr>
                <a:spLocks noChangeAspect="1" noChangeArrowheads="1"/>
              </p:cNvSpPr>
              <p:nvPr/>
            </p:nvSpPr>
            <p:spPr bwMode="auto">
              <a:xfrm>
                <a:off x="3195" y="970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7" name="Rectangle 353"/>
              <p:cNvSpPr>
                <a:spLocks noChangeAspect="1" noChangeArrowheads="1"/>
              </p:cNvSpPr>
              <p:nvPr/>
            </p:nvSpPr>
            <p:spPr bwMode="auto">
              <a:xfrm>
                <a:off x="3449" y="970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8" name="Rectangle 354"/>
              <p:cNvSpPr>
                <a:spLocks noChangeAspect="1" noChangeArrowheads="1"/>
              </p:cNvSpPr>
              <p:nvPr/>
            </p:nvSpPr>
            <p:spPr bwMode="auto">
              <a:xfrm>
                <a:off x="3703" y="970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9" name="Rectangle 355"/>
              <p:cNvSpPr>
                <a:spLocks noChangeAspect="1" noChangeArrowheads="1"/>
              </p:cNvSpPr>
              <p:nvPr/>
            </p:nvSpPr>
            <p:spPr bwMode="auto">
              <a:xfrm>
                <a:off x="3957" y="970"/>
                <a:ext cx="254" cy="245"/>
              </a:xfrm>
              <a:prstGeom prst="rect">
                <a:avLst/>
              </a:prstGeom>
              <a:noFill/>
              <a:ln w="0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6" name="Line 2"/>
            <p:cNvSpPr>
              <a:spLocks noChangeAspect="1" noChangeShapeType="1"/>
            </p:cNvSpPr>
            <p:nvPr/>
          </p:nvSpPr>
          <p:spPr bwMode="auto">
            <a:xfrm>
              <a:off x="3189" y="1768"/>
              <a:ext cx="241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" name="Freeform 3"/>
            <p:cNvSpPr>
              <a:spLocks noChangeAspect="1"/>
            </p:cNvSpPr>
            <p:nvPr/>
          </p:nvSpPr>
          <p:spPr bwMode="auto">
            <a:xfrm>
              <a:off x="3189" y="1768"/>
              <a:ext cx="2416" cy="2449"/>
            </a:xfrm>
            <a:custGeom>
              <a:avLst/>
              <a:gdLst/>
              <a:ahLst/>
              <a:cxnLst>
                <a:cxn ang="0">
                  <a:pos x="0" y="342"/>
                </a:cxn>
                <a:cxn ang="0">
                  <a:pos x="434" y="342"/>
                </a:cxn>
                <a:cxn ang="0">
                  <a:pos x="434" y="0"/>
                </a:cxn>
              </a:cxnLst>
              <a:rect l="0" t="0" r="r" b="b"/>
              <a:pathLst>
                <a:path w="434" h="342">
                  <a:moveTo>
                    <a:pt x="0" y="342"/>
                  </a:moveTo>
                  <a:lnTo>
                    <a:pt x="434" y="342"/>
                  </a:lnTo>
                  <a:lnTo>
                    <a:pt x="43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" name="Line 5"/>
            <p:cNvSpPr>
              <a:spLocks noChangeAspect="1" noChangeShapeType="1"/>
            </p:cNvSpPr>
            <p:nvPr/>
          </p:nvSpPr>
          <p:spPr bwMode="auto">
            <a:xfrm>
              <a:off x="3189" y="2470"/>
              <a:ext cx="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" name="Line 6"/>
            <p:cNvSpPr>
              <a:spLocks noChangeAspect="1" noChangeShapeType="1"/>
            </p:cNvSpPr>
            <p:nvPr/>
          </p:nvSpPr>
          <p:spPr bwMode="auto">
            <a:xfrm>
              <a:off x="3057" y="1768"/>
              <a:ext cx="254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" name="Line 53"/>
            <p:cNvSpPr>
              <a:spLocks noChangeAspect="1" noChangeShapeType="1"/>
            </p:cNvSpPr>
            <p:nvPr/>
          </p:nvSpPr>
          <p:spPr bwMode="auto">
            <a:xfrm flipV="1">
              <a:off x="3063" y="1965"/>
              <a:ext cx="789" cy="111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" name="Line 55"/>
            <p:cNvSpPr>
              <a:spLocks noChangeAspect="1" noChangeShapeType="1"/>
            </p:cNvSpPr>
            <p:nvPr/>
          </p:nvSpPr>
          <p:spPr bwMode="auto">
            <a:xfrm flipH="1">
              <a:off x="3059" y="2695"/>
              <a:ext cx="1049" cy="44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" name="Line 67"/>
            <p:cNvSpPr>
              <a:spLocks noChangeAspect="1" noChangeShapeType="1"/>
            </p:cNvSpPr>
            <p:nvPr/>
          </p:nvSpPr>
          <p:spPr bwMode="auto">
            <a:xfrm flipH="1" flipV="1">
              <a:off x="3639" y="3431"/>
              <a:ext cx="1048" cy="10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" name="Line 68"/>
            <p:cNvSpPr>
              <a:spLocks noChangeAspect="1" noChangeShapeType="1"/>
            </p:cNvSpPr>
            <p:nvPr/>
          </p:nvSpPr>
          <p:spPr bwMode="auto">
            <a:xfrm flipV="1">
              <a:off x="3070" y="2759"/>
              <a:ext cx="1077" cy="138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" name="Line 71"/>
            <p:cNvSpPr>
              <a:spLocks noChangeAspect="1" noChangeShapeType="1"/>
            </p:cNvSpPr>
            <p:nvPr/>
          </p:nvSpPr>
          <p:spPr bwMode="auto">
            <a:xfrm flipH="1">
              <a:off x="4687" y="3538"/>
              <a:ext cx="27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" name="Line 73"/>
            <p:cNvSpPr>
              <a:spLocks noChangeAspect="1" noChangeShapeType="1"/>
            </p:cNvSpPr>
            <p:nvPr/>
          </p:nvSpPr>
          <p:spPr bwMode="auto">
            <a:xfrm flipH="1" flipV="1">
              <a:off x="4108" y="2695"/>
              <a:ext cx="39" cy="64"/>
            </a:xfrm>
            <a:prstGeom prst="line">
              <a:avLst/>
            </a:prstGeom>
            <a:noFill/>
            <a:ln w="444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" name="Line 78"/>
            <p:cNvSpPr>
              <a:spLocks noChangeAspect="1" noChangeShapeType="1"/>
            </p:cNvSpPr>
            <p:nvPr/>
          </p:nvSpPr>
          <p:spPr bwMode="auto">
            <a:xfrm flipH="1" flipV="1">
              <a:off x="3952" y="2189"/>
              <a:ext cx="828" cy="26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" name="Line 82"/>
            <p:cNvSpPr>
              <a:spLocks noChangeAspect="1" noChangeShapeType="1"/>
            </p:cNvSpPr>
            <p:nvPr/>
          </p:nvSpPr>
          <p:spPr bwMode="auto">
            <a:xfrm flipV="1">
              <a:off x="4337" y="1773"/>
              <a:ext cx="1008" cy="123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" name="Line 108"/>
            <p:cNvSpPr>
              <a:spLocks noChangeAspect="1" noChangeShapeType="1"/>
            </p:cNvSpPr>
            <p:nvPr/>
          </p:nvSpPr>
          <p:spPr bwMode="auto">
            <a:xfrm flipV="1">
              <a:off x="4590" y="2217"/>
              <a:ext cx="1014" cy="115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" name="Line 142"/>
            <p:cNvSpPr>
              <a:spLocks noChangeAspect="1" noChangeShapeType="1"/>
            </p:cNvSpPr>
            <p:nvPr/>
          </p:nvSpPr>
          <p:spPr bwMode="auto">
            <a:xfrm flipV="1">
              <a:off x="5009" y="2526"/>
              <a:ext cx="594" cy="157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" name="Oval 150"/>
            <p:cNvSpPr>
              <a:spLocks noChangeAspect="1" noChangeArrowheads="1"/>
            </p:cNvSpPr>
            <p:nvPr/>
          </p:nvSpPr>
          <p:spPr bwMode="auto">
            <a:xfrm>
              <a:off x="3178" y="2456"/>
              <a:ext cx="28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" name="Oval 165"/>
            <p:cNvSpPr>
              <a:spLocks noChangeAspect="1" noChangeArrowheads="1"/>
            </p:cNvSpPr>
            <p:nvPr/>
          </p:nvSpPr>
          <p:spPr bwMode="auto">
            <a:xfrm>
              <a:off x="3707" y="3004"/>
              <a:ext cx="28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" name="Oval 166"/>
            <p:cNvSpPr>
              <a:spLocks noChangeAspect="1" noChangeArrowheads="1"/>
            </p:cNvSpPr>
            <p:nvPr/>
          </p:nvSpPr>
          <p:spPr bwMode="auto">
            <a:xfrm>
              <a:off x="3590" y="2737"/>
              <a:ext cx="28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" name="Oval 169"/>
            <p:cNvSpPr>
              <a:spLocks noChangeAspect="1" noChangeArrowheads="1"/>
            </p:cNvSpPr>
            <p:nvPr/>
          </p:nvSpPr>
          <p:spPr bwMode="auto">
            <a:xfrm>
              <a:off x="3941" y="3595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" name="Oval 171"/>
            <p:cNvSpPr>
              <a:spLocks noChangeAspect="1" noChangeArrowheads="1"/>
            </p:cNvSpPr>
            <p:nvPr/>
          </p:nvSpPr>
          <p:spPr bwMode="auto">
            <a:xfrm>
              <a:off x="4008" y="3215"/>
              <a:ext cx="2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" name="Oval 172"/>
            <p:cNvSpPr>
              <a:spLocks noChangeAspect="1" noChangeArrowheads="1"/>
            </p:cNvSpPr>
            <p:nvPr/>
          </p:nvSpPr>
          <p:spPr bwMode="auto">
            <a:xfrm>
              <a:off x="4553" y="2456"/>
              <a:ext cx="28" cy="3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" name="Oval 173"/>
            <p:cNvSpPr>
              <a:spLocks noChangeAspect="1" noChangeArrowheads="1"/>
            </p:cNvSpPr>
            <p:nvPr/>
          </p:nvSpPr>
          <p:spPr bwMode="auto">
            <a:xfrm>
              <a:off x="4603" y="2309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Oval 175"/>
            <p:cNvSpPr>
              <a:spLocks noChangeAspect="1" noChangeArrowheads="1"/>
            </p:cNvSpPr>
            <p:nvPr/>
          </p:nvSpPr>
          <p:spPr bwMode="auto">
            <a:xfrm>
              <a:off x="4815" y="2660"/>
              <a:ext cx="27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" name="Oval 185"/>
            <p:cNvSpPr>
              <a:spLocks noChangeAspect="1" noChangeArrowheads="1"/>
            </p:cNvSpPr>
            <p:nvPr/>
          </p:nvSpPr>
          <p:spPr bwMode="auto">
            <a:xfrm>
              <a:off x="5204" y="2962"/>
              <a:ext cx="28" cy="3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" name="Oval 206"/>
            <p:cNvSpPr>
              <a:spLocks noChangeAspect="1" noChangeArrowheads="1"/>
            </p:cNvSpPr>
            <p:nvPr/>
          </p:nvSpPr>
          <p:spPr bwMode="auto">
            <a:xfrm>
              <a:off x="3973" y="3190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0" name="Rectangle 207" descr="Wide downward diagonal"/>
            <p:cNvSpPr>
              <a:spLocks noChangeAspect="1" noChangeArrowheads="1"/>
            </p:cNvSpPr>
            <p:nvPr/>
          </p:nvSpPr>
          <p:spPr bwMode="auto">
            <a:xfrm>
              <a:off x="4574" y="2287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1" name="Oval 208"/>
            <p:cNvSpPr>
              <a:spLocks noChangeAspect="1" noChangeArrowheads="1"/>
            </p:cNvSpPr>
            <p:nvPr/>
          </p:nvSpPr>
          <p:spPr bwMode="auto">
            <a:xfrm>
              <a:off x="3678" y="2980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" name="Rectangle 209" descr="Wide downward diagonal"/>
            <p:cNvSpPr>
              <a:spLocks noChangeAspect="1" noChangeArrowheads="1"/>
            </p:cNvSpPr>
            <p:nvPr/>
          </p:nvSpPr>
          <p:spPr bwMode="auto">
            <a:xfrm>
              <a:off x="5182" y="2937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" name="Rectangle 213" descr="Wide downward diagonal"/>
            <p:cNvSpPr>
              <a:spLocks noChangeAspect="1" noChangeArrowheads="1"/>
            </p:cNvSpPr>
            <p:nvPr/>
          </p:nvSpPr>
          <p:spPr bwMode="auto">
            <a:xfrm>
              <a:off x="4782" y="2643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" name="Oval 216"/>
            <p:cNvSpPr>
              <a:spLocks noChangeAspect="1" noChangeArrowheads="1"/>
            </p:cNvSpPr>
            <p:nvPr/>
          </p:nvSpPr>
          <p:spPr bwMode="auto">
            <a:xfrm>
              <a:off x="3554" y="2719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5" name="Rectangle 217" descr="Wide downward diagonal"/>
            <p:cNvSpPr>
              <a:spLocks noChangeAspect="1" noChangeArrowheads="1"/>
            </p:cNvSpPr>
            <p:nvPr/>
          </p:nvSpPr>
          <p:spPr bwMode="auto">
            <a:xfrm>
              <a:off x="4525" y="2433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" name="Oval 221"/>
            <p:cNvSpPr>
              <a:spLocks noChangeAspect="1" noChangeArrowheads="1"/>
            </p:cNvSpPr>
            <p:nvPr/>
          </p:nvSpPr>
          <p:spPr bwMode="auto">
            <a:xfrm>
              <a:off x="3164" y="2441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7" name="Rectangle 222" descr="Wide downward diagonal"/>
            <p:cNvSpPr>
              <a:spLocks noChangeAspect="1" noChangeArrowheads="1"/>
            </p:cNvSpPr>
            <p:nvPr/>
          </p:nvSpPr>
          <p:spPr bwMode="auto">
            <a:xfrm>
              <a:off x="5518" y="3080"/>
              <a:ext cx="81" cy="81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" name="Oval 237"/>
            <p:cNvSpPr>
              <a:spLocks noChangeAspect="1" noChangeArrowheads="1"/>
            </p:cNvSpPr>
            <p:nvPr/>
          </p:nvSpPr>
          <p:spPr bwMode="auto">
            <a:xfrm>
              <a:off x="3911" y="3573"/>
              <a:ext cx="81" cy="81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9" name="Line 250"/>
            <p:cNvSpPr>
              <a:spLocks noChangeAspect="1" noChangeShapeType="1"/>
            </p:cNvSpPr>
            <p:nvPr/>
          </p:nvSpPr>
          <p:spPr bwMode="auto">
            <a:xfrm>
              <a:off x="3063" y="4222"/>
              <a:ext cx="253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" name="Line 251"/>
            <p:cNvSpPr>
              <a:spLocks noChangeAspect="1" noChangeShapeType="1"/>
            </p:cNvSpPr>
            <p:nvPr/>
          </p:nvSpPr>
          <p:spPr bwMode="auto">
            <a:xfrm flipV="1">
              <a:off x="3063" y="1768"/>
              <a:ext cx="0" cy="245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" name="Line 74"/>
            <p:cNvSpPr>
              <a:spLocks noChangeAspect="1" noChangeShapeType="1"/>
            </p:cNvSpPr>
            <p:nvPr/>
          </p:nvSpPr>
          <p:spPr bwMode="auto">
            <a:xfrm flipH="1" flipV="1">
              <a:off x="3952" y="2189"/>
              <a:ext cx="156" cy="506"/>
            </a:xfrm>
            <a:prstGeom prst="line">
              <a:avLst/>
            </a:prstGeom>
            <a:noFill/>
            <a:ln w="444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Line 76"/>
            <p:cNvSpPr>
              <a:spLocks noChangeAspect="1" noChangeShapeType="1"/>
            </p:cNvSpPr>
            <p:nvPr/>
          </p:nvSpPr>
          <p:spPr bwMode="auto">
            <a:xfrm flipH="1" flipV="1">
              <a:off x="3793" y="1774"/>
              <a:ext cx="59" cy="191"/>
            </a:xfrm>
            <a:prstGeom prst="line">
              <a:avLst/>
            </a:prstGeom>
            <a:noFill/>
            <a:ln w="444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Line 77"/>
            <p:cNvSpPr>
              <a:spLocks noChangeAspect="1" noChangeShapeType="1"/>
            </p:cNvSpPr>
            <p:nvPr/>
          </p:nvSpPr>
          <p:spPr bwMode="auto">
            <a:xfrm flipH="1" flipV="1">
              <a:off x="3852" y="1965"/>
              <a:ext cx="100" cy="224"/>
            </a:xfrm>
            <a:prstGeom prst="line">
              <a:avLst/>
            </a:prstGeom>
            <a:noFill/>
            <a:ln w="444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" name="Line 106"/>
            <p:cNvSpPr>
              <a:spLocks noChangeAspect="1" noChangeShapeType="1"/>
            </p:cNvSpPr>
            <p:nvPr/>
          </p:nvSpPr>
          <p:spPr bwMode="auto">
            <a:xfrm flipH="1" flipV="1">
              <a:off x="4714" y="3538"/>
              <a:ext cx="295" cy="563"/>
            </a:xfrm>
            <a:prstGeom prst="line">
              <a:avLst/>
            </a:prstGeom>
            <a:noFill/>
            <a:ln w="444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5" name="Line 141"/>
            <p:cNvSpPr>
              <a:spLocks noChangeAspect="1" noChangeShapeType="1"/>
            </p:cNvSpPr>
            <p:nvPr/>
          </p:nvSpPr>
          <p:spPr bwMode="auto">
            <a:xfrm flipH="1" flipV="1">
              <a:off x="5009" y="4101"/>
              <a:ext cx="35" cy="118"/>
            </a:xfrm>
            <a:prstGeom prst="line">
              <a:avLst/>
            </a:prstGeom>
            <a:noFill/>
            <a:ln w="444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6" name="Line 254"/>
            <p:cNvSpPr>
              <a:spLocks noChangeAspect="1" noChangeShapeType="1"/>
            </p:cNvSpPr>
            <p:nvPr/>
          </p:nvSpPr>
          <p:spPr bwMode="auto">
            <a:xfrm flipH="1" flipV="1">
              <a:off x="4145" y="2771"/>
              <a:ext cx="579" cy="788"/>
            </a:xfrm>
            <a:prstGeom prst="line">
              <a:avLst/>
            </a:prstGeom>
            <a:noFill/>
            <a:ln w="44450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567" name="Picture 712" descr="http://www.tpwd.state.tx.us/expltx/jrnat/images/bugs/katydid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31" y="871"/>
              <a:ext cx="1248" cy="858"/>
            </a:xfrm>
            <a:prstGeom prst="rect">
              <a:avLst/>
            </a:prstGeom>
            <a:noFill/>
          </p:spPr>
        </p:pic>
        <p:sp>
          <p:nvSpPr>
            <p:cNvPr id="568" name="AutoShape 713"/>
            <p:cNvSpPr>
              <a:spLocks noChangeAspect="1" noChangeArrowheads="1"/>
            </p:cNvSpPr>
            <p:nvPr/>
          </p:nvSpPr>
          <p:spPr bwMode="auto">
            <a:xfrm>
              <a:off x="4263" y="2428"/>
              <a:ext cx="144" cy="144"/>
            </a:xfrm>
            <a:prstGeom prst="diamond">
              <a:avLst/>
            </a:prstGeom>
            <a:solidFill>
              <a:srgbClr val="99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" name="Line 714"/>
            <p:cNvSpPr>
              <a:spLocks noChangeAspect="1" noChangeShapeType="1"/>
            </p:cNvSpPr>
            <p:nvPr/>
          </p:nvSpPr>
          <p:spPr bwMode="auto">
            <a:xfrm>
              <a:off x="3831" y="1585"/>
              <a:ext cx="432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70" name="Text Box 718"/>
          <p:cNvSpPr txBox="1">
            <a:spLocks noChangeArrowheads="1"/>
          </p:cNvSpPr>
          <p:nvPr/>
        </p:nvSpPr>
        <p:spPr bwMode="auto">
          <a:xfrm>
            <a:off x="3221038" y="3116263"/>
            <a:ext cx="2873375" cy="92333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dirty="0" err="1" smtClean="0"/>
              <a:t>Obrisati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primere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okru</a:t>
            </a:r>
            <a:r>
              <a:rPr lang="sr-Latn-RS" dirty="0" smtClean="0"/>
              <a:t>ženi primerima iste klase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Rastojanja</a:t>
            </a:r>
            <a:endParaRPr lang="en-US" dirty="0"/>
          </a:p>
        </p:txBody>
      </p:sp>
      <p:sp>
        <p:nvSpPr>
          <p:cNvPr id="524" name="Rectangle 161"/>
          <p:cNvSpPr>
            <a:spLocks noChangeArrowheads="1"/>
          </p:cNvSpPr>
          <p:nvPr/>
        </p:nvSpPr>
        <p:spPr bwMode="auto">
          <a:xfrm>
            <a:off x="4876800" y="1508125"/>
            <a:ext cx="4117975" cy="5235575"/>
          </a:xfrm>
          <a:prstGeom prst="rect">
            <a:avLst/>
          </a:prstGeom>
          <a:solidFill>
            <a:srgbClr val="CCFFCC"/>
          </a:solidFill>
          <a:ln w="0">
            <a:solidFill>
              <a:srgbClr val="00000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25" name="Rectangle 160"/>
          <p:cNvSpPr>
            <a:spLocks noChangeArrowheads="1"/>
          </p:cNvSpPr>
          <p:nvPr/>
        </p:nvSpPr>
        <p:spPr bwMode="auto">
          <a:xfrm>
            <a:off x="185738" y="1509713"/>
            <a:ext cx="4503737" cy="5235575"/>
          </a:xfrm>
          <a:prstGeom prst="rect">
            <a:avLst/>
          </a:prstGeom>
          <a:solidFill>
            <a:srgbClr val="FFFF99"/>
          </a:solidFill>
          <a:ln w="0">
            <a:solidFill>
              <a:srgbClr val="000000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71" name="Rectangle 4"/>
          <p:cNvSpPr>
            <a:spLocks noChangeArrowheads="1"/>
          </p:cNvSpPr>
          <p:nvPr/>
        </p:nvSpPr>
        <p:spPr bwMode="auto">
          <a:xfrm>
            <a:off x="685800" y="5884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2" name="Rectangle 5"/>
          <p:cNvSpPr>
            <a:spLocks noChangeArrowheads="1"/>
          </p:cNvSpPr>
          <p:nvPr/>
        </p:nvSpPr>
        <p:spPr bwMode="auto">
          <a:xfrm>
            <a:off x="1066800" y="5884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3" name="Rectangle 6"/>
          <p:cNvSpPr>
            <a:spLocks noChangeArrowheads="1"/>
          </p:cNvSpPr>
          <p:nvPr/>
        </p:nvSpPr>
        <p:spPr bwMode="auto">
          <a:xfrm>
            <a:off x="1447800" y="5884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4" name="Rectangle 7"/>
          <p:cNvSpPr>
            <a:spLocks noChangeArrowheads="1"/>
          </p:cNvSpPr>
          <p:nvPr/>
        </p:nvSpPr>
        <p:spPr bwMode="auto">
          <a:xfrm>
            <a:off x="1828800" y="5884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" name="Rectangle 8"/>
          <p:cNvSpPr>
            <a:spLocks noChangeArrowheads="1"/>
          </p:cNvSpPr>
          <p:nvPr/>
        </p:nvSpPr>
        <p:spPr bwMode="auto">
          <a:xfrm>
            <a:off x="2209800" y="5884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" name="Rectangle 9"/>
          <p:cNvSpPr>
            <a:spLocks noChangeArrowheads="1"/>
          </p:cNvSpPr>
          <p:nvPr/>
        </p:nvSpPr>
        <p:spPr bwMode="auto">
          <a:xfrm>
            <a:off x="2590800" y="5884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7" name="Rectangle 10"/>
          <p:cNvSpPr>
            <a:spLocks noChangeArrowheads="1"/>
          </p:cNvSpPr>
          <p:nvPr/>
        </p:nvSpPr>
        <p:spPr bwMode="auto">
          <a:xfrm>
            <a:off x="2971800" y="5884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8" name="Rectangle 11"/>
          <p:cNvSpPr>
            <a:spLocks noChangeArrowheads="1"/>
          </p:cNvSpPr>
          <p:nvPr/>
        </p:nvSpPr>
        <p:spPr bwMode="auto">
          <a:xfrm>
            <a:off x="3352800" y="5884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9" name="Rectangle 12"/>
          <p:cNvSpPr>
            <a:spLocks noChangeArrowheads="1"/>
          </p:cNvSpPr>
          <p:nvPr/>
        </p:nvSpPr>
        <p:spPr bwMode="auto">
          <a:xfrm>
            <a:off x="3733800" y="5884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0" name="Rectangle 13"/>
          <p:cNvSpPr>
            <a:spLocks noChangeArrowheads="1"/>
          </p:cNvSpPr>
          <p:nvPr/>
        </p:nvSpPr>
        <p:spPr bwMode="auto">
          <a:xfrm>
            <a:off x="4114800" y="5884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1" name="Rectangle 14"/>
          <p:cNvSpPr>
            <a:spLocks noChangeArrowheads="1"/>
          </p:cNvSpPr>
          <p:nvPr/>
        </p:nvSpPr>
        <p:spPr bwMode="auto">
          <a:xfrm>
            <a:off x="685800" y="5503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2" name="Rectangle 15"/>
          <p:cNvSpPr>
            <a:spLocks noChangeArrowheads="1"/>
          </p:cNvSpPr>
          <p:nvPr/>
        </p:nvSpPr>
        <p:spPr bwMode="auto">
          <a:xfrm>
            <a:off x="1066800" y="5503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3" name="Rectangle 16"/>
          <p:cNvSpPr>
            <a:spLocks noChangeArrowheads="1"/>
          </p:cNvSpPr>
          <p:nvPr/>
        </p:nvSpPr>
        <p:spPr bwMode="auto">
          <a:xfrm>
            <a:off x="1447800" y="5503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4" name="Rectangle 17"/>
          <p:cNvSpPr>
            <a:spLocks noChangeArrowheads="1"/>
          </p:cNvSpPr>
          <p:nvPr/>
        </p:nvSpPr>
        <p:spPr bwMode="auto">
          <a:xfrm>
            <a:off x="1828800" y="5503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5" name="Rectangle 18"/>
          <p:cNvSpPr>
            <a:spLocks noChangeArrowheads="1"/>
          </p:cNvSpPr>
          <p:nvPr/>
        </p:nvSpPr>
        <p:spPr bwMode="auto">
          <a:xfrm>
            <a:off x="2209800" y="5503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" name="Rectangle 19"/>
          <p:cNvSpPr>
            <a:spLocks noChangeArrowheads="1"/>
          </p:cNvSpPr>
          <p:nvPr/>
        </p:nvSpPr>
        <p:spPr bwMode="auto">
          <a:xfrm>
            <a:off x="2590800" y="5503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7" name="Rectangle 20"/>
          <p:cNvSpPr>
            <a:spLocks noChangeArrowheads="1"/>
          </p:cNvSpPr>
          <p:nvPr/>
        </p:nvSpPr>
        <p:spPr bwMode="auto">
          <a:xfrm>
            <a:off x="2971800" y="5503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" name="Rectangle 21"/>
          <p:cNvSpPr>
            <a:spLocks noChangeArrowheads="1"/>
          </p:cNvSpPr>
          <p:nvPr/>
        </p:nvSpPr>
        <p:spPr bwMode="auto">
          <a:xfrm>
            <a:off x="3352800" y="5503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9" name="Rectangle 22"/>
          <p:cNvSpPr>
            <a:spLocks noChangeArrowheads="1"/>
          </p:cNvSpPr>
          <p:nvPr/>
        </p:nvSpPr>
        <p:spPr bwMode="auto">
          <a:xfrm>
            <a:off x="3733800" y="5503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0" name="Rectangle 23"/>
          <p:cNvSpPr>
            <a:spLocks noChangeArrowheads="1"/>
          </p:cNvSpPr>
          <p:nvPr/>
        </p:nvSpPr>
        <p:spPr bwMode="auto">
          <a:xfrm>
            <a:off x="4114800" y="5503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" name="Rectangle 24"/>
          <p:cNvSpPr>
            <a:spLocks noChangeArrowheads="1"/>
          </p:cNvSpPr>
          <p:nvPr/>
        </p:nvSpPr>
        <p:spPr bwMode="auto">
          <a:xfrm>
            <a:off x="685800" y="5122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2" name="Rectangle 25"/>
          <p:cNvSpPr>
            <a:spLocks noChangeArrowheads="1"/>
          </p:cNvSpPr>
          <p:nvPr/>
        </p:nvSpPr>
        <p:spPr bwMode="auto">
          <a:xfrm>
            <a:off x="1066800" y="5122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3" name="Rectangle 26"/>
          <p:cNvSpPr>
            <a:spLocks noChangeArrowheads="1"/>
          </p:cNvSpPr>
          <p:nvPr/>
        </p:nvSpPr>
        <p:spPr bwMode="auto">
          <a:xfrm>
            <a:off x="1447800" y="5122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4" name="Rectangle 27"/>
          <p:cNvSpPr>
            <a:spLocks noChangeArrowheads="1"/>
          </p:cNvSpPr>
          <p:nvPr/>
        </p:nvSpPr>
        <p:spPr bwMode="auto">
          <a:xfrm>
            <a:off x="1828800" y="5122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5" name="Rectangle 28"/>
          <p:cNvSpPr>
            <a:spLocks noChangeArrowheads="1"/>
          </p:cNvSpPr>
          <p:nvPr/>
        </p:nvSpPr>
        <p:spPr bwMode="auto">
          <a:xfrm>
            <a:off x="2209800" y="5122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" name="Rectangle 29"/>
          <p:cNvSpPr>
            <a:spLocks noChangeArrowheads="1"/>
          </p:cNvSpPr>
          <p:nvPr/>
        </p:nvSpPr>
        <p:spPr bwMode="auto">
          <a:xfrm>
            <a:off x="2590800" y="5122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" name="Rectangle 30"/>
          <p:cNvSpPr>
            <a:spLocks noChangeArrowheads="1"/>
          </p:cNvSpPr>
          <p:nvPr/>
        </p:nvSpPr>
        <p:spPr bwMode="auto">
          <a:xfrm>
            <a:off x="2971800" y="5122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8" name="Rectangle 31"/>
          <p:cNvSpPr>
            <a:spLocks noChangeArrowheads="1"/>
          </p:cNvSpPr>
          <p:nvPr/>
        </p:nvSpPr>
        <p:spPr bwMode="auto">
          <a:xfrm>
            <a:off x="3352800" y="5122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" name="Rectangle 32"/>
          <p:cNvSpPr>
            <a:spLocks noChangeArrowheads="1"/>
          </p:cNvSpPr>
          <p:nvPr/>
        </p:nvSpPr>
        <p:spPr bwMode="auto">
          <a:xfrm>
            <a:off x="3733800" y="5122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" name="Rectangle 33"/>
          <p:cNvSpPr>
            <a:spLocks noChangeArrowheads="1"/>
          </p:cNvSpPr>
          <p:nvPr/>
        </p:nvSpPr>
        <p:spPr bwMode="auto">
          <a:xfrm>
            <a:off x="4114800" y="5122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1" name="Rectangle 34"/>
          <p:cNvSpPr>
            <a:spLocks noChangeArrowheads="1"/>
          </p:cNvSpPr>
          <p:nvPr/>
        </p:nvSpPr>
        <p:spPr bwMode="auto">
          <a:xfrm>
            <a:off x="685800" y="4741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2" name="Rectangle 35"/>
          <p:cNvSpPr>
            <a:spLocks noChangeArrowheads="1"/>
          </p:cNvSpPr>
          <p:nvPr/>
        </p:nvSpPr>
        <p:spPr bwMode="auto">
          <a:xfrm>
            <a:off x="1066800" y="4741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3" name="Rectangle 36"/>
          <p:cNvSpPr>
            <a:spLocks noChangeArrowheads="1"/>
          </p:cNvSpPr>
          <p:nvPr/>
        </p:nvSpPr>
        <p:spPr bwMode="auto">
          <a:xfrm>
            <a:off x="1447800" y="4741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4" name="Rectangle 37"/>
          <p:cNvSpPr>
            <a:spLocks noChangeArrowheads="1"/>
          </p:cNvSpPr>
          <p:nvPr/>
        </p:nvSpPr>
        <p:spPr bwMode="auto">
          <a:xfrm>
            <a:off x="1828800" y="4741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5" name="Rectangle 38"/>
          <p:cNvSpPr>
            <a:spLocks noChangeArrowheads="1"/>
          </p:cNvSpPr>
          <p:nvPr/>
        </p:nvSpPr>
        <p:spPr bwMode="auto">
          <a:xfrm>
            <a:off x="2209800" y="4741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" name="Rectangle 39"/>
          <p:cNvSpPr>
            <a:spLocks noChangeArrowheads="1"/>
          </p:cNvSpPr>
          <p:nvPr/>
        </p:nvSpPr>
        <p:spPr bwMode="auto">
          <a:xfrm>
            <a:off x="2590800" y="4741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" name="Rectangle 40"/>
          <p:cNvSpPr>
            <a:spLocks noChangeArrowheads="1"/>
          </p:cNvSpPr>
          <p:nvPr/>
        </p:nvSpPr>
        <p:spPr bwMode="auto">
          <a:xfrm>
            <a:off x="2971800" y="4741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8" name="Rectangle 41"/>
          <p:cNvSpPr>
            <a:spLocks noChangeArrowheads="1"/>
          </p:cNvSpPr>
          <p:nvPr/>
        </p:nvSpPr>
        <p:spPr bwMode="auto">
          <a:xfrm>
            <a:off x="3352800" y="4741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9" name="Rectangle 42"/>
          <p:cNvSpPr>
            <a:spLocks noChangeArrowheads="1"/>
          </p:cNvSpPr>
          <p:nvPr/>
        </p:nvSpPr>
        <p:spPr bwMode="auto">
          <a:xfrm>
            <a:off x="3733800" y="4741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0" name="Rectangle 43"/>
          <p:cNvSpPr>
            <a:spLocks noChangeArrowheads="1"/>
          </p:cNvSpPr>
          <p:nvPr/>
        </p:nvSpPr>
        <p:spPr bwMode="auto">
          <a:xfrm>
            <a:off x="4114800" y="4741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1" name="Rectangle 44"/>
          <p:cNvSpPr>
            <a:spLocks noChangeArrowheads="1"/>
          </p:cNvSpPr>
          <p:nvPr/>
        </p:nvSpPr>
        <p:spPr bwMode="auto">
          <a:xfrm>
            <a:off x="685800" y="4360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2" name="Rectangle 45"/>
          <p:cNvSpPr>
            <a:spLocks noChangeArrowheads="1"/>
          </p:cNvSpPr>
          <p:nvPr/>
        </p:nvSpPr>
        <p:spPr bwMode="auto">
          <a:xfrm>
            <a:off x="1066800" y="4360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3" name="Rectangle 46"/>
          <p:cNvSpPr>
            <a:spLocks noChangeArrowheads="1"/>
          </p:cNvSpPr>
          <p:nvPr/>
        </p:nvSpPr>
        <p:spPr bwMode="auto">
          <a:xfrm>
            <a:off x="1447800" y="4360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4" name="Rectangle 47"/>
          <p:cNvSpPr>
            <a:spLocks noChangeArrowheads="1"/>
          </p:cNvSpPr>
          <p:nvPr/>
        </p:nvSpPr>
        <p:spPr bwMode="auto">
          <a:xfrm>
            <a:off x="1828800" y="4360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5" name="Rectangle 48"/>
          <p:cNvSpPr>
            <a:spLocks noChangeArrowheads="1"/>
          </p:cNvSpPr>
          <p:nvPr/>
        </p:nvSpPr>
        <p:spPr bwMode="auto">
          <a:xfrm>
            <a:off x="2209800" y="4360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" name="Rectangle 49"/>
          <p:cNvSpPr>
            <a:spLocks noChangeArrowheads="1"/>
          </p:cNvSpPr>
          <p:nvPr/>
        </p:nvSpPr>
        <p:spPr bwMode="auto">
          <a:xfrm>
            <a:off x="2590800" y="4360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" name="Rectangle 50"/>
          <p:cNvSpPr>
            <a:spLocks noChangeArrowheads="1"/>
          </p:cNvSpPr>
          <p:nvPr/>
        </p:nvSpPr>
        <p:spPr bwMode="auto">
          <a:xfrm>
            <a:off x="2971800" y="4360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" name="Rectangle 51"/>
          <p:cNvSpPr>
            <a:spLocks noChangeArrowheads="1"/>
          </p:cNvSpPr>
          <p:nvPr/>
        </p:nvSpPr>
        <p:spPr bwMode="auto">
          <a:xfrm>
            <a:off x="3352800" y="4360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9" name="Rectangle 52"/>
          <p:cNvSpPr>
            <a:spLocks noChangeArrowheads="1"/>
          </p:cNvSpPr>
          <p:nvPr/>
        </p:nvSpPr>
        <p:spPr bwMode="auto">
          <a:xfrm>
            <a:off x="3733800" y="4360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" name="Rectangle 53"/>
          <p:cNvSpPr>
            <a:spLocks noChangeArrowheads="1"/>
          </p:cNvSpPr>
          <p:nvPr/>
        </p:nvSpPr>
        <p:spPr bwMode="auto">
          <a:xfrm>
            <a:off x="4114800" y="4360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1" name="Rectangle 54"/>
          <p:cNvSpPr>
            <a:spLocks noChangeArrowheads="1"/>
          </p:cNvSpPr>
          <p:nvPr/>
        </p:nvSpPr>
        <p:spPr bwMode="auto">
          <a:xfrm>
            <a:off x="685800" y="3979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" name="Rectangle 55"/>
          <p:cNvSpPr>
            <a:spLocks noChangeArrowheads="1"/>
          </p:cNvSpPr>
          <p:nvPr/>
        </p:nvSpPr>
        <p:spPr bwMode="auto">
          <a:xfrm>
            <a:off x="1066800" y="3979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" name="Rectangle 56"/>
          <p:cNvSpPr>
            <a:spLocks noChangeArrowheads="1"/>
          </p:cNvSpPr>
          <p:nvPr/>
        </p:nvSpPr>
        <p:spPr bwMode="auto">
          <a:xfrm>
            <a:off x="1447800" y="3979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4" name="Rectangle 57"/>
          <p:cNvSpPr>
            <a:spLocks noChangeArrowheads="1"/>
          </p:cNvSpPr>
          <p:nvPr/>
        </p:nvSpPr>
        <p:spPr bwMode="auto">
          <a:xfrm>
            <a:off x="1828800" y="3979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5" name="Rectangle 58"/>
          <p:cNvSpPr>
            <a:spLocks noChangeArrowheads="1"/>
          </p:cNvSpPr>
          <p:nvPr/>
        </p:nvSpPr>
        <p:spPr bwMode="auto">
          <a:xfrm>
            <a:off x="2209800" y="3979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6" name="Rectangle 59"/>
          <p:cNvSpPr>
            <a:spLocks noChangeArrowheads="1"/>
          </p:cNvSpPr>
          <p:nvPr/>
        </p:nvSpPr>
        <p:spPr bwMode="auto">
          <a:xfrm>
            <a:off x="2590800" y="3979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" name="Rectangle 60"/>
          <p:cNvSpPr>
            <a:spLocks noChangeArrowheads="1"/>
          </p:cNvSpPr>
          <p:nvPr/>
        </p:nvSpPr>
        <p:spPr bwMode="auto">
          <a:xfrm>
            <a:off x="2971800" y="3979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8" name="Rectangle 61"/>
          <p:cNvSpPr>
            <a:spLocks noChangeArrowheads="1"/>
          </p:cNvSpPr>
          <p:nvPr/>
        </p:nvSpPr>
        <p:spPr bwMode="auto">
          <a:xfrm>
            <a:off x="3352800" y="3979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9" name="Rectangle 62"/>
          <p:cNvSpPr>
            <a:spLocks noChangeArrowheads="1"/>
          </p:cNvSpPr>
          <p:nvPr/>
        </p:nvSpPr>
        <p:spPr bwMode="auto">
          <a:xfrm>
            <a:off x="3733800" y="3979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0" name="Rectangle 63"/>
          <p:cNvSpPr>
            <a:spLocks noChangeArrowheads="1"/>
          </p:cNvSpPr>
          <p:nvPr/>
        </p:nvSpPr>
        <p:spPr bwMode="auto">
          <a:xfrm>
            <a:off x="4114800" y="3979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1" name="Rectangle 64"/>
          <p:cNvSpPr>
            <a:spLocks noChangeArrowheads="1"/>
          </p:cNvSpPr>
          <p:nvPr/>
        </p:nvSpPr>
        <p:spPr bwMode="auto">
          <a:xfrm>
            <a:off x="685800" y="3598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2" name="Rectangle 65"/>
          <p:cNvSpPr>
            <a:spLocks noChangeArrowheads="1"/>
          </p:cNvSpPr>
          <p:nvPr/>
        </p:nvSpPr>
        <p:spPr bwMode="auto">
          <a:xfrm>
            <a:off x="1066800" y="3598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3" name="Rectangle 66"/>
          <p:cNvSpPr>
            <a:spLocks noChangeArrowheads="1"/>
          </p:cNvSpPr>
          <p:nvPr/>
        </p:nvSpPr>
        <p:spPr bwMode="auto">
          <a:xfrm>
            <a:off x="1447800" y="3598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4" name="Rectangle 67"/>
          <p:cNvSpPr>
            <a:spLocks noChangeArrowheads="1"/>
          </p:cNvSpPr>
          <p:nvPr/>
        </p:nvSpPr>
        <p:spPr bwMode="auto">
          <a:xfrm>
            <a:off x="1828800" y="3598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5" name="Rectangle 68"/>
          <p:cNvSpPr>
            <a:spLocks noChangeArrowheads="1"/>
          </p:cNvSpPr>
          <p:nvPr/>
        </p:nvSpPr>
        <p:spPr bwMode="auto">
          <a:xfrm>
            <a:off x="2209800" y="3598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6" name="Rectangle 69"/>
          <p:cNvSpPr>
            <a:spLocks noChangeArrowheads="1"/>
          </p:cNvSpPr>
          <p:nvPr/>
        </p:nvSpPr>
        <p:spPr bwMode="auto">
          <a:xfrm>
            <a:off x="2590800" y="3598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" name="Rectangle 70"/>
          <p:cNvSpPr>
            <a:spLocks noChangeArrowheads="1"/>
          </p:cNvSpPr>
          <p:nvPr/>
        </p:nvSpPr>
        <p:spPr bwMode="auto">
          <a:xfrm>
            <a:off x="2971800" y="3598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" name="Rectangle 71"/>
          <p:cNvSpPr>
            <a:spLocks noChangeArrowheads="1"/>
          </p:cNvSpPr>
          <p:nvPr/>
        </p:nvSpPr>
        <p:spPr bwMode="auto">
          <a:xfrm>
            <a:off x="3352800" y="3598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9" name="Rectangle 72"/>
          <p:cNvSpPr>
            <a:spLocks noChangeArrowheads="1"/>
          </p:cNvSpPr>
          <p:nvPr/>
        </p:nvSpPr>
        <p:spPr bwMode="auto">
          <a:xfrm>
            <a:off x="3733800" y="3598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0" name="Rectangle 73"/>
          <p:cNvSpPr>
            <a:spLocks noChangeArrowheads="1"/>
          </p:cNvSpPr>
          <p:nvPr/>
        </p:nvSpPr>
        <p:spPr bwMode="auto">
          <a:xfrm>
            <a:off x="4114800" y="3598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1" name="Rectangle 74"/>
          <p:cNvSpPr>
            <a:spLocks noChangeArrowheads="1"/>
          </p:cNvSpPr>
          <p:nvPr/>
        </p:nvSpPr>
        <p:spPr bwMode="auto">
          <a:xfrm>
            <a:off x="685800" y="3217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2" name="Rectangle 75"/>
          <p:cNvSpPr>
            <a:spLocks noChangeArrowheads="1"/>
          </p:cNvSpPr>
          <p:nvPr/>
        </p:nvSpPr>
        <p:spPr bwMode="auto">
          <a:xfrm>
            <a:off x="1066800" y="3217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3" name="Rectangle 76"/>
          <p:cNvSpPr>
            <a:spLocks noChangeArrowheads="1"/>
          </p:cNvSpPr>
          <p:nvPr/>
        </p:nvSpPr>
        <p:spPr bwMode="auto">
          <a:xfrm>
            <a:off x="1447800" y="3217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4" name="Rectangle 77"/>
          <p:cNvSpPr>
            <a:spLocks noChangeArrowheads="1"/>
          </p:cNvSpPr>
          <p:nvPr/>
        </p:nvSpPr>
        <p:spPr bwMode="auto">
          <a:xfrm>
            <a:off x="1828800" y="3217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5" name="Rectangle 78"/>
          <p:cNvSpPr>
            <a:spLocks noChangeArrowheads="1"/>
          </p:cNvSpPr>
          <p:nvPr/>
        </p:nvSpPr>
        <p:spPr bwMode="auto">
          <a:xfrm>
            <a:off x="2209800" y="3217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6" name="Rectangle 79"/>
          <p:cNvSpPr>
            <a:spLocks noChangeArrowheads="1"/>
          </p:cNvSpPr>
          <p:nvPr/>
        </p:nvSpPr>
        <p:spPr bwMode="auto">
          <a:xfrm>
            <a:off x="2590800" y="3217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" name="Rectangle 80"/>
          <p:cNvSpPr>
            <a:spLocks noChangeArrowheads="1"/>
          </p:cNvSpPr>
          <p:nvPr/>
        </p:nvSpPr>
        <p:spPr bwMode="auto">
          <a:xfrm>
            <a:off x="2971800" y="3217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8" name="Rectangle 81"/>
          <p:cNvSpPr>
            <a:spLocks noChangeArrowheads="1"/>
          </p:cNvSpPr>
          <p:nvPr/>
        </p:nvSpPr>
        <p:spPr bwMode="auto">
          <a:xfrm>
            <a:off x="3352800" y="3217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9" name="Rectangle 82"/>
          <p:cNvSpPr>
            <a:spLocks noChangeArrowheads="1"/>
          </p:cNvSpPr>
          <p:nvPr/>
        </p:nvSpPr>
        <p:spPr bwMode="auto">
          <a:xfrm>
            <a:off x="3733800" y="3217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0" name="Rectangle 83"/>
          <p:cNvSpPr>
            <a:spLocks noChangeArrowheads="1"/>
          </p:cNvSpPr>
          <p:nvPr/>
        </p:nvSpPr>
        <p:spPr bwMode="auto">
          <a:xfrm>
            <a:off x="4114800" y="3217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1" name="Rectangle 84"/>
          <p:cNvSpPr>
            <a:spLocks noChangeArrowheads="1"/>
          </p:cNvSpPr>
          <p:nvPr/>
        </p:nvSpPr>
        <p:spPr bwMode="auto">
          <a:xfrm>
            <a:off x="685800" y="2836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2" name="Rectangle 85"/>
          <p:cNvSpPr>
            <a:spLocks noChangeArrowheads="1"/>
          </p:cNvSpPr>
          <p:nvPr/>
        </p:nvSpPr>
        <p:spPr bwMode="auto">
          <a:xfrm>
            <a:off x="1066800" y="2836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3" name="Rectangle 86"/>
          <p:cNvSpPr>
            <a:spLocks noChangeArrowheads="1"/>
          </p:cNvSpPr>
          <p:nvPr/>
        </p:nvSpPr>
        <p:spPr bwMode="auto">
          <a:xfrm>
            <a:off x="1447800" y="2836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4" name="Rectangle 87"/>
          <p:cNvSpPr>
            <a:spLocks noChangeArrowheads="1"/>
          </p:cNvSpPr>
          <p:nvPr/>
        </p:nvSpPr>
        <p:spPr bwMode="auto">
          <a:xfrm>
            <a:off x="1828800" y="2836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5" name="Rectangle 88"/>
          <p:cNvSpPr>
            <a:spLocks noChangeArrowheads="1"/>
          </p:cNvSpPr>
          <p:nvPr/>
        </p:nvSpPr>
        <p:spPr bwMode="auto">
          <a:xfrm>
            <a:off x="2209800" y="2836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6" name="Rectangle 89"/>
          <p:cNvSpPr>
            <a:spLocks noChangeArrowheads="1"/>
          </p:cNvSpPr>
          <p:nvPr/>
        </p:nvSpPr>
        <p:spPr bwMode="auto">
          <a:xfrm>
            <a:off x="2590800" y="2836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" name="Rectangle 90"/>
          <p:cNvSpPr>
            <a:spLocks noChangeArrowheads="1"/>
          </p:cNvSpPr>
          <p:nvPr/>
        </p:nvSpPr>
        <p:spPr bwMode="auto">
          <a:xfrm>
            <a:off x="2971800" y="2836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" name="Rectangle 91"/>
          <p:cNvSpPr>
            <a:spLocks noChangeArrowheads="1"/>
          </p:cNvSpPr>
          <p:nvPr/>
        </p:nvSpPr>
        <p:spPr bwMode="auto">
          <a:xfrm>
            <a:off x="3352800" y="2836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9" name="Rectangle 92"/>
          <p:cNvSpPr>
            <a:spLocks noChangeArrowheads="1"/>
          </p:cNvSpPr>
          <p:nvPr/>
        </p:nvSpPr>
        <p:spPr bwMode="auto">
          <a:xfrm>
            <a:off x="3733800" y="2836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0" name="Rectangle 93"/>
          <p:cNvSpPr>
            <a:spLocks noChangeArrowheads="1"/>
          </p:cNvSpPr>
          <p:nvPr/>
        </p:nvSpPr>
        <p:spPr bwMode="auto">
          <a:xfrm>
            <a:off x="4114800" y="2836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1" name="Rectangle 94"/>
          <p:cNvSpPr>
            <a:spLocks noChangeArrowheads="1"/>
          </p:cNvSpPr>
          <p:nvPr/>
        </p:nvSpPr>
        <p:spPr bwMode="auto">
          <a:xfrm>
            <a:off x="685800" y="2455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2" name="Rectangle 95"/>
          <p:cNvSpPr>
            <a:spLocks noChangeArrowheads="1"/>
          </p:cNvSpPr>
          <p:nvPr/>
        </p:nvSpPr>
        <p:spPr bwMode="auto">
          <a:xfrm>
            <a:off x="1066800" y="2455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3" name="Rectangle 96"/>
          <p:cNvSpPr>
            <a:spLocks noChangeArrowheads="1"/>
          </p:cNvSpPr>
          <p:nvPr/>
        </p:nvSpPr>
        <p:spPr bwMode="auto">
          <a:xfrm>
            <a:off x="1447800" y="2455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4" name="Rectangle 97"/>
          <p:cNvSpPr>
            <a:spLocks noChangeArrowheads="1"/>
          </p:cNvSpPr>
          <p:nvPr/>
        </p:nvSpPr>
        <p:spPr bwMode="auto">
          <a:xfrm>
            <a:off x="1828800" y="2455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5" name="Rectangle 98"/>
          <p:cNvSpPr>
            <a:spLocks noChangeArrowheads="1"/>
          </p:cNvSpPr>
          <p:nvPr/>
        </p:nvSpPr>
        <p:spPr bwMode="auto">
          <a:xfrm>
            <a:off x="2209800" y="2455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6" name="Rectangle 99"/>
          <p:cNvSpPr>
            <a:spLocks noChangeArrowheads="1"/>
          </p:cNvSpPr>
          <p:nvPr/>
        </p:nvSpPr>
        <p:spPr bwMode="auto">
          <a:xfrm>
            <a:off x="2590800" y="2455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7" name="Rectangle 100"/>
          <p:cNvSpPr>
            <a:spLocks noChangeArrowheads="1"/>
          </p:cNvSpPr>
          <p:nvPr/>
        </p:nvSpPr>
        <p:spPr bwMode="auto">
          <a:xfrm>
            <a:off x="2971800" y="2455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8" name="Rectangle 101"/>
          <p:cNvSpPr>
            <a:spLocks noChangeArrowheads="1"/>
          </p:cNvSpPr>
          <p:nvPr/>
        </p:nvSpPr>
        <p:spPr bwMode="auto">
          <a:xfrm>
            <a:off x="3352800" y="2455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9" name="Rectangle 102"/>
          <p:cNvSpPr>
            <a:spLocks noChangeArrowheads="1"/>
          </p:cNvSpPr>
          <p:nvPr/>
        </p:nvSpPr>
        <p:spPr bwMode="auto">
          <a:xfrm>
            <a:off x="3733800" y="2455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0" name="Rectangle 103"/>
          <p:cNvSpPr>
            <a:spLocks noChangeArrowheads="1"/>
          </p:cNvSpPr>
          <p:nvPr/>
        </p:nvSpPr>
        <p:spPr bwMode="auto">
          <a:xfrm>
            <a:off x="4114800" y="2455863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1" name="Line 104"/>
          <p:cNvSpPr>
            <a:spLocks noChangeShapeType="1"/>
          </p:cNvSpPr>
          <p:nvPr/>
        </p:nvSpPr>
        <p:spPr bwMode="auto">
          <a:xfrm>
            <a:off x="685800" y="6265863"/>
            <a:ext cx="3810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2" name="Line 105"/>
          <p:cNvSpPr>
            <a:spLocks noChangeShapeType="1"/>
          </p:cNvSpPr>
          <p:nvPr/>
        </p:nvSpPr>
        <p:spPr bwMode="auto">
          <a:xfrm flipV="1">
            <a:off x="685800" y="2455863"/>
            <a:ext cx="0" cy="3810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3" name="Group 106"/>
          <p:cNvGrpSpPr>
            <a:grpSpLocks/>
          </p:cNvGrpSpPr>
          <p:nvPr/>
        </p:nvGrpSpPr>
        <p:grpSpPr bwMode="auto">
          <a:xfrm>
            <a:off x="152400" y="2303463"/>
            <a:ext cx="4476750" cy="4435475"/>
            <a:chOff x="1104" y="703"/>
            <a:chExt cx="2820" cy="2794"/>
          </a:xfrm>
        </p:grpSpPr>
        <p:sp>
          <p:nvSpPr>
            <p:cNvPr id="774" name="Text Box 107"/>
            <p:cNvSpPr txBox="1">
              <a:spLocks noChangeArrowheads="1"/>
            </p:cNvSpPr>
            <p:nvPr/>
          </p:nvSpPr>
          <p:spPr bwMode="auto">
            <a:xfrm>
              <a:off x="1104" y="703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10</a:t>
              </a:r>
            </a:p>
          </p:txBody>
        </p:sp>
        <p:sp>
          <p:nvSpPr>
            <p:cNvPr id="775" name="Text Box 108"/>
            <p:cNvSpPr txBox="1">
              <a:spLocks noChangeArrowheads="1"/>
            </p:cNvSpPr>
            <p:nvPr/>
          </p:nvSpPr>
          <p:spPr bwMode="auto">
            <a:xfrm>
              <a:off x="153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1</a:t>
              </a:r>
            </a:p>
          </p:txBody>
        </p:sp>
        <p:sp>
          <p:nvSpPr>
            <p:cNvPr id="776" name="Text Box 109"/>
            <p:cNvSpPr txBox="1">
              <a:spLocks noChangeArrowheads="1"/>
            </p:cNvSpPr>
            <p:nvPr/>
          </p:nvSpPr>
          <p:spPr bwMode="auto">
            <a:xfrm>
              <a:off x="177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2</a:t>
              </a:r>
            </a:p>
          </p:txBody>
        </p:sp>
        <p:sp>
          <p:nvSpPr>
            <p:cNvPr id="777" name="Text Box 110"/>
            <p:cNvSpPr txBox="1">
              <a:spLocks noChangeArrowheads="1"/>
            </p:cNvSpPr>
            <p:nvPr/>
          </p:nvSpPr>
          <p:spPr bwMode="auto">
            <a:xfrm>
              <a:off x="201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3</a:t>
              </a:r>
            </a:p>
          </p:txBody>
        </p:sp>
        <p:sp>
          <p:nvSpPr>
            <p:cNvPr id="778" name="Text Box 111"/>
            <p:cNvSpPr txBox="1">
              <a:spLocks noChangeArrowheads="1"/>
            </p:cNvSpPr>
            <p:nvPr/>
          </p:nvSpPr>
          <p:spPr bwMode="auto">
            <a:xfrm>
              <a:off x="225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4</a:t>
              </a:r>
            </a:p>
          </p:txBody>
        </p:sp>
        <p:sp>
          <p:nvSpPr>
            <p:cNvPr id="779" name="Text Box 112"/>
            <p:cNvSpPr txBox="1">
              <a:spLocks noChangeArrowheads="1"/>
            </p:cNvSpPr>
            <p:nvPr/>
          </p:nvSpPr>
          <p:spPr bwMode="auto">
            <a:xfrm>
              <a:off x="249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5</a:t>
              </a:r>
            </a:p>
          </p:txBody>
        </p:sp>
        <p:sp>
          <p:nvSpPr>
            <p:cNvPr id="780" name="Text Box 113"/>
            <p:cNvSpPr txBox="1">
              <a:spLocks noChangeArrowheads="1"/>
            </p:cNvSpPr>
            <p:nvPr/>
          </p:nvSpPr>
          <p:spPr bwMode="auto">
            <a:xfrm>
              <a:off x="273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6</a:t>
              </a:r>
            </a:p>
          </p:txBody>
        </p:sp>
        <p:sp>
          <p:nvSpPr>
            <p:cNvPr id="781" name="Text Box 114"/>
            <p:cNvSpPr txBox="1">
              <a:spLocks noChangeArrowheads="1"/>
            </p:cNvSpPr>
            <p:nvPr/>
          </p:nvSpPr>
          <p:spPr bwMode="auto">
            <a:xfrm>
              <a:off x="297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7</a:t>
              </a:r>
            </a:p>
          </p:txBody>
        </p:sp>
        <p:sp>
          <p:nvSpPr>
            <p:cNvPr id="782" name="Text Box 115"/>
            <p:cNvSpPr txBox="1">
              <a:spLocks noChangeArrowheads="1"/>
            </p:cNvSpPr>
            <p:nvPr/>
          </p:nvSpPr>
          <p:spPr bwMode="auto">
            <a:xfrm>
              <a:off x="321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8</a:t>
              </a:r>
            </a:p>
          </p:txBody>
        </p:sp>
        <p:sp>
          <p:nvSpPr>
            <p:cNvPr id="783" name="Text Box 116"/>
            <p:cNvSpPr txBox="1">
              <a:spLocks noChangeArrowheads="1"/>
            </p:cNvSpPr>
            <p:nvPr/>
          </p:nvSpPr>
          <p:spPr bwMode="auto">
            <a:xfrm>
              <a:off x="345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9</a:t>
              </a:r>
            </a:p>
          </p:txBody>
        </p:sp>
        <p:sp>
          <p:nvSpPr>
            <p:cNvPr id="784" name="Text Box 117"/>
            <p:cNvSpPr txBox="1">
              <a:spLocks noChangeArrowheads="1"/>
            </p:cNvSpPr>
            <p:nvPr/>
          </p:nvSpPr>
          <p:spPr bwMode="auto">
            <a:xfrm>
              <a:off x="3648" y="324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10</a:t>
              </a:r>
            </a:p>
          </p:txBody>
        </p:sp>
        <p:sp>
          <p:nvSpPr>
            <p:cNvPr id="785" name="Text Box 118"/>
            <p:cNvSpPr txBox="1">
              <a:spLocks noChangeArrowheads="1"/>
            </p:cNvSpPr>
            <p:nvPr/>
          </p:nvSpPr>
          <p:spPr bwMode="auto">
            <a:xfrm>
              <a:off x="1152" y="28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1</a:t>
              </a:r>
            </a:p>
          </p:txBody>
        </p:sp>
        <p:sp>
          <p:nvSpPr>
            <p:cNvPr id="786" name="Text Box 119"/>
            <p:cNvSpPr txBox="1">
              <a:spLocks noChangeArrowheads="1"/>
            </p:cNvSpPr>
            <p:nvPr/>
          </p:nvSpPr>
          <p:spPr bwMode="auto">
            <a:xfrm>
              <a:off x="1152" y="262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2</a:t>
              </a:r>
            </a:p>
          </p:txBody>
        </p:sp>
        <p:sp>
          <p:nvSpPr>
            <p:cNvPr id="787" name="Text Box 120"/>
            <p:cNvSpPr txBox="1">
              <a:spLocks noChangeArrowheads="1"/>
            </p:cNvSpPr>
            <p:nvPr/>
          </p:nvSpPr>
          <p:spPr bwMode="auto">
            <a:xfrm>
              <a:off x="1152" y="23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3</a:t>
              </a:r>
            </a:p>
          </p:txBody>
        </p:sp>
        <p:sp>
          <p:nvSpPr>
            <p:cNvPr id="788" name="Text Box 121"/>
            <p:cNvSpPr txBox="1">
              <a:spLocks noChangeArrowheads="1"/>
            </p:cNvSpPr>
            <p:nvPr/>
          </p:nvSpPr>
          <p:spPr bwMode="auto">
            <a:xfrm>
              <a:off x="1152" y="214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4</a:t>
              </a:r>
            </a:p>
          </p:txBody>
        </p:sp>
        <p:sp>
          <p:nvSpPr>
            <p:cNvPr id="789" name="Text Box 122"/>
            <p:cNvSpPr txBox="1">
              <a:spLocks noChangeArrowheads="1"/>
            </p:cNvSpPr>
            <p:nvPr/>
          </p:nvSpPr>
          <p:spPr bwMode="auto">
            <a:xfrm>
              <a:off x="1152" y="190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5</a:t>
              </a:r>
            </a:p>
          </p:txBody>
        </p:sp>
        <p:sp>
          <p:nvSpPr>
            <p:cNvPr id="790" name="Text Box 123"/>
            <p:cNvSpPr txBox="1">
              <a:spLocks noChangeArrowheads="1"/>
            </p:cNvSpPr>
            <p:nvPr/>
          </p:nvSpPr>
          <p:spPr bwMode="auto">
            <a:xfrm>
              <a:off x="1152" y="16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6</a:t>
              </a:r>
            </a:p>
          </p:txBody>
        </p:sp>
        <p:sp>
          <p:nvSpPr>
            <p:cNvPr id="791" name="Text Box 124"/>
            <p:cNvSpPr txBox="1">
              <a:spLocks noChangeArrowheads="1"/>
            </p:cNvSpPr>
            <p:nvPr/>
          </p:nvSpPr>
          <p:spPr bwMode="auto">
            <a:xfrm>
              <a:off x="1152" y="142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7</a:t>
              </a:r>
            </a:p>
          </p:txBody>
        </p:sp>
        <p:sp>
          <p:nvSpPr>
            <p:cNvPr id="792" name="Text Box 125"/>
            <p:cNvSpPr txBox="1">
              <a:spLocks noChangeArrowheads="1"/>
            </p:cNvSpPr>
            <p:nvPr/>
          </p:nvSpPr>
          <p:spPr bwMode="auto">
            <a:xfrm>
              <a:off x="1152" y="11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8</a:t>
              </a:r>
            </a:p>
          </p:txBody>
        </p:sp>
        <p:sp>
          <p:nvSpPr>
            <p:cNvPr id="793" name="Text Box 126"/>
            <p:cNvSpPr txBox="1">
              <a:spLocks noChangeArrowheads="1"/>
            </p:cNvSpPr>
            <p:nvPr/>
          </p:nvSpPr>
          <p:spPr bwMode="auto">
            <a:xfrm>
              <a:off x="1152" y="94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9</a:t>
              </a:r>
            </a:p>
          </p:txBody>
        </p:sp>
      </p:grpSp>
      <p:sp>
        <p:nvSpPr>
          <p:cNvPr id="794" name="Line 129"/>
          <p:cNvSpPr>
            <a:spLocks noChangeShapeType="1"/>
          </p:cNvSpPr>
          <p:nvPr/>
        </p:nvSpPr>
        <p:spPr bwMode="auto">
          <a:xfrm flipV="1">
            <a:off x="2657475" y="3132138"/>
            <a:ext cx="76200" cy="381000"/>
          </a:xfrm>
          <a:prstGeom prst="line">
            <a:avLst/>
          </a:prstGeom>
          <a:noFill/>
          <a:ln w="5397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5" name="Line 130"/>
          <p:cNvSpPr>
            <a:spLocks noChangeShapeType="1"/>
          </p:cNvSpPr>
          <p:nvPr/>
        </p:nvSpPr>
        <p:spPr bwMode="auto">
          <a:xfrm flipV="1">
            <a:off x="2667000" y="2836863"/>
            <a:ext cx="990600" cy="704850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6" name="Line 131"/>
          <p:cNvSpPr>
            <a:spLocks noChangeShapeType="1"/>
          </p:cNvSpPr>
          <p:nvPr/>
        </p:nvSpPr>
        <p:spPr bwMode="auto">
          <a:xfrm>
            <a:off x="2724150" y="3617913"/>
            <a:ext cx="1085850" cy="133350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7" name="Line 132"/>
          <p:cNvSpPr>
            <a:spLocks noChangeShapeType="1"/>
          </p:cNvSpPr>
          <p:nvPr/>
        </p:nvSpPr>
        <p:spPr bwMode="auto">
          <a:xfrm>
            <a:off x="2686050" y="3656013"/>
            <a:ext cx="371475" cy="95250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8" name="Line 133"/>
          <p:cNvSpPr>
            <a:spLocks noChangeShapeType="1"/>
          </p:cNvSpPr>
          <p:nvPr/>
        </p:nvSpPr>
        <p:spPr bwMode="auto">
          <a:xfrm>
            <a:off x="2686050" y="3656013"/>
            <a:ext cx="1038225" cy="847725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9" name="Line 134"/>
          <p:cNvSpPr>
            <a:spLocks noChangeShapeType="1"/>
          </p:cNvSpPr>
          <p:nvPr/>
        </p:nvSpPr>
        <p:spPr bwMode="auto">
          <a:xfrm flipH="1">
            <a:off x="1714500" y="3656013"/>
            <a:ext cx="857250" cy="514350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0" name="Line 135"/>
          <p:cNvSpPr>
            <a:spLocks noChangeShapeType="1"/>
          </p:cNvSpPr>
          <p:nvPr/>
        </p:nvSpPr>
        <p:spPr bwMode="auto">
          <a:xfrm flipH="1">
            <a:off x="1019175" y="3636963"/>
            <a:ext cx="1533525" cy="838200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1" name="Line 136"/>
          <p:cNvSpPr>
            <a:spLocks noChangeShapeType="1"/>
          </p:cNvSpPr>
          <p:nvPr/>
        </p:nvSpPr>
        <p:spPr bwMode="auto">
          <a:xfrm flipH="1">
            <a:off x="1181100" y="3659188"/>
            <a:ext cx="1400175" cy="1339850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2" name="Line 137"/>
          <p:cNvSpPr>
            <a:spLocks noChangeShapeType="1"/>
          </p:cNvSpPr>
          <p:nvPr/>
        </p:nvSpPr>
        <p:spPr bwMode="auto">
          <a:xfrm flipH="1">
            <a:off x="942975" y="3671888"/>
            <a:ext cx="1641475" cy="2146300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3" name="Line 138"/>
          <p:cNvSpPr>
            <a:spLocks noChangeShapeType="1"/>
          </p:cNvSpPr>
          <p:nvPr/>
        </p:nvSpPr>
        <p:spPr bwMode="auto">
          <a:xfrm flipH="1">
            <a:off x="1762125" y="3681413"/>
            <a:ext cx="828675" cy="1841500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4" name="AutoShape 139"/>
          <p:cNvSpPr>
            <a:spLocks noChangeArrowheads="1"/>
          </p:cNvSpPr>
          <p:nvPr/>
        </p:nvSpPr>
        <p:spPr bwMode="auto">
          <a:xfrm>
            <a:off x="2514600" y="3489325"/>
            <a:ext cx="228600" cy="228600"/>
          </a:xfrm>
          <a:prstGeom prst="diamond">
            <a:avLst/>
          </a:prstGeom>
          <a:solidFill>
            <a:srgbClr val="99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5" name="Oval 140"/>
          <p:cNvSpPr>
            <a:spLocks noChangeArrowheads="1"/>
          </p:cNvSpPr>
          <p:nvPr/>
        </p:nvSpPr>
        <p:spPr bwMode="auto">
          <a:xfrm>
            <a:off x="1066800" y="497046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6" name="Oval 141"/>
          <p:cNvSpPr>
            <a:spLocks noChangeArrowheads="1"/>
          </p:cNvSpPr>
          <p:nvPr/>
        </p:nvSpPr>
        <p:spPr bwMode="auto">
          <a:xfrm>
            <a:off x="1676400" y="550386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7" name="Rectangle 142" descr="Wide downward diagonal"/>
          <p:cNvSpPr>
            <a:spLocks noChangeArrowheads="1"/>
          </p:cNvSpPr>
          <p:nvPr/>
        </p:nvSpPr>
        <p:spPr bwMode="auto">
          <a:xfrm>
            <a:off x="2667000" y="29892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" name="Rectangle 143" descr="Wide downward diagonal"/>
          <p:cNvSpPr>
            <a:spLocks noChangeArrowheads="1"/>
          </p:cNvSpPr>
          <p:nvPr/>
        </p:nvSpPr>
        <p:spPr bwMode="auto">
          <a:xfrm>
            <a:off x="3048000" y="36750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" name="Rectangle 144" descr="Wide downward diagonal"/>
          <p:cNvSpPr>
            <a:spLocks noChangeArrowheads="1"/>
          </p:cNvSpPr>
          <p:nvPr/>
        </p:nvSpPr>
        <p:spPr bwMode="auto">
          <a:xfrm>
            <a:off x="3657600" y="26844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0" name="Rectangle 145" descr="Wide downward diagonal"/>
          <p:cNvSpPr>
            <a:spLocks noChangeArrowheads="1"/>
          </p:cNvSpPr>
          <p:nvPr/>
        </p:nvSpPr>
        <p:spPr bwMode="auto">
          <a:xfrm>
            <a:off x="3810000" y="36750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1" name="Rectangle 146" descr="Wide downward diagonal"/>
          <p:cNvSpPr>
            <a:spLocks noChangeArrowheads="1"/>
          </p:cNvSpPr>
          <p:nvPr/>
        </p:nvSpPr>
        <p:spPr bwMode="auto">
          <a:xfrm>
            <a:off x="3733800" y="4437063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2" name="Oval 147"/>
          <p:cNvSpPr>
            <a:spLocks noChangeArrowheads="1"/>
          </p:cNvSpPr>
          <p:nvPr/>
        </p:nvSpPr>
        <p:spPr bwMode="auto">
          <a:xfrm>
            <a:off x="838200" y="580866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3" name="Oval 148"/>
          <p:cNvSpPr>
            <a:spLocks noChangeArrowheads="1"/>
          </p:cNvSpPr>
          <p:nvPr/>
        </p:nvSpPr>
        <p:spPr bwMode="auto">
          <a:xfrm>
            <a:off x="914400" y="443706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4" name="Oval 149"/>
          <p:cNvSpPr>
            <a:spLocks noChangeArrowheads="1"/>
          </p:cNvSpPr>
          <p:nvPr/>
        </p:nvSpPr>
        <p:spPr bwMode="auto">
          <a:xfrm>
            <a:off x="1600200" y="413226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5" name="Group 153"/>
          <p:cNvGrpSpPr>
            <a:grpSpLocks/>
          </p:cNvGrpSpPr>
          <p:nvPr/>
        </p:nvGrpSpPr>
        <p:grpSpPr bwMode="auto">
          <a:xfrm>
            <a:off x="2209800" y="3181350"/>
            <a:ext cx="847725" cy="847725"/>
            <a:chOff x="3395" y="1804"/>
            <a:chExt cx="534" cy="534"/>
          </a:xfrm>
        </p:grpSpPr>
        <p:sp>
          <p:nvSpPr>
            <p:cNvPr id="816" name="Oval 150"/>
            <p:cNvSpPr>
              <a:spLocks noChangeArrowheads="1"/>
            </p:cNvSpPr>
            <p:nvPr/>
          </p:nvSpPr>
          <p:spPr bwMode="auto">
            <a:xfrm>
              <a:off x="3567" y="1976"/>
              <a:ext cx="190" cy="190"/>
            </a:xfrm>
            <a:prstGeom prst="ellips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7" name="Oval 151"/>
            <p:cNvSpPr>
              <a:spLocks noChangeArrowheads="1"/>
            </p:cNvSpPr>
            <p:nvPr/>
          </p:nvSpPr>
          <p:spPr bwMode="auto">
            <a:xfrm>
              <a:off x="3469" y="1878"/>
              <a:ext cx="386" cy="386"/>
            </a:xfrm>
            <a:prstGeom prst="ellips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8" name="Oval 152"/>
            <p:cNvSpPr>
              <a:spLocks noChangeArrowheads="1"/>
            </p:cNvSpPr>
            <p:nvPr/>
          </p:nvSpPr>
          <p:spPr bwMode="auto">
            <a:xfrm>
              <a:off x="3395" y="1804"/>
              <a:ext cx="534" cy="534"/>
            </a:xfrm>
            <a:prstGeom prst="ellips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9" name="Group 154"/>
          <p:cNvGrpSpPr>
            <a:grpSpLocks/>
          </p:cNvGrpSpPr>
          <p:nvPr/>
        </p:nvGrpSpPr>
        <p:grpSpPr bwMode="auto">
          <a:xfrm rot="-1378055">
            <a:off x="7670800" y="5759450"/>
            <a:ext cx="1193800" cy="546100"/>
            <a:chOff x="3395" y="1804"/>
            <a:chExt cx="534" cy="534"/>
          </a:xfrm>
        </p:grpSpPr>
        <p:sp>
          <p:nvSpPr>
            <p:cNvPr id="820" name="Oval 155"/>
            <p:cNvSpPr>
              <a:spLocks noChangeArrowheads="1"/>
            </p:cNvSpPr>
            <p:nvPr/>
          </p:nvSpPr>
          <p:spPr bwMode="auto">
            <a:xfrm>
              <a:off x="3567" y="1976"/>
              <a:ext cx="190" cy="190"/>
            </a:xfrm>
            <a:prstGeom prst="ellips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" name="Oval 156"/>
            <p:cNvSpPr>
              <a:spLocks noChangeArrowheads="1"/>
            </p:cNvSpPr>
            <p:nvPr/>
          </p:nvSpPr>
          <p:spPr bwMode="auto">
            <a:xfrm>
              <a:off x="3469" y="1878"/>
              <a:ext cx="386" cy="386"/>
            </a:xfrm>
            <a:prstGeom prst="ellips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" name="Oval 157"/>
            <p:cNvSpPr>
              <a:spLocks noChangeArrowheads="1"/>
            </p:cNvSpPr>
            <p:nvPr/>
          </p:nvSpPr>
          <p:spPr bwMode="auto">
            <a:xfrm>
              <a:off x="3395" y="1804"/>
              <a:ext cx="534" cy="534"/>
            </a:xfrm>
            <a:prstGeom prst="ellips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823" name="Object 158"/>
          <p:cNvGraphicFramePr>
            <a:graphicFrameLocks noChangeAspect="1"/>
          </p:cNvGraphicFramePr>
          <p:nvPr/>
        </p:nvGraphicFramePr>
        <p:xfrm>
          <a:off x="5540375" y="1516063"/>
          <a:ext cx="3127375" cy="817562"/>
        </p:xfrm>
        <a:graphic>
          <a:graphicData uri="http://schemas.openxmlformats.org/presentationml/2006/ole">
            <p:oleObj spid="_x0000_s4098" name="Equation" r:id="rId3" imgW="1600200" imgH="419040" progId="Equation.3">
              <p:embed/>
            </p:oleObj>
          </a:graphicData>
        </a:graphic>
      </p:graphicFrame>
      <p:graphicFrame>
        <p:nvGraphicFramePr>
          <p:cNvPr id="824" name="Object 159"/>
          <p:cNvGraphicFramePr>
            <a:graphicFrameLocks noChangeAspect="1"/>
          </p:cNvGraphicFramePr>
          <p:nvPr/>
        </p:nvGraphicFramePr>
        <p:xfrm>
          <a:off x="1384300" y="1571625"/>
          <a:ext cx="2813050" cy="800100"/>
        </p:xfrm>
        <a:graphic>
          <a:graphicData uri="http://schemas.openxmlformats.org/presentationml/2006/ole">
            <p:oleObj spid="_x0000_s4099" name="Equation" r:id="rId4" imgW="1473120" imgH="419040" progId="Equation.3">
              <p:embed/>
            </p:oleObj>
          </a:graphicData>
        </a:graphic>
      </p:graphicFrame>
      <p:grpSp>
        <p:nvGrpSpPr>
          <p:cNvPr id="825" name="Group 165"/>
          <p:cNvGrpSpPr>
            <a:grpSpLocks/>
          </p:cNvGrpSpPr>
          <p:nvPr/>
        </p:nvGrpSpPr>
        <p:grpSpPr bwMode="auto">
          <a:xfrm>
            <a:off x="7935913" y="2660650"/>
            <a:ext cx="603250" cy="603250"/>
            <a:chOff x="3223" y="196"/>
            <a:chExt cx="380" cy="380"/>
          </a:xfrm>
        </p:grpSpPr>
        <p:sp>
          <p:nvSpPr>
            <p:cNvPr id="826" name="Rectangle 162"/>
            <p:cNvSpPr>
              <a:spLocks noChangeArrowheads="1"/>
            </p:cNvSpPr>
            <p:nvPr/>
          </p:nvSpPr>
          <p:spPr bwMode="auto">
            <a:xfrm>
              <a:off x="3223" y="196"/>
              <a:ext cx="380" cy="380"/>
            </a:xfrm>
            <a:prstGeom prst="rect">
              <a:avLst/>
            </a:prstGeom>
            <a:noFill/>
            <a:ln w="25400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" name="Rectangle 163"/>
            <p:cNvSpPr>
              <a:spLocks noChangeArrowheads="1"/>
            </p:cNvSpPr>
            <p:nvPr/>
          </p:nvSpPr>
          <p:spPr bwMode="auto">
            <a:xfrm>
              <a:off x="3315" y="288"/>
              <a:ext cx="196" cy="196"/>
            </a:xfrm>
            <a:prstGeom prst="rect">
              <a:avLst/>
            </a:prstGeom>
            <a:noFill/>
            <a:ln w="25400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" name="Rectangle 164"/>
            <p:cNvSpPr>
              <a:spLocks noChangeArrowheads="1"/>
            </p:cNvSpPr>
            <p:nvPr/>
          </p:nvSpPr>
          <p:spPr bwMode="auto">
            <a:xfrm>
              <a:off x="3378" y="352"/>
              <a:ext cx="69" cy="69"/>
            </a:xfrm>
            <a:prstGeom prst="rect">
              <a:avLst/>
            </a:prstGeom>
            <a:noFill/>
            <a:ln w="25400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9" name="Group 166"/>
          <p:cNvGrpSpPr>
            <a:grpSpLocks/>
          </p:cNvGrpSpPr>
          <p:nvPr/>
        </p:nvGrpSpPr>
        <p:grpSpPr bwMode="auto">
          <a:xfrm rot="-3124319">
            <a:off x="7947025" y="3625850"/>
            <a:ext cx="603250" cy="603250"/>
            <a:chOff x="3223" y="196"/>
            <a:chExt cx="380" cy="380"/>
          </a:xfrm>
        </p:grpSpPr>
        <p:sp>
          <p:nvSpPr>
            <p:cNvPr id="830" name="Rectangle 167"/>
            <p:cNvSpPr>
              <a:spLocks noChangeArrowheads="1"/>
            </p:cNvSpPr>
            <p:nvPr/>
          </p:nvSpPr>
          <p:spPr bwMode="auto">
            <a:xfrm>
              <a:off x="3223" y="196"/>
              <a:ext cx="380" cy="380"/>
            </a:xfrm>
            <a:prstGeom prst="rect">
              <a:avLst/>
            </a:prstGeom>
            <a:noFill/>
            <a:ln w="25400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1" name="Rectangle 168"/>
            <p:cNvSpPr>
              <a:spLocks noChangeArrowheads="1"/>
            </p:cNvSpPr>
            <p:nvPr/>
          </p:nvSpPr>
          <p:spPr bwMode="auto">
            <a:xfrm>
              <a:off x="3315" y="288"/>
              <a:ext cx="196" cy="196"/>
            </a:xfrm>
            <a:prstGeom prst="rect">
              <a:avLst/>
            </a:prstGeom>
            <a:noFill/>
            <a:ln w="25400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" name="Rectangle 169"/>
            <p:cNvSpPr>
              <a:spLocks noChangeArrowheads="1"/>
            </p:cNvSpPr>
            <p:nvPr/>
          </p:nvSpPr>
          <p:spPr bwMode="auto">
            <a:xfrm>
              <a:off x="3378" y="352"/>
              <a:ext cx="69" cy="69"/>
            </a:xfrm>
            <a:prstGeom prst="rect">
              <a:avLst/>
            </a:prstGeom>
            <a:noFill/>
            <a:ln w="25400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33" name="Group 171"/>
          <p:cNvGrpSpPr>
            <a:grpSpLocks/>
          </p:cNvGrpSpPr>
          <p:nvPr/>
        </p:nvGrpSpPr>
        <p:grpSpPr bwMode="auto">
          <a:xfrm>
            <a:off x="7704138" y="4721225"/>
            <a:ext cx="1193800" cy="546100"/>
            <a:chOff x="3395" y="1804"/>
            <a:chExt cx="534" cy="534"/>
          </a:xfrm>
        </p:grpSpPr>
        <p:sp>
          <p:nvSpPr>
            <p:cNvPr id="834" name="Oval 172"/>
            <p:cNvSpPr>
              <a:spLocks noChangeArrowheads="1"/>
            </p:cNvSpPr>
            <p:nvPr/>
          </p:nvSpPr>
          <p:spPr bwMode="auto">
            <a:xfrm>
              <a:off x="3567" y="1976"/>
              <a:ext cx="190" cy="190"/>
            </a:xfrm>
            <a:prstGeom prst="ellips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" name="Oval 173"/>
            <p:cNvSpPr>
              <a:spLocks noChangeArrowheads="1"/>
            </p:cNvSpPr>
            <p:nvPr/>
          </p:nvSpPr>
          <p:spPr bwMode="auto">
            <a:xfrm>
              <a:off x="3469" y="1878"/>
              <a:ext cx="386" cy="386"/>
            </a:xfrm>
            <a:prstGeom prst="ellips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" name="Oval 174"/>
            <p:cNvSpPr>
              <a:spLocks noChangeArrowheads="1"/>
            </p:cNvSpPr>
            <p:nvPr/>
          </p:nvSpPr>
          <p:spPr bwMode="auto">
            <a:xfrm>
              <a:off x="3395" y="1804"/>
              <a:ext cx="534" cy="534"/>
            </a:xfrm>
            <a:prstGeom prst="ellips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7" name="Text Box 175"/>
          <p:cNvSpPr txBox="1">
            <a:spLocks noChangeArrowheads="1"/>
          </p:cNvSpPr>
          <p:nvPr/>
        </p:nvSpPr>
        <p:spPr bwMode="auto">
          <a:xfrm>
            <a:off x="5591175" y="3759200"/>
            <a:ext cx="1785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/>
              <a:t>Manhattan (p=1) </a:t>
            </a:r>
            <a:endParaRPr lang="en-US" sz="2800"/>
          </a:p>
        </p:txBody>
      </p:sp>
      <p:sp>
        <p:nvSpPr>
          <p:cNvPr id="838" name="Text Box 176"/>
          <p:cNvSpPr txBox="1">
            <a:spLocks noChangeArrowheads="1"/>
          </p:cNvSpPr>
          <p:nvPr/>
        </p:nvSpPr>
        <p:spPr bwMode="auto">
          <a:xfrm>
            <a:off x="5591175" y="2787650"/>
            <a:ext cx="1366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/>
              <a:t>Max (p=inf) </a:t>
            </a:r>
            <a:endParaRPr lang="en-US" sz="2800"/>
          </a:p>
        </p:txBody>
      </p:sp>
      <p:sp>
        <p:nvSpPr>
          <p:cNvPr id="839" name="Text Box 177"/>
          <p:cNvSpPr txBox="1">
            <a:spLocks noChangeArrowheads="1"/>
          </p:cNvSpPr>
          <p:nvPr/>
        </p:nvSpPr>
        <p:spPr bwMode="auto">
          <a:xfrm>
            <a:off x="5591175" y="5940425"/>
            <a:ext cx="1365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sz="1800"/>
              <a:t>Mahalanobis</a:t>
            </a:r>
          </a:p>
        </p:txBody>
      </p:sp>
      <p:sp>
        <p:nvSpPr>
          <p:cNvPr id="840" name="Text Box 178"/>
          <p:cNvSpPr txBox="1">
            <a:spLocks noChangeArrowheads="1"/>
          </p:cNvSpPr>
          <p:nvPr/>
        </p:nvSpPr>
        <p:spPr bwMode="auto">
          <a:xfrm>
            <a:off x="5591175" y="4810125"/>
            <a:ext cx="210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800"/>
              <a:t>Weighted Euclidean </a:t>
            </a:r>
            <a:endParaRPr 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Rastojanja</a:t>
            </a:r>
            <a:endParaRPr lang="en-US" dirty="0"/>
          </a:p>
        </p:txBody>
      </p:sp>
      <p:graphicFrame>
        <p:nvGraphicFramePr>
          <p:cNvPr id="175" name="Group 276"/>
          <p:cNvGraphicFramePr>
            <a:graphicFrameLocks noGrp="1"/>
          </p:cNvGraphicFramePr>
          <p:nvPr/>
        </p:nvGraphicFramePr>
        <p:xfrm>
          <a:off x="352425" y="2057400"/>
          <a:ext cx="3305175" cy="3584448"/>
        </p:xfrm>
        <a:graphic>
          <a:graphicData uri="http://schemas.openxmlformats.org/drawingml/2006/table">
            <a:tbl>
              <a:tblPr/>
              <a:tblGrid>
                <a:gridCol w="512763"/>
                <a:gridCol w="1911350"/>
                <a:gridCol w="881062"/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Gunopul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Greek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Papadopoul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Greek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Kolli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Greek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Dardan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Greek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Keo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Irish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Gou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Irish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Greenhau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gh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Irish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Hadlei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Irish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6" name="Rectangle 175"/>
          <p:cNvSpPr/>
          <p:nvPr/>
        </p:nvSpPr>
        <p:spPr>
          <a:xfrm>
            <a:off x="3962400" y="3124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i="1" dirty="0" err="1" smtClean="0"/>
              <a:t>edit_distance</a:t>
            </a:r>
            <a:r>
              <a:rPr lang="en-US" dirty="0" smtClean="0"/>
              <a:t>(</a:t>
            </a:r>
            <a:r>
              <a:rPr lang="en-US" i="1" dirty="0" err="1" smtClean="0"/>
              <a:t>Faloutsos</a:t>
            </a:r>
            <a:r>
              <a:rPr lang="en-US" dirty="0" smtClean="0"/>
              <a:t>, </a:t>
            </a:r>
            <a:r>
              <a:rPr lang="en-US" i="1" dirty="0" smtClean="0"/>
              <a:t>Keogh</a:t>
            </a:r>
            <a:r>
              <a:rPr lang="en-US" dirty="0" smtClean="0"/>
              <a:t>) = 8</a:t>
            </a:r>
          </a:p>
          <a:p>
            <a:pPr algn="r"/>
            <a:r>
              <a:rPr lang="en-US" i="1" dirty="0" err="1" smtClean="0"/>
              <a:t>edit_distance</a:t>
            </a:r>
            <a:r>
              <a:rPr lang="en-US" dirty="0" smtClean="0"/>
              <a:t>(</a:t>
            </a:r>
            <a:r>
              <a:rPr lang="en-US" i="1" dirty="0" err="1" smtClean="0"/>
              <a:t>Faloutsos</a:t>
            </a:r>
            <a:r>
              <a:rPr lang="en-US" dirty="0" smtClean="0"/>
              <a:t>, </a:t>
            </a:r>
            <a:r>
              <a:rPr lang="en-US" i="1" dirty="0" err="1" smtClean="0"/>
              <a:t>Gunopulos</a:t>
            </a:r>
            <a:r>
              <a:rPr lang="en-US" dirty="0" smtClean="0"/>
              <a:t>) = 6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Linearna aproksimacija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-1219200" y="3962400"/>
            <a:ext cx="4343400" cy="76200"/>
          </a:xfrm>
          <a:prstGeom prst="straightConnector1">
            <a:avLst/>
          </a:prstGeom>
          <a:ln>
            <a:solidFill>
              <a:schemeClr val="accent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81000" y="5867400"/>
            <a:ext cx="8001000" cy="76200"/>
          </a:xfrm>
          <a:prstGeom prst="straightConnector1">
            <a:avLst/>
          </a:prstGeom>
          <a:ln>
            <a:solidFill>
              <a:schemeClr val="accent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221"/>
          <p:cNvSpPr>
            <a:spLocks noChangeAspect="1" noChangeArrowheads="1"/>
          </p:cNvSpPr>
          <p:nvPr/>
        </p:nvSpPr>
        <p:spPr bwMode="auto">
          <a:xfrm>
            <a:off x="1219200" y="4724400"/>
            <a:ext cx="86607" cy="8726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221"/>
          <p:cNvSpPr>
            <a:spLocks noChangeAspect="1" noChangeArrowheads="1"/>
          </p:cNvSpPr>
          <p:nvPr/>
        </p:nvSpPr>
        <p:spPr bwMode="auto">
          <a:xfrm>
            <a:off x="2057400" y="4267200"/>
            <a:ext cx="86607" cy="8726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221"/>
          <p:cNvSpPr>
            <a:spLocks noChangeAspect="1" noChangeArrowheads="1"/>
          </p:cNvSpPr>
          <p:nvPr/>
        </p:nvSpPr>
        <p:spPr bwMode="auto">
          <a:xfrm>
            <a:off x="2819400" y="3847785"/>
            <a:ext cx="86607" cy="8726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221"/>
          <p:cNvSpPr>
            <a:spLocks noChangeAspect="1" noChangeArrowheads="1"/>
          </p:cNvSpPr>
          <p:nvPr/>
        </p:nvSpPr>
        <p:spPr bwMode="auto">
          <a:xfrm>
            <a:off x="5562600" y="4343400"/>
            <a:ext cx="86607" cy="8726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221"/>
          <p:cNvSpPr>
            <a:spLocks noChangeAspect="1" noChangeArrowheads="1"/>
          </p:cNvSpPr>
          <p:nvPr/>
        </p:nvSpPr>
        <p:spPr bwMode="auto">
          <a:xfrm>
            <a:off x="4953000" y="4038600"/>
            <a:ext cx="86607" cy="8726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221"/>
          <p:cNvSpPr>
            <a:spLocks noChangeAspect="1" noChangeArrowheads="1"/>
          </p:cNvSpPr>
          <p:nvPr/>
        </p:nvSpPr>
        <p:spPr bwMode="auto">
          <a:xfrm>
            <a:off x="6172200" y="4267200"/>
            <a:ext cx="86607" cy="8726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221"/>
          <p:cNvSpPr>
            <a:spLocks noChangeAspect="1" noChangeArrowheads="1"/>
          </p:cNvSpPr>
          <p:nvPr/>
        </p:nvSpPr>
        <p:spPr bwMode="auto">
          <a:xfrm>
            <a:off x="4419600" y="3733800"/>
            <a:ext cx="86607" cy="8726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221"/>
          <p:cNvSpPr>
            <a:spLocks noChangeAspect="1" noChangeArrowheads="1"/>
          </p:cNvSpPr>
          <p:nvPr/>
        </p:nvSpPr>
        <p:spPr bwMode="auto">
          <a:xfrm>
            <a:off x="3276600" y="3657600"/>
            <a:ext cx="86607" cy="8726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221"/>
          <p:cNvSpPr>
            <a:spLocks noChangeAspect="1" noChangeArrowheads="1"/>
          </p:cNvSpPr>
          <p:nvPr/>
        </p:nvSpPr>
        <p:spPr bwMode="auto">
          <a:xfrm>
            <a:off x="3810000" y="3581400"/>
            <a:ext cx="86607" cy="8726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221"/>
          <p:cNvSpPr>
            <a:spLocks noChangeAspect="1" noChangeArrowheads="1"/>
          </p:cNvSpPr>
          <p:nvPr/>
        </p:nvSpPr>
        <p:spPr bwMode="auto">
          <a:xfrm>
            <a:off x="6629400" y="3962400"/>
            <a:ext cx="86607" cy="8726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221"/>
          <p:cNvSpPr>
            <a:spLocks noChangeAspect="1" noChangeArrowheads="1"/>
          </p:cNvSpPr>
          <p:nvPr/>
        </p:nvSpPr>
        <p:spPr bwMode="auto">
          <a:xfrm>
            <a:off x="7162800" y="3581400"/>
            <a:ext cx="86607" cy="8726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221"/>
          <p:cNvSpPr>
            <a:spLocks noChangeAspect="1" noChangeArrowheads="1"/>
          </p:cNvSpPr>
          <p:nvPr/>
        </p:nvSpPr>
        <p:spPr bwMode="auto">
          <a:xfrm>
            <a:off x="7620000" y="3124200"/>
            <a:ext cx="86607" cy="8726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221"/>
          <p:cNvSpPr>
            <a:spLocks noChangeAspect="1" noChangeArrowheads="1"/>
          </p:cNvSpPr>
          <p:nvPr/>
        </p:nvSpPr>
        <p:spPr bwMode="auto">
          <a:xfrm>
            <a:off x="7848600" y="2895600"/>
            <a:ext cx="86607" cy="8726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914400" y="2971800"/>
            <a:ext cx="6988989" cy="2085739"/>
          </a:xfrm>
          <a:custGeom>
            <a:avLst/>
            <a:gdLst>
              <a:gd name="connsiteX0" fmla="*/ 36526 w 6988989"/>
              <a:gd name="connsiteY0" fmla="*/ 2085739 h 2085739"/>
              <a:gd name="connsiteX1" fmla="*/ 119653 w 6988989"/>
              <a:gd name="connsiteY1" fmla="*/ 1904370 h 2085739"/>
              <a:gd name="connsiteX2" fmla="*/ 754443 w 6988989"/>
              <a:gd name="connsiteY2" fmla="*/ 1579418 h 2085739"/>
              <a:gd name="connsiteX3" fmla="*/ 1676400 w 6988989"/>
              <a:gd name="connsiteY3" fmla="*/ 1065541 h 2085739"/>
              <a:gd name="connsiteX4" fmla="*/ 2500116 w 6988989"/>
              <a:gd name="connsiteY4" fmla="*/ 725475 h 2085739"/>
              <a:gd name="connsiteX5" fmla="*/ 3331389 w 6988989"/>
              <a:gd name="connsiteY5" fmla="*/ 710361 h 2085739"/>
              <a:gd name="connsiteX6" fmla="*/ 4812566 w 6988989"/>
              <a:gd name="connsiteY6" fmla="*/ 1428278 h 2085739"/>
              <a:gd name="connsiteX7" fmla="*/ 5802536 w 6988989"/>
              <a:gd name="connsiteY7" fmla="*/ 1020199 h 2085739"/>
              <a:gd name="connsiteX8" fmla="*/ 6988989 w 6988989"/>
              <a:gd name="connsiteY8" fmla="*/ 0 h 2085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88989" h="2085739">
                <a:moveTo>
                  <a:pt x="36526" y="2085739"/>
                </a:moveTo>
                <a:cubicBezTo>
                  <a:pt x="18263" y="2037248"/>
                  <a:pt x="0" y="1988757"/>
                  <a:pt x="119653" y="1904370"/>
                </a:cubicBezTo>
                <a:cubicBezTo>
                  <a:pt x="239306" y="1819983"/>
                  <a:pt x="494985" y="1719223"/>
                  <a:pt x="754443" y="1579418"/>
                </a:cubicBezTo>
                <a:cubicBezTo>
                  <a:pt x="1013901" y="1439613"/>
                  <a:pt x="1385455" y="1207865"/>
                  <a:pt x="1676400" y="1065541"/>
                </a:cubicBezTo>
                <a:cubicBezTo>
                  <a:pt x="1967345" y="923217"/>
                  <a:pt x="2224285" y="784672"/>
                  <a:pt x="2500116" y="725475"/>
                </a:cubicBezTo>
                <a:cubicBezTo>
                  <a:pt x="2775947" y="666278"/>
                  <a:pt x="2945981" y="593227"/>
                  <a:pt x="3331389" y="710361"/>
                </a:cubicBezTo>
                <a:cubicBezTo>
                  <a:pt x="3716797" y="827495"/>
                  <a:pt x="4400708" y="1376638"/>
                  <a:pt x="4812566" y="1428278"/>
                </a:cubicBezTo>
                <a:cubicBezTo>
                  <a:pt x="5224424" y="1479918"/>
                  <a:pt x="5439799" y="1258245"/>
                  <a:pt x="5802536" y="1020199"/>
                </a:cubicBezTo>
                <a:cubicBezTo>
                  <a:pt x="6165273" y="782153"/>
                  <a:pt x="6577131" y="391076"/>
                  <a:pt x="6988989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30" name="Rectangle 162"/>
          <p:cNvSpPr>
            <a:spLocks noChangeArrowheads="1"/>
          </p:cNvSpPr>
          <p:nvPr/>
        </p:nvSpPr>
        <p:spPr bwMode="auto">
          <a:xfrm>
            <a:off x="6477000" y="381000"/>
            <a:ext cx="2366963" cy="2973388"/>
          </a:xfrm>
          <a:prstGeom prst="rect">
            <a:avLst/>
          </a:prstGeom>
          <a:solidFill>
            <a:schemeClr val="bg1"/>
          </a:solidFill>
          <a:ln w="25400">
            <a:solidFill>
              <a:srgbClr val="C0C0C0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29" name="Rectangle 161"/>
          <p:cNvSpPr>
            <a:spLocks noChangeArrowheads="1"/>
          </p:cNvSpPr>
          <p:nvPr/>
        </p:nvSpPr>
        <p:spPr bwMode="auto">
          <a:xfrm>
            <a:off x="6477000" y="3657600"/>
            <a:ext cx="2366963" cy="2971800"/>
          </a:xfrm>
          <a:prstGeom prst="rect">
            <a:avLst/>
          </a:prstGeom>
          <a:solidFill>
            <a:schemeClr val="bg1"/>
          </a:solidFill>
          <a:ln w="25400">
            <a:solidFill>
              <a:srgbClr val="C0C0C0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2905" name="Picture 137" descr="http://buzz.ifas.ufl.edu/551d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86538" y="4978400"/>
            <a:ext cx="517525" cy="1046163"/>
          </a:xfrm>
          <a:prstGeom prst="rect">
            <a:avLst/>
          </a:prstGeom>
          <a:noFill/>
        </p:spPr>
      </p:pic>
      <p:sp>
        <p:nvSpPr>
          <p:cNvPr id="32906" name="Text Box 138"/>
          <p:cNvSpPr txBox="1">
            <a:spLocks noChangeArrowheads="1"/>
          </p:cNvSpPr>
          <p:nvPr/>
        </p:nvSpPr>
        <p:spPr bwMode="auto">
          <a:xfrm>
            <a:off x="6573838" y="3732213"/>
            <a:ext cx="18261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sr-Latn-RS" sz="2800" b="1" dirty="0" smtClean="0">
                <a:solidFill>
                  <a:srgbClr val="0000FF"/>
                </a:solidFill>
              </a:rPr>
              <a:t>Skakavac</a:t>
            </a:r>
            <a:endParaRPr lang="en-US" sz="2800" b="1" dirty="0">
              <a:solidFill>
                <a:srgbClr val="0000FF"/>
              </a:solidFill>
            </a:endParaRPr>
          </a:p>
        </p:txBody>
      </p:sp>
      <p:pic>
        <p:nvPicPr>
          <p:cNvPr id="32907" name="Picture 139" descr="http://buzz.ifas.ufl.edu/i00dis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51638" y="5913438"/>
            <a:ext cx="1597025" cy="522287"/>
          </a:xfrm>
          <a:prstGeom prst="rect">
            <a:avLst/>
          </a:prstGeom>
          <a:noFill/>
        </p:spPr>
      </p:pic>
      <p:pic>
        <p:nvPicPr>
          <p:cNvPr id="32908" name="Picture 140" descr="http://www.ianr.unl.edu/pubs/insects/graphics/ghoppr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46938" y="5199063"/>
            <a:ext cx="1403350" cy="739775"/>
          </a:xfrm>
          <a:prstGeom prst="rect">
            <a:avLst/>
          </a:prstGeom>
          <a:noFill/>
        </p:spPr>
      </p:pic>
      <p:pic>
        <p:nvPicPr>
          <p:cNvPr id="32909" name="Picture 141" descr="http://www.oznet.ksu.edu/entomology/extension/4-H/Insects/hopper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86538" y="4262438"/>
            <a:ext cx="1376362" cy="638175"/>
          </a:xfrm>
          <a:prstGeom prst="rect">
            <a:avLst/>
          </a:prstGeom>
          <a:noFill/>
        </p:spPr>
      </p:pic>
      <p:pic>
        <p:nvPicPr>
          <p:cNvPr id="32910" name="Picture 142" descr="http://www.ianr.unl.edu/pubs/insects/graphics/grsshp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42238" y="4208463"/>
            <a:ext cx="990600" cy="588962"/>
          </a:xfrm>
          <a:prstGeom prst="rect">
            <a:avLst/>
          </a:prstGeom>
          <a:noFill/>
        </p:spPr>
      </p:pic>
      <p:pic>
        <p:nvPicPr>
          <p:cNvPr id="32917" name="Picture 149" descr="grasshopper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46938" y="4703763"/>
            <a:ext cx="1128712" cy="566737"/>
          </a:xfrm>
          <a:prstGeom prst="rect">
            <a:avLst/>
          </a:prstGeom>
          <a:noFill/>
        </p:spPr>
      </p:pic>
      <p:pic>
        <p:nvPicPr>
          <p:cNvPr id="32911" name="Picture 143" descr="http://buzz.ifas.ufl.edu/230dm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40638" y="990600"/>
            <a:ext cx="1155700" cy="636588"/>
          </a:xfrm>
          <a:prstGeom prst="rect">
            <a:avLst/>
          </a:prstGeom>
          <a:noFill/>
        </p:spPr>
      </p:pic>
      <p:pic>
        <p:nvPicPr>
          <p:cNvPr id="32912" name="Picture 144" descr="http://buzz.ifas.ufl.edu/258d.jpg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4763" y="2073275"/>
            <a:ext cx="1211262" cy="584200"/>
          </a:xfrm>
          <a:prstGeom prst="rect">
            <a:avLst/>
          </a:prstGeom>
          <a:noFill/>
        </p:spPr>
      </p:pic>
      <p:sp>
        <p:nvSpPr>
          <p:cNvPr id="32913" name="Text Box 145"/>
          <p:cNvSpPr txBox="1">
            <a:spLocks noChangeArrowheads="1"/>
          </p:cNvSpPr>
          <p:nvPr/>
        </p:nvSpPr>
        <p:spPr bwMode="auto">
          <a:xfrm>
            <a:off x="6878638" y="490538"/>
            <a:ext cx="13853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sr-Latn-RS" sz="2800" b="1" dirty="0" smtClean="0">
                <a:solidFill>
                  <a:srgbClr val="FF0000"/>
                </a:solidFill>
              </a:rPr>
              <a:t>Cvrčak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32914" name="Picture 146" descr="http://buzz.ifas.ufl.edu/091dm.jpg">
            <a:hlinkClick r:id="rId11"/>
          </p:cNvPr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081838" y="2638425"/>
            <a:ext cx="1376362" cy="547688"/>
          </a:xfrm>
          <a:prstGeom prst="rect">
            <a:avLst/>
          </a:prstGeom>
          <a:noFill/>
        </p:spPr>
      </p:pic>
      <p:pic>
        <p:nvPicPr>
          <p:cNvPr id="32915" name="Picture 147" descr="http://buzz.ifas.ufl.edu/091df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497638" y="1905000"/>
            <a:ext cx="1239837" cy="838200"/>
          </a:xfrm>
          <a:prstGeom prst="rect">
            <a:avLst/>
          </a:prstGeom>
          <a:noFill/>
        </p:spPr>
      </p:pic>
      <p:pic>
        <p:nvPicPr>
          <p:cNvPr id="32916" name="Picture 148" descr="http://buzz.ifas.ufl.edu/096dm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497638" y="1295400"/>
            <a:ext cx="1325562" cy="587375"/>
          </a:xfrm>
          <a:prstGeom prst="rect">
            <a:avLst/>
          </a:prstGeom>
          <a:noFill/>
        </p:spPr>
      </p:pic>
      <p:pic>
        <p:nvPicPr>
          <p:cNvPr id="32934" name="Picture 166" descr="http://www.tpwd.state.tx.us/expltx/jrnat/images/bugs/katydid.gif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057400" y="5029200"/>
            <a:ext cx="1828800" cy="1257300"/>
          </a:xfrm>
          <a:prstGeom prst="rect">
            <a:avLst/>
          </a:prstGeom>
          <a:noFill/>
        </p:spPr>
      </p:pic>
      <p:sp>
        <p:nvSpPr>
          <p:cNvPr id="32937" name="Text Box 169"/>
          <p:cNvSpPr txBox="1">
            <a:spLocks noChangeArrowheads="1"/>
          </p:cNvSpPr>
          <p:nvPr/>
        </p:nvSpPr>
        <p:spPr bwMode="auto">
          <a:xfrm>
            <a:off x="2514600" y="990600"/>
            <a:ext cx="340830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r-Latn-RS" sz="4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Klasifikacija</a:t>
            </a:r>
            <a:endParaRPr lang="en-US" sz="3600" dirty="0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32938" name="Text Box 170"/>
          <p:cNvSpPr txBox="1">
            <a:spLocks noChangeArrowheads="1"/>
          </p:cNvSpPr>
          <p:nvPr/>
        </p:nvSpPr>
        <p:spPr bwMode="auto">
          <a:xfrm>
            <a:off x="304800" y="2057400"/>
            <a:ext cx="542607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sr-Latn-RS" sz="2000" dirty="0" smtClean="0">
                <a:latin typeface="Comic Sans MS" pitchFamily="66" charset="0"/>
              </a:rPr>
              <a:t>Kolekcija obeleženih podataka sadrži:</a:t>
            </a:r>
          </a:p>
          <a:p>
            <a:pPr algn="l"/>
            <a:r>
              <a:rPr lang="sr-Latn-RS" sz="2000" dirty="0" smtClean="0">
                <a:latin typeface="Comic Sans MS" pitchFamily="66" charset="0"/>
              </a:rPr>
              <a:t> 5 uzoraka klase </a:t>
            </a:r>
            <a:r>
              <a:rPr lang="sr-Latn-RS" sz="2000" b="1" dirty="0" smtClean="0">
                <a:solidFill>
                  <a:srgbClr val="FF0000"/>
                </a:solidFill>
                <a:latin typeface="Comic Sans MS" pitchFamily="66" charset="0"/>
              </a:rPr>
              <a:t>Cvrčak (</a:t>
            </a:r>
            <a:r>
              <a:rPr lang="en-US" sz="2000" b="1" dirty="0" smtClean="0">
                <a:solidFill>
                  <a:srgbClr val="FF0000"/>
                </a:solidFill>
                <a:latin typeface="Comic Sans MS" pitchFamily="66" charset="0"/>
              </a:rPr>
              <a:t>Katydids</a:t>
            </a:r>
            <a:r>
              <a:rPr lang="sr-Latn-RS" sz="2000" b="1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sr-Latn-RS" sz="2000" dirty="0" smtClean="0">
                <a:latin typeface="Comic Sans MS" pitchFamily="66" charset="0"/>
              </a:rPr>
              <a:t> i </a:t>
            </a:r>
          </a:p>
          <a:p>
            <a:pPr algn="l"/>
            <a:r>
              <a:rPr lang="sr-Latn-RS" sz="2000" dirty="0" smtClean="0">
                <a:latin typeface="Comic Sans MS" pitchFamily="66" charset="0"/>
              </a:rPr>
              <a:t> 6 uzoraka klase </a:t>
            </a:r>
            <a:r>
              <a:rPr lang="sr-Latn-RS" sz="2000" b="1" dirty="0" smtClean="0">
                <a:solidFill>
                  <a:srgbClr val="0000FF"/>
                </a:solidFill>
                <a:latin typeface="Comic Sans MS" pitchFamily="66" charset="0"/>
              </a:rPr>
              <a:t>Skakavac (</a:t>
            </a:r>
            <a:r>
              <a:rPr lang="en-US" sz="2000" b="1" dirty="0" smtClean="0">
                <a:solidFill>
                  <a:srgbClr val="0000FF"/>
                </a:solidFill>
                <a:latin typeface="Comic Sans MS" pitchFamily="66" charset="0"/>
              </a:rPr>
              <a:t>Grasshoppers</a:t>
            </a:r>
            <a:r>
              <a:rPr lang="sr-Latn-RS" sz="2000" b="1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</a:p>
          <a:p>
            <a:pPr algn="l"/>
            <a:endParaRPr lang="sr-Latn-RS" sz="2000" b="1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algn="l"/>
            <a:r>
              <a:rPr lang="en-US" sz="2000" dirty="0" smtClean="0">
                <a:latin typeface="Comic Sans MS" pitchFamily="66" charset="0"/>
              </a:rPr>
              <a:t> </a:t>
            </a:r>
          </a:p>
          <a:p>
            <a:pPr algn="l"/>
            <a:endParaRPr lang="en-US" sz="2000" dirty="0" smtClean="0">
              <a:latin typeface="Comic Sans MS" pitchFamily="66" charset="0"/>
            </a:endParaRPr>
          </a:p>
          <a:p>
            <a:pPr algn="l"/>
            <a:r>
              <a:rPr lang="sr-Latn-RS" sz="2000" dirty="0" smtClean="0">
                <a:latin typeface="Comic Sans MS" pitchFamily="66" charset="0"/>
              </a:rPr>
              <a:t>Odrediti kojoj klasi pripada insekt</a:t>
            </a:r>
            <a:r>
              <a:rPr lang="en-US" sz="2000" dirty="0" smtClean="0">
                <a:latin typeface="Comic Sans MS" pitchFamily="66" charset="0"/>
              </a:rPr>
              <a:t>?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2939" name="Rectangle 171"/>
          <p:cNvSpPr>
            <a:spLocks noChangeArrowheads="1"/>
          </p:cNvSpPr>
          <p:nvPr/>
        </p:nvSpPr>
        <p:spPr bwMode="auto">
          <a:xfrm>
            <a:off x="1295400" y="6248400"/>
            <a:ext cx="24288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 dirty="0" err="1" smtClean="0">
                <a:solidFill>
                  <a:srgbClr val="FF0000"/>
                </a:solidFill>
              </a:rPr>
              <a:t>Cvr</a:t>
            </a:r>
            <a:r>
              <a:rPr lang="sr-Latn-RS" b="1" dirty="0" smtClean="0">
                <a:solidFill>
                  <a:srgbClr val="FF0000"/>
                </a:solidFill>
              </a:rPr>
              <a:t>čak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Skakavac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4038600" y="6642556"/>
            <a:ext cx="2258952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sr-Latn-RS" sz="800" dirty="0" smtClean="0"/>
              <a:t>preuzeto sa: </a:t>
            </a:r>
            <a:r>
              <a:rPr lang="en-US" sz="800" dirty="0" smtClean="0"/>
              <a:t>http://www.cs.ucr.edu/~eamonn/</a:t>
            </a:r>
            <a:endParaRPr lang="en-US" sz="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1026"/>
          <p:cNvGraphicFramePr>
            <a:graphicFrameLocks noChangeAspect="1"/>
          </p:cNvGraphicFramePr>
          <p:nvPr/>
        </p:nvGraphicFramePr>
        <p:xfrm>
          <a:off x="1143000" y="2819400"/>
          <a:ext cx="6105525" cy="3660775"/>
        </p:xfrm>
        <a:graphic>
          <a:graphicData uri="http://schemas.openxmlformats.org/presentationml/2006/ole">
            <p:oleObj spid="_x0000_s28674" name="Bitmap Image" r:id="rId3" imgW="4352381" imgH="2610214" progId="PBrush">
              <p:embed/>
            </p:oleObj>
          </a:graphicData>
        </a:graphic>
      </p:graphicFrame>
      <p:sp>
        <p:nvSpPr>
          <p:cNvPr id="23555" name="Text Box 1027"/>
          <p:cNvSpPr txBox="1">
            <a:spLocks noChangeArrowheads="1"/>
          </p:cNvSpPr>
          <p:nvPr/>
        </p:nvSpPr>
        <p:spPr bwMode="auto">
          <a:xfrm>
            <a:off x="4572000" y="2819400"/>
            <a:ext cx="12255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r-Latn-R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Dužina 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Thorax</a:t>
            </a:r>
            <a:r>
              <a:rPr lang="sr-Latn-R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endParaRPr lang="en-US" dirty="0"/>
          </a:p>
        </p:txBody>
      </p:sp>
      <p:sp>
        <p:nvSpPr>
          <p:cNvPr id="23556" name="Text Box 1028"/>
          <p:cNvSpPr txBox="1">
            <a:spLocks noChangeArrowheads="1"/>
          </p:cNvSpPr>
          <p:nvPr/>
        </p:nvSpPr>
        <p:spPr bwMode="auto">
          <a:xfrm>
            <a:off x="1905000" y="2819400"/>
            <a:ext cx="152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r-Latn-R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Dužina 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Abdomen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23557" name="Text Box 1029"/>
          <p:cNvSpPr txBox="1">
            <a:spLocks noChangeArrowheads="1"/>
          </p:cNvSpPr>
          <p:nvPr/>
        </p:nvSpPr>
        <p:spPr bwMode="auto">
          <a:xfrm>
            <a:off x="7315200" y="3048000"/>
            <a:ext cx="16065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r-Latn-R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Dužina antena</a:t>
            </a:r>
            <a:endParaRPr lang="en-US" b="1" dirty="0"/>
          </a:p>
        </p:txBody>
      </p:sp>
      <p:sp>
        <p:nvSpPr>
          <p:cNvPr id="23558" name="Rectangle 1030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4" name="Rectangle 1036"/>
          <p:cNvSpPr>
            <a:spLocks noChangeArrowheads="1"/>
          </p:cNvSpPr>
          <p:nvPr/>
        </p:nvSpPr>
        <p:spPr bwMode="auto">
          <a:xfrm>
            <a:off x="7086600" y="4876800"/>
            <a:ext cx="14366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Mandible</a:t>
            </a:r>
          </a:p>
          <a:p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Size</a:t>
            </a:r>
          </a:p>
        </p:txBody>
      </p:sp>
      <p:sp>
        <p:nvSpPr>
          <p:cNvPr id="23571" name="Text Box 1043"/>
          <p:cNvSpPr txBox="1">
            <a:spLocks noChangeArrowheads="1"/>
          </p:cNvSpPr>
          <p:nvPr/>
        </p:nvSpPr>
        <p:spPr bwMode="auto">
          <a:xfrm>
            <a:off x="2286000" y="5791200"/>
            <a:ext cx="1082348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Spiracle</a:t>
            </a:r>
          </a:p>
          <a:p>
            <a:r>
              <a:rPr lang="sr-Latn-RS" b="1" dirty="0" smtClean="0"/>
              <a:t>prečnik</a:t>
            </a:r>
            <a:endParaRPr lang="en-US" dirty="0"/>
          </a:p>
        </p:txBody>
      </p:sp>
      <p:sp>
        <p:nvSpPr>
          <p:cNvPr id="23572" name="Text Box 1044"/>
          <p:cNvSpPr txBox="1">
            <a:spLocks noChangeArrowheads="1"/>
          </p:cNvSpPr>
          <p:nvPr/>
        </p:nvSpPr>
        <p:spPr bwMode="auto">
          <a:xfrm>
            <a:off x="4953000" y="6248400"/>
            <a:ext cx="16337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r-Latn-RS" b="1" dirty="0" smtClean="0"/>
              <a:t>Dužina nogu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573" name="Text Box 1045"/>
          <p:cNvSpPr txBox="1">
            <a:spLocks noChangeArrowheads="1"/>
          </p:cNvSpPr>
          <p:nvPr/>
        </p:nvSpPr>
        <p:spPr bwMode="auto">
          <a:xfrm>
            <a:off x="2438400" y="685800"/>
            <a:ext cx="6019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sr-Latn-RS" sz="32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Klasifikacija: cvrčak - skakavac</a:t>
            </a:r>
            <a:endParaRPr lang="en-US" dirty="0"/>
          </a:p>
        </p:txBody>
      </p:sp>
      <p:sp>
        <p:nvSpPr>
          <p:cNvPr id="23574" name="Text Box 1046"/>
          <p:cNvSpPr txBox="1">
            <a:spLocks noChangeArrowheads="1"/>
          </p:cNvSpPr>
          <p:nvPr/>
        </p:nvSpPr>
        <p:spPr bwMode="auto">
          <a:xfrm>
            <a:off x="0" y="2016125"/>
            <a:ext cx="5618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Color </a:t>
            </a: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{Green, Brown, Gray, Other}</a:t>
            </a:r>
            <a:r>
              <a:rPr lang="en-US" b="1"/>
              <a:t> </a:t>
            </a:r>
          </a:p>
        </p:txBody>
      </p:sp>
      <p:sp>
        <p:nvSpPr>
          <p:cNvPr id="23575" name="Text Box 1047"/>
          <p:cNvSpPr txBox="1">
            <a:spLocks noChangeArrowheads="1"/>
          </p:cNvSpPr>
          <p:nvPr/>
        </p:nvSpPr>
        <p:spPr bwMode="auto">
          <a:xfrm>
            <a:off x="6126163" y="2068513"/>
            <a:ext cx="22209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r-Latn-R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Ima krila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 Neighbor Classifier</a:t>
            </a:r>
            <a:endParaRPr lang="en-US" dirty="0"/>
          </a:p>
        </p:txBody>
      </p:sp>
      <p:sp>
        <p:nvSpPr>
          <p:cNvPr id="50" name="Text Box 140"/>
          <p:cNvSpPr txBox="1">
            <a:spLocks noChangeArrowheads="1"/>
          </p:cNvSpPr>
          <p:nvPr/>
        </p:nvSpPr>
        <p:spPr bwMode="auto">
          <a:xfrm>
            <a:off x="4699000" y="3998913"/>
            <a:ext cx="42799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800" b="1" dirty="0"/>
              <a:t>If</a:t>
            </a:r>
            <a:r>
              <a:rPr lang="en-US" sz="1800" dirty="0"/>
              <a:t> </a:t>
            </a:r>
            <a:r>
              <a:rPr lang="en-US" sz="1800" dirty="0" err="1" smtClean="0"/>
              <a:t>najbli</a:t>
            </a:r>
            <a:r>
              <a:rPr lang="sr-Latn-RS" dirty="0" smtClean="0"/>
              <a:t>ži </a:t>
            </a:r>
            <a:r>
              <a:rPr lang="en-US" dirty="0" err="1" smtClean="0"/>
              <a:t>primer.klasa</a:t>
            </a:r>
            <a:r>
              <a:rPr lang="en-US" sz="1800" dirty="0" smtClean="0"/>
              <a:t> </a:t>
            </a:r>
            <a:r>
              <a:rPr lang="en-US" sz="1800" b="1" dirty="0" smtClean="0"/>
              <a:t>== </a:t>
            </a:r>
            <a:r>
              <a:rPr lang="en-US" sz="1800" b="1" dirty="0" smtClean="0">
                <a:solidFill>
                  <a:srgbClr val="FF0000"/>
                </a:solidFill>
              </a:rPr>
              <a:t>K</a:t>
            </a:r>
            <a:endParaRPr lang="en-US" sz="1800" b="1" dirty="0">
              <a:solidFill>
                <a:srgbClr val="0000FF"/>
              </a:solidFill>
            </a:endParaRPr>
          </a:p>
          <a:p>
            <a:pPr algn="l"/>
            <a:r>
              <a:rPr lang="en-US" sz="1800" dirty="0"/>
              <a:t>      </a:t>
            </a:r>
            <a:r>
              <a:rPr lang="en-US" sz="1800" dirty="0" err="1" smtClean="0"/>
              <a:t>uzorak.klasa</a:t>
            </a:r>
            <a:r>
              <a:rPr lang="en-US" sz="1800" dirty="0" smtClean="0"/>
              <a:t> = </a:t>
            </a:r>
            <a:r>
              <a:rPr lang="en-US" sz="1800" b="1" dirty="0" smtClean="0">
                <a:solidFill>
                  <a:srgbClr val="FF0000"/>
                </a:solidFill>
              </a:rPr>
              <a:t>K</a:t>
            </a:r>
            <a:endParaRPr lang="en-US" sz="1800" b="1" dirty="0">
              <a:solidFill>
                <a:srgbClr val="0000FF"/>
              </a:solidFill>
            </a:endParaRPr>
          </a:p>
          <a:p>
            <a:pPr algn="l"/>
            <a:r>
              <a:rPr lang="en-US" sz="1800" b="1" dirty="0"/>
              <a:t>else</a:t>
            </a:r>
            <a:r>
              <a:rPr lang="en-US" sz="1800" dirty="0"/>
              <a:t> </a:t>
            </a:r>
          </a:p>
          <a:p>
            <a:pPr algn="l"/>
            <a:r>
              <a:rPr lang="en-US" sz="1800" dirty="0"/>
              <a:t>      </a:t>
            </a:r>
            <a:r>
              <a:rPr lang="en-US" sz="1800" dirty="0" err="1" smtClean="0"/>
              <a:t>uzorak.</a:t>
            </a:r>
            <a:r>
              <a:rPr lang="en-US" dirty="0" err="1" smtClean="0"/>
              <a:t>klasa</a:t>
            </a:r>
            <a:r>
              <a:rPr lang="en-US" dirty="0" smtClean="0"/>
              <a:t> = </a:t>
            </a:r>
            <a:r>
              <a:rPr lang="en-US" sz="1800" b="1" dirty="0" smtClean="0">
                <a:solidFill>
                  <a:srgbClr val="0000FF"/>
                </a:solidFill>
              </a:rPr>
              <a:t>G</a:t>
            </a:r>
            <a:endParaRPr lang="en-US" sz="1800" b="1" dirty="0">
              <a:solidFill>
                <a:srgbClr val="0000FF"/>
              </a:solidFill>
            </a:endParaRPr>
          </a:p>
        </p:txBody>
      </p:sp>
      <p:grpSp>
        <p:nvGrpSpPr>
          <p:cNvPr id="51" name="Group 141"/>
          <p:cNvGrpSpPr>
            <a:grpSpLocks/>
          </p:cNvGrpSpPr>
          <p:nvPr/>
        </p:nvGrpSpPr>
        <p:grpSpPr bwMode="auto">
          <a:xfrm>
            <a:off x="5029199" y="5791200"/>
            <a:ext cx="536575" cy="708025"/>
            <a:chOff x="3552" y="3711"/>
            <a:chExt cx="338" cy="446"/>
          </a:xfrm>
        </p:grpSpPr>
        <p:sp>
          <p:nvSpPr>
            <p:cNvPr id="52" name="Text Box 142"/>
            <p:cNvSpPr txBox="1">
              <a:spLocks noChangeArrowheads="1"/>
            </p:cNvSpPr>
            <p:nvPr/>
          </p:nvSpPr>
          <p:spPr bwMode="auto">
            <a:xfrm>
              <a:off x="3648" y="3711"/>
              <a:ext cx="242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 b="1" dirty="0" smtClean="0">
                  <a:solidFill>
                    <a:srgbClr val="FF0000"/>
                  </a:solidFill>
                </a:rPr>
                <a:t>K</a:t>
              </a:r>
              <a:endParaRPr lang="en-US" sz="2000" b="1" dirty="0">
                <a:solidFill>
                  <a:srgbClr val="0000FF"/>
                </a:solidFill>
              </a:endParaRPr>
            </a:p>
            <a:p>
              <a:pPr algn="l"/>
              <a:r>
                <a:rPr lang="en-US" sz="2000" b="1" dirty="0" smtClean="0">
                  <a:solidFill>
                    <a:srgbClr val="0000FF"/>
                  </a:solidFill>
                </a:rPr>
                <a:t>G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53" name="Rectangle 143" descr="Wide downward diagonal"/>
            <p:cNvSpPr>
              <a:spLocks noChangeArrowheads="1"/>
            </p:cNvSpPr>
            <p:nvPr/>
          </p:nvSpPr>
          <p:spPr bwMode="auto">
            <a:xfrm>
              <a:off x="3552" y="3792"/>
              <a:ext cx="96" cy="96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144"/>
            <p:cNvSpPr>
              <a:spLocks noChangeArrowheads="1"/>
            </p:cNvSpPr>
            <p:nvPr/>
          </p:nvSpPr>
          <p:spPr bwMode="auto">
            <a:xfrm>
              <a:off x="3552" y="3984"/>
              <a:ext cx="96" cy="9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" name="Text Box 145"/>
          <p:cNvSpPr txBox="1">
            <a:spLocks noChangeArrowheads="1"/>
          </p:cNvSpPr>
          <p:nvPr/>
        </p:nvSpPr>
        <p:spPr bwMode="auto">
          <a:xfrm>
            <a:off x="7246938" y="3049588"/>
            <a:ext cx="1674812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Joe Hodges</a:t>
            </a:r>
            <a:r>
              <a:rPr lang="en-US" b="1"/>
              <a:t> </a:t>
            </a:r>
          </a:p>
          <a:p>
            <a:r>
              <a:rPr lang="en-US" sz="1800"/>
              <a:t>1922-2000</a:t>
            </a:r>
          </a:p>
        </p:txBody>
      </p:sp>
      <p:sp>
        <p:nvSpPr>
          <p:cNvPr id="56" name="Text Box 148"/>
          <p:cNvSpPr txBox="1">
            <a:spLocks noChangeArrowheads="1"/>
          </p:cNvSpPr>
          <p:nvPr/>
        </p:nvSpPr>
        <p:spPr bwMode="auto">
          <a:xfrm>
            <a:off x="5453063" y="3040063"/>
            <a:ext cx="1528762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Evelyn Fix</a:t>
            </a:r>
          </a:p>
          <a:p>
            <a:r>
              <a:rPr lang="en-US" b="1"/>
              <a:t> </a:t>
            </a:r>
            <a:r>
              <a:rPr lang="en-US" sz="1800"/>
              <a:t>1904-1965</a:t>
            </a:r>
            <a:br>
              <a:rPr lang="en-US" sz="1800"/>
            </a:br>
            <a:endParaRPr lang="en-US" sz="1800"/>
          </a:p>
        </p:txBody>
      </p:sp>
      <p:pic>
        <p:nvPicPr>
          <p:cNvPr id="57" name="Picture 151" descr="http://www.catlab.unh.edu/people/images/silhouett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24475" y="1200150"/>
            <a:ext cx="1714500" cy="1714500"/>
          </a:xfrm>
          <a:prstGeom prst="rect">
            <a:avLst/>
          </a:prstGeom>
          <a:noFill/>
        </p:spPr>
      </p:pic>
      <p:graphicFrame>
        <p:nvGraphicFramePr>
          <p:cNvPr id="58" name="Object 0"/>
          <p:cNvGraphicFramePr>
            <a:graphicFrameLocks noChangeAspect="1"/>
          </p:cNvGraphicFramePr>
          <p:nvPr/>
        </p:nvGraphicFramePr>
        <p:xfrm>
          <a:off x="7415213" y="1190625"/>
          <a:ext cx="1476375" cy="1657350"/>
        </p:xfrm>
        <a:graphic>
          <a:graphicData uri="http://schemas.openxmlformats.org/presentationml/2006/ole">
            <p:oleObj spid="_x0000_s1026" name="Bitmap Image" r:id="rId4" imgW="1476190" imgH="1657581" progId="PBrush">
              <p:embed/>
            </p:oleObj>
          </a:graphicData>
        </a:graphic>
      </p:graphicFrame>
      <p:pic>
        <p:nvPicPr>
          <p:cNvPr id="59" name="Picture 868" descr="http://www.tpwd.state.tx.us/expltx/jrnat/images/bugs/katydid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1600200"/>
            <a:ext cx="1427018" cy="981075"/>
          </a:xfrm>
          <a:prstGeom prst="rect">
            <a:avLst/>
          </a:prstGeom>
          <a:noFill/>
        </p:spPr>
      </p:pic>
      <p:sp>
        <p:nvSpPr>
          <p:cNvPr id="60" name="Rectangle 869"/>
          <p:cNvSpPr>
            <a:spLocks noChangeArrowheads="1"/>
          </p:cNvSpPr>
          <p:nvPr/>
        </p:nvSpPr>
        <p:spPr bwMode="auto">
          <a:xfrm rot="16200000">
            <a:off x="-896937" y="3906837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Antenna  Length</a:t>
            </a:r>
          </a:p>
        </p:txBody>
      </p:sp>
      <p:sp>
        <p:nvSpPr>
          <p:cNvPr id="61" name="Rectangle 870"/>
          <p:cNvSpPr>
            <a:spLocks noChangeArrowheads="1"/>
          </p:cNvSpPr>
          <p:nvPr/>
        </p:nvSpPr>
        <p:spPr bwMode="auto">
          <a:xfrm>
            <a:off x="685800" y="5600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871"/>
          <p:cNvSpPr>
            <a:spLocks noChangeArrowheads="1"/>
          </p:cNvSpPr>
          <p:nvPr/>
        </p:nvSpPr>
        <p:spPr bwMode="auto">
          <a:xfrm>
            <a:off x="1066800" y="5600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872"/>
          <p:cNvSpPr>
            <a:spLocks noChangeArrowheads="1"/>
          </p:cNvSpPr>
          <p:nvPr/>
        </p:nvSpPr>
        <p:spPr bwMode="auto">
          <a:xfrm>
            <a:off x="1447800" y="5600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873"/>
          <p:cNvSpPr>
            <a:spLocks noChangeArrowheads="1"/>
          </p:cNvSpPr>
          <p:nvPr/>
        </p:nvSpPr>
        <p:spPr bwMode="auto">
          <a:xfrm>
            <a:off x="1828800" y="5600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874"/>
          <p:cNvSpPr>
            <a:spLocks noChangeArrowheads="1"/>
          </p:cNvSpPr>
          <p:nvPr/>
        </p:nvSpPr>
        <p:spPr bwMode="auto">
          <a:xfrm>
            <a:off x="2209800" y="5600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Rectangle 875"/>
          <p:cNvSpPr>
            <a:spLocks noChangeArrowheads="1"/>
          </p:cNvSpPr>
          <p:nvPr/>
        </p:nvSpPr>
        <p:spPr bwMode="auto">
          <a:xfrm>
            <a:off x="2590800" y="5600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876"/>
          <p:cNvSpPr>
            <a:spLocks noChangeArrowheads="1"/>
          </p:cNvSpPr>
          <p:nvPr/>
        </p:nvSpPr>
        <p:spPr bwMode="auto">
          <a:xfrm>
            <a:off x="2971800" y="5600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877"/>
          <p:cNvSpPr>
            <a:spLocks noChangeArrowheads="1"/>
          </p:cNvSpPr>
          <p:nvPr/>
        </p:nvSpPr>
        <p:spPr bwMode="auto">
          <a:xfrm>
            <a:off x="3352800" y="5600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878"/>
          <p:cNvSpPr>
            <a:spLocks noChangeArrowheads="1"/>
          </p:cNvSpPr>
          <p:nvPr/>
        </p:nvSpPr>
        <p:spPr bwMode="auto">
          <a:xfrm>
            <a:off x="3733800" y="5600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Rectangle 879"/>
          <p:cNvSpPr>
            <a:spLocks noChangeArrowheads="1"/>
          </p:cNvSpPr>
          <p:nvPr/>
        </p:nvSpPr>
        <p:spPr bwMode="auto">
          <a:xfrm>
            <a:off x="4114800" y="5600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ectangle 880"/>
          <p:cNvSpPr>
            <a:spLocks noChangeArrowheads="1"/>
          </p:cNvSpPr>
          <p:nvPr/>
        </p:nvSpPr>
        <p:spPr bwMode="auto">
          <a:xfrm>
            <a:off x="685800" y="5219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881"/>
          <p:cNvSpPr>
            <a:spLocks noChangeArrowheads="1"/>
          </p:cNvSpPr>
          <p:nvPr/>
        </p:nvSpPr>
        <p:spPr bwMode="auto">
          <a:xfrm>
            <a:off x="1066800" y="5219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Rectangle 882"/>
          <p:cNvSpPr>
            <a:spLocks noChangeArrowheads="1"/>
          </p:cNvSpPr>
          <p:nvPr/>
        </p:nvSpPr>
        <p:spPr bwMode="auto">
          <a:xfrm>
            <a:off x="1447800" y="5219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Rectangle 883"/>
          <p:cNvSpPr>
            <a:spLocks noChangeArrowheads="1"/>
          </p:cNvSpPr>
          <p:nvPr/>
        </p:nvSpPr>
        <p:spPr bwMode="auto">
          <a:xfrm>
            <a:off x="1828800" y="5219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884"/>
          <p:cNvSpPr>
            <a:spLocks noChangeArrowheads="1"/>
          </p:cNvSpPr>
          <p:nvPr/>
        </p:nvSpPr>
        <p:spPr bwMode="auto">
          <a:xfrm>
            <a:off x="2209800" y="5219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885"/>
          <p:cNvSpPr>
            <a:spLocks noChangeArrowheads="1"/>
          </p:cNvSpPr>
          <p:nvPr/>
        </p:nvSpPr>
        <p:spPr bwMode="auto">
          <a:xfrm>
            <a:off x="2590800" y="5219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886"/>
          <p:cNvSpPr>
            <a:spLocks noChangeArrowheads="1"/>
          </p:cNvSpPr>
          <p:nvPr/>
        </p:nvSpPr>
        <p:spPr bwMode="auto">
          <a:xfrm>
            <a:off x="2971800" y="5219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Rectangle 887"/>
          <p:cNvSpPr>
            <a:spLocks noChangeArrowheads="1"/>
          </p:cNvSpPr>
          <p:nvPr/>
        </p:nvSpPr>
        <p:spPr bwMode="auto">
          <a:xfrm>
            <a:off x="3352800" y="5219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888"/>
          <p:cNvSpPr>
            <a:spLocks noChangeArrowheads="1"/>
          </p:cNvSpPr>
          <p:nvPr/>
        </p:nvSpPr>
        <p:spPr bwMode="auto">
          <a:xfrm>
            <a:off x="3733800" y="5219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ectangle 889"/>
          <p:cNvSpPr>
            <a:spLocks noChangeArrowheads="1"/>
          </p:cNvSpPr>
          <p:nvPr/>
        </p:nvSpPr>
        <p:spPr bwMode="auto">
          <a:xfrm>
            <a:off x="4114800" y="5219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Rectangle 890"/>
          <p:cNvSpPr>
            <a:spLocks noChangeArrowheads="1"/>
          </p:cNvSpPr>
          <p:nvPr/>
        </p:nvSpPr>
        <p:spPr bwMode="auto">
          <a:xfrm>
            <a:off x="685800" y="4838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Rectangle 891"/>
          <p:cNvSpPr>
            <a:spLocks noChangeArrowheads="1"/>
          </p:cNvSpPr>
          <p:nvPr/>
        </p:nvSpPr>
        <p:spPr bwMode="auto">
          <a:xfrm>
            <a:off x="1066800" y="4838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ectangle 892"/>
          <p:cNvSpPr>
            <a:spLocks noChangeArrowheads="1"/>
          </p:cNvSpPr>
          <p:nvPr/>
        </p:nvSpPr>
        <p:spPr bwMode="auto">
          <a:xfrm>
            <a:off x="1447800" y="4838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Rectangle 893"/>
          <p:cNvSpPr>
            <a:spLocks noChangeArrowheads="1"/>
          </p:cNvSpPr>
          <p:nvPr/>
        </p:nvSpPr>
        <p:spPr bwMode="auto">
          <a:xfrm>
            <a:off x="1828800" y="4838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894"/>
          <p:cNvSpPr>
            <a:spLocks noChangeArrowheads="1"/>
          </p:cNvSpPr>
          <p:nvPr/>
        </p:nvSpPr>
        <p:spPr bwMode="auto">
          <a:xfrm>
            <a:off x="2209800" y="4838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Rectangle 895"/>
          <p:cNvSpPr>
            <a:spLocks noChangeArrowheads="1"/>
          </p:cNvSpPr>
          <p:nvPr/>
        </p:nvSpPr>
        <p:spPr bwMode="auto">
          <a:xfrm>
            <a:off x="2590800" y="4838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896"/>
          <p:cNvSpPr>
            <a:spLocks noChangeArrowheads="1"/>
          </p:cNvSpPr>
          <p:nvPr/>
        </p:nvSpPr>
        <p:spPr bwMode="auto">
          <a:xfrm>
            <a:off x="2971800" y="4838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897"/>
          <p:cNvSpPr>
            <a:spLocks noChangeArrowheads="1"/>
          </p:cNvSpPr>
          <p:nvPr/>
        </p:nvSpPr>
        <p:spPr bwMode="auto">
          <a:xfrm>
            <a:off x="3352800" y="4838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Rectangle 898"/>
          <p:cNvSpPr>
            <a:spLocks noChangeArrowheads="1"/>
          </p:cNvSpPr>
          <p:nvPr/>
        </p:nvSpPr>
        <p:spPr bwMode="auto">
          <a:xfrm>
            <a:off x="3733800" y="4838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899"/>
          <p:cNvSpPr>
            <a:spLocks noChangeArrowheads="1"/>
          </p:cNvSpPr>
          <p:nvPr/>
        </p:nvSpPr>
        <p:spPr bwMode="auto">
          <a:xfrm>
            <a:off x="4114800" y="4838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Rectangle 900"/>
          <p:cNvSpPr>
            <a:spLocks noChangeArrowheads="1"/>
          </p:cNvSpPr>
          <p:nvPr/>
        </p:nvSpPr>
        <p:spPr bwMode="auto">
          <a:xfrm>
            <a:off x="685800" y="4457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Rectangle 901"/>
          <p:cNvSpPr>
            <a:spLocks noChangeArrowheads="1"/>
          </p:cNvSpPr>
          <p:nvPr/>
        </p:nvSpPr>
        <p:spPr bwMode="auto">
          <a:xfrm>
            <a:off x="1066800" y="4457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Rectangle 902"/>
          <p:cNvSpPr>
            <a:spLocks noChangeArrowheads="1"/>
          </p:cNvSpPr>
          <p:nvPr/>
        </p:nvSpPr>
        <p:spPr bwMode="auto">
          <a:xfrm>
            <a:off x="1447800" y="4457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Rectangle 903"/>
          <p:cNvSpPr>
            <a:spLocks noChangeArrowheads="1"/>
          </p:cNvSpPr>
          <p:nvPr/>
        </p:nvSpPr>
        <p:spPr bwMode="auto">
          <a:xfrm>
            <a:off x="1828800" y="4457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Rectangle 904"/>
          <p:cNvSpPr>
            <a:spLocks noChangeArrowheads="1"/>
          </p:cNvSpPr>
          <p:nvPr/>
        </p:nvSpPr>
        <p:spPr bwMode="auto">
          <a:xfrm>
            <a:off x="2209800" y="4457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Rectangle 905"/>
          <p:cNvSpPr>
            <a:spLocks noChangeArrowheads="1"/>
          </p:cNvSpPr>
          <p:nvPr/>
        </p:nvSpPr>
        <p:spPr bwMode="auto">
          <a:xfrm>
            <a:off x="2590800" y="4457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Rectangle 906"/>
          <p:cNvSpPr>
            <a:spLocks noChangeArrowheads="1"/>
          </p:cNvSpPr>
          <p:nvPr/>
        </p:nvSpPr>
        <p:spPr bwMode="auto">
          <a:xfrm>
            <a:off x="2971800" y="4457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Rectangle 907"/>
          <p:cNvSpPr>
            <a:spLocks noChangeArrowheads="1"/>
          </p:cNvSpPr>
          <p:nvPr/>
        </p:nvSpPr>
        <p:spPr bwMode="auto">
          <a:xfrm>
            <a:off x="3352800" y="4457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ectangle 908"/>
          <p:cNvSpPr>
            <a:spLocks noChangeArrowheads="1"/>
          </p:cNvSpPr>
          <p:nvPr/>
        </p:nvSpPr>
        <p:spPr bwMode="auto">
          <a:xfrm>
            <a:off x="3733800" y="4457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Rectangle 909"/>
          <p:cNvSpPr>
            <a:spLocks noChangeArrowheads="1"/>
          </p:cNvSpPr>
          <p:nvPr/>
        </p:nvSpPr>
        <p:spPr bwMode="auto">
          <a:xfrm>
            <a:off x="4114800" y="4457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910"/>
          <p:cNvSpPr>
            <a:spLocks noChangeArrowheads="1"/>
          </p:cNvSpPr>
          <p:nvPr/>
        </p:nvSpPr>
        <p:spPr bwMode="auto">
          <a:xfrm>
            <a:off x="685800" y="4076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Rectangle 911"/>
          <p:cNvSpPr>
            <a:spLocks noChangeArrowheads="1"/>
          </p:cNvSpPr>
          <p:nvPr/>
        </p:nvSpPr>
        <p:spPr bwMode="auto">
          <a:xfrm>
            <a:off x="1066800" y="4076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Rectangle 912"/>
          <p:cNvSpPr>
            <a:spLocks noChangeArrowheads="1"/>
          </p:cNvSpPr>
          <p:nvPr/>
        </p:nvSpPr>
        <p:spPr bwMode="auto">
          <a:xfrm>
            <a:off x="1447800" y="4076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913"/>
          <p:cNvSpPr>
            <a:spLocks noChangeArrowheads="1"/>
          </p:cNvSpPr>
          <p:nvPr/>
        </p:nvSpPr>
        <p:spPr bwMode="auto">
          <a:xfrm>
            <a:off x="1828800" y="4076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Rectangle 914"/>
          <p:cNvSpPr>
            <a:spLocks noChangeArrowheads="1"/>
          </p:cNvSpPr>
          <p:nvPr/>
        </p:nvSpPr>
        <p:spPr bwMode="auto">
          <a:xfrm>
            <a:off x="2209800" y="4076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Rectangle 915"/>
          <p:cNvSpPr>
            <a:spLocks noChangeArrowheads="1"/>
          </p:cNvSpPr>
          <p:nvPr/>
        </p:nvSpPr>
        <p:spPr bwMode="auto">
          <a:xfrm>
            <a:off x="2590800" y="4076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Rectangle 916"/>
          <p:cNvSpPr>
            <a:spLocks noChangeArrowheads="1"/>
          </p:cNvSpPr>
          <p:nvPr/>
        </p:nvSpPr>
        <p:spPr bwMode="auto">
          <a:xfrm>
            <a:off x="2971800" y="4076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Rectangle 917"/>
          <p:cNvSpPr>
            <a:spLocks noChangeArrowheads="1"/>
          </p:cNvSpPr>
          <p:nvPr/>
        </p:nvSpPr>
        <p:spPr bwMode="auto">
          <a:xfrm>
            <a:off x="3352800" y="4076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Rectangle 918"/>
          <p:cNvSpPr>
            <a:spLocks noChangeArrowheads="1"/>
          </p:cNvSpPr>
          <p:nvPr/>
        </p:nvSpPr>
        <p:spPr bwMode="auto">
          <a:xfrm>
            <a:off x="3733800" y="4076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Rectangle 919"/>
          <p:cNvSpPr>
            <a:spLocks noChangeArrowheads="1"/>
          </p:cNvSpPr>
          <p:nvPr/>
        </p:nvSpPr>
        <p:spPr bwMode="auto">
          <a:xfrm>
            <a:off x="4114800" y="4076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Rectangle 920"/>
          <p:cNvSpPr>
            <a:spLocks noChangeArrowheads="1"/>
          </p:cNvSpPr>
          <p:nvPr/>
        </p:nvSpPr>
        <p:spPr bwMode="auto">
          <a:xfrm>
            <a:off x="685800" y="3695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Rectangle 921"/>
          <p:cNvSpPr>
            <a:spLocks noChangeArrowheads="1"/>
          </p:cNvSpPr>
          <p:nvPr/>
        </p:nvSpPr>
        <p:spPr bwMode="auto">
          <a:xfrm>
            <a:off x="1066800" y="3695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Rectangle 922"/>
          <p:cNvSpPr>
            <a:spLocks noChangeArrowheads="1"/>
          </p:cNvSpPr>
          <p:nvPr/>
        </p:nvSpPr>
        <p:spPr bwMode="auto">
          <a:xfrm>
            <a:off x="1447800" y="3695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Rectangle 923"/>
          <p:cNvSpPr>
            <a:spLocks noChangeArrowheads="1"/>
          </p:cNvSpPr>
          <p:nvPr/>
        </p:nvSpPr>
        <p:spPr bwMode="auto">
          <a:xfrm>
            <a:off x="1828800" y="3695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Rectangle 924"/>
          <p:cNvSpPr>
            <a:spLocks noChangeArrowheads="1"/>
          </p:cNvSpPr>
          <p:nvPr/>
        </p:nvSpPr>
        <p:spPr bwMode="auto">
          <a:xfrm>
            <a:off x="2209800" y="3695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Rectangle 925"/>
          <p:cNvSpPr>
            <a:spLocks noChangeArrowheads="1"/>
          </p:cNvSpPr>
          <p:nvPr/>
        </p:nvSpPr>
        <p:spPr bwMode="auto">
          <a:xfrm>
            <a:off x="2590800" y="3695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Rectangle 926"/>
          <p:cNvSpPr>
            <a:spLocks noChangeArrowheads="1"/>
          </p:cNvSpPr>
          <p:nvPr/>
        </p:nvSpPr>
        <p:spPr bwMode="auto">
          <a:xfrm>
            <a:off x="2971800" y="3695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Rectangle 927"/>
          <p:cNvSpPr>
            <a:spLocks noChangeArrowheads="1"/>
          </p:cNvSpPr>
          <p:nvPr/>
        </p:nvSpPr>
        <p:spPr bwMode="auto">
          <a:xfrm>
            <a:off x="3352800" y="3695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Rectangle 928"/>
          <p:cNvSpPr>
            <a:spLocks noChangeArrowheads="1"/>
          </p:cNvSpPr>
          <p:nvPr/>
        </p:nvSpPr>
        <p:spPr bwMode="auto">
          <a:xfrm>
            <a:off x="3733800" y="3695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Rectangle 929"/>
          <p:cNvSpPr>
            <a:spLocks noChangeArrowheads="1"/>
          </p:cNvSpPr>
          <p:nvPr/>
        </p:nvSpPr>
        <p:spPr bwMode="auto">
          <a:xfrm>
            <a:off x="4114800" y="3695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Rectangle 930"/>
          <p:cNvSpPr>
            <a:spLocks noChangeArrowheads="1"/>
          </p:cNvSpPr>
          <p:nvPr/>
        </p:nvSpPr>
        <p:spPr bwMode="auto">
          <a:xfrm>
            <a:off x="685800" y="3314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Rectangle 931"/>
          <p:cNvSpPr>
            <a:spLocks noChangeArrowheads="1"/>
          </p:cNvSpPr>
          <p:nvPr/>
        </p:nvSpPr>
        <p:spPr bwMode="auto">
          <a:xfrm>
            <a:off x="1066800" y="3314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Rectangle 932"/>
          <p:cNvSpPr>
            <a:spLocks noChangeArrowheads="1"/>
          </p:cNvSpPr>
          <p:nvPr/>
        </p:nvSpPr>
        <p:spPr bwMode="auto">
          <a:xfrm>
            <a:off x="1447800" y="3314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Rectangle 933"/>
          <p:cNvSpPr>
            <a:spLocks noChangeArrowheads="1"/>
          </p:cNvSpPr>
          <p:nvPr/>
        </p:nvSpPr>
        <p:spPr bwMode="auto">
          <a:xfrm>
            <a:off x="1828800" y="3314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Rectangle 934"/>
          <p:cNvSpPr>
            <a:spLocks noChangeArrowheads="1"/>
          </p:cNvSpPr>
          <p:nvPr/>
        </p:nvSpPr>
        <p:spPr bwMode="auto">
          <a:xfrm>
            <a:off x="2209800" y="3314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Rectangle 935"/>
          <p:cNvSpPr>
            <a:spLocks noChangeArrowheads="1"/>
          </p:cNvSpPr>
          <p:nvPr/>
        </p:nvSpPr>
        <p:spPr bwMode="auto">
          <a:xfrm>
            <a:off x="2590800" y="3314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Rectangle 936"/>
          <p:cNvSpPr>
            <a:spLocks noChangeArrowheads="1"/>
          </p:cNvSpPr>
          <p:nvPr/>
        </p:nvSpPr>
        <p:spPr bwMode="auto">
          <a:xfrm>
            <a:off x="2971800" y="3314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Rectangle 937"/>
          <p:cNvSpPr>
            <a:spLocks noChangeArrowheads="1"/>
          </p:cNvSpPr>
          <p:nvPr/>
        </p:nvSpPr>
        <p:spPr bwMode="auto">
          <a:xfrm>
            <a:off x="3352800" y="3314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Rectangle 938"/>
          <p:cNvSpPr>
            <a:spLocks noChangeArrowheads="1"/>
          </p:cNvSpPr>
          <p:nvPr/>
        </p:nvSpPr>
        <p:spPr bwMode="auto">
          <a:xfrm>
            <a:off x="3733800" y="3314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Rectangle 939"/>
          <p:cNvSpPr>
            <a:spLocks noChangeArrowheads="1"/>
          </p:cNvSpPr>
          <p:nvPr/>
        </p:nvSpPr>
        <p:spPr bwMode="auto">
          <a:xfrm>
            <a:off x="4114800" y="3314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Rectangle 940"/>
          <p:cNvSpPr>
            <a:spLocks noChangeArrowheads="1"/>
          </p:cNvSpPr>
          <p:nvPr/>
        </p:nvSpPr>
        <p:spPr bwMode="auto">
          <a:xfrm>
            <a:off x="685800" y="2933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Rectangle 941"/>
          <p:cNvSpPr>
            <a:spLocks noChangeArrowheads="1"/>
          </p:cNvSpPr>
          <p:nvPr/>
        </p:nvSpPr>
        <p:spPr bwMode="auto">
          <a:xfrm>
            <a:off x="1066800" y="2933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Rectangle 942"/>
          <p:cNvSpPr>
            <a:spLocks noChangeArrowheads="1"/>
          </p:cNvSpPr>
          <p:nvPr/>
        </p:nvSpPr>
        <p:spPr bwMode="auto">
          <a:xfrm>
            <a:off x="1447800" y="2933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Rectangle 943"/>
          <p:cNvSpPr>
            <a:spLocks noChangeArrowheads="1"/>
          </p:cNvSpPr>
          <p:nvPr/>
        </p:nvSpPr>
        <p:spPr bwMode="auto">
          <a:xfrm>
            <a:off x="1828800" y="2933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Rectangle 944"/>
          <p:cNvSpPr>
            <a:spLocks noChangeArrowheads="1"/>
          </p:cNvSpPr>
          <p:nvPr/>
        </p:nvSpPr>
        <p:spPr bwMode="auto">
          <a:xfrm>
            <a:off x="2209800" y="2933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Rectangle 945"/>
          <p:cNvSpPr>
            <a:spLocks noChangeArrowheads="1"/>
          </p:cNvSpPr>
          <p:nvPr/>
        </p:nvSpPr>
        <p:spPr bwMode="auto">
          <a:xfrm>
            <a:off x="2590800" y="2933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Rectangle 946"/>
          <p:cNvSpPr>
            <a:spLocks noChangeArrowheads="1"/>
          </p:cNvSpPr>
          <p:nvPr/>
        </p:nvSpPr>
        <p:spPr bwMode="auto">
          <a:xfrm>
            <a:off x="2971800" y="2933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Rectangle 947"/>
          <p:cNvSpPr>
            <a:spLocks noChangeArrowheads="1"/>
          </p:cNvSpPr>
          <p:nvPr/>
        </p:nvSpPr>
        <p:spPr bwMode="auto">
          <a:xfrm>
            <a:off x="3352800" y="2933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Rectangle 948"/>
          <p:cNvSpPr>
            <a:spLocks noChangeArrowheads="1"/>
          </p:cNvSpPr>
          <p:nvPr/>
        </p:nvSpPr>
        <p:spPr bwMode="auto">
          <a:xfrm>
            <a:off x="3733800" y="2933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Rectangle 949"/>
          <p:cNvSpPr>
            <a:spLocks noChangeArrowheads="1"/>
          </p:cNvSpPr>
          <p:nvPr/>
        </p:nvSpPr>
        <p:spPr bwMode="auto">
          <a:xfrm>
            <a:off x="4114800" y="2933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Rectangle 950"/>
          <p:cNvSpPr>
            <a:spLocks noChangeArrowheads="1"/>
          </p:cNvSpPr>
          <p:nvPr/>
        </p:nvSpPr>
        <p:spPr bwMode="auto">
          <a:xfrm>
            <a:off x="685800" y="2552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Rectangle 951"/>
          <p:cNvSpPr>
            <a:spLocks noChangeArrowheads="1"/>
          </p:cNvSpPr>
          <p:nvPr/>
        </p:nvSpPr>
        <p:spPr bwMode="auto">
          <a:xfrm>
            <a:off x="1066800" y="2552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Rectangle 952"/>
          <p:cNvSpPr>
            <a:spLocks noChangeArrowheads="1"/>
          </p:cNvSpPr>
          <p:nvPr/>
        </p:nvSpPr>
        <p:spPr bwMode="auto">
          <a:xfrm>
            <a:off x="1447800" y="2552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Rectangle 953"/>
          <p:cNvSpPr>
            <a:spLocks noChangeArrowheads="1"/>
          </p:cNvSpPr>
          <p:nvPr/>
        </p:nvSpPr>
        <p:spPr bwMode="auto">
          <a:xfrm>
            <a:off x="1828800" y="2552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Rectangle 954"/>
          <p:cNvSpPr>
            <a:spLocks noChangeArrowheads="1"/>
          </p:cNvSpPr>
          <p:nvPr/>
        </p:nvSpPr>
        <p:spPr bwMode="auto">
          <a:xfrm>
            <a:off x="2209800" y="2552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Rectangle 955"/>
          <p:cNvSpPr>
            <a:spLocks noChangeArrowheads="1"/>
          </p:cNvSpPr>
          <p:nvPr/>
        </p:nvSpPr>
        <p:spPr bwMode="auto">
          <a:xfrm>
            <a:off x="2590800" y="2552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Rectangle 956"/>
          <p:cNvSpPr>
            <a:spLocks noChangeArrowheads="1"/>
          </p:cNvSpPr>
          <p:nvPr/>
        </p:nvSpPr>
        <p:spPr bwMode="auto">
          <a:xfrm>
            <a:off x="2971800" y="2552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Rectangle 957"/>
          <p:cNvSpPr>
            <a:spLocks noChangeArrowheads="1"/>
          </p:cNvSpPr>
          <p:nvPr/>
        </p:nvSpPr>
        <p:spPr bwMode="auto">
          <a:xfrm>
            <a:off x="3352800" y="2552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Rectangle 958"/>
          <p:cNvSpPr>
            <a:spLocks noChangeArrowheads="1"/>
          </p:cNvSpPr>
          <p:nvPr/>
        </p:nvSpPr>
        <p:spPr bwMode="auto">
          <a:xfrm>
            <a:off x="3733800" y="2552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Rectangle 959"/>
          <p:cNvSpPr>
            <a:spLocks noChangeArrowheads="1"/>
          </p:cNvSpPr>
          <p:nvPr/>
        </p:nvSpPr>
        <p:spPr bwMode="auto">
          <a:xfrm>
            <a:off x="4114800" y="2552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Rectangle 960"/>
          <p:cNvSpPr>
            <a:spLocks noChangeArrowheads="1"/>
          </p:cNvSpPr>
          <p:nvPr/>
        </p:nvSpPr>
        <p:spPr bwMode="auto">
          <a:xfrm>
            <a:off x="685800" y="2171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Rectangle 961"/>
          <p:cNvSpPr>
            <a:spLocks noChangeArrowheads="1"/>
          </p:cNvSpPr>
          <p:nvPr/>
        </p:nvSpPr>
        <p:spPr bwMode="auto">
          <a:xfrm>
            <a:off x="1066800" y="2171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Rectangle 962"/>
          <p:cNvSpPr>
            <a:spLocks noChangeArrowheads="1"/>
          </p:cNvSpPr>
          <p:nvPr/>
        </p:nvSpPr>
        <p:spPr bwMode="auto">
          <a:xfrm>
            <a:off x="1447800" y="2171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Rectangle 963"/>
          <p:cNvSpPr>
            <a:spLocks noChangeArrowheads="1"/>
          </p:cNvSpPr>
          <p:nvPr/>
        </p:nvSpPr>
        <p:spPr bwMode="auto">
          <a:xfrm>
            <a:off x="1828800" y="2171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Rectangle 964"/>
          <p:cNvSpPr>
            <a:spLocks noChangeArrowheads="1"/>
          </p:cNvSpPr>
          <p:nvPr/>
        </p:nvSpPr>
        <p:spPr bwMode="auto">
          <a:xfrm>
            <a:off x="2209800" y="2171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Rectangle 965"/>
          <p:cNvSpPr>
            <a:spLocks noChangeArrowheads="1"/>
          </p:cNvSpPr>
          <p:nvPr/>
        </p:nvSpPr>
        <p:spPr bwMode="auto">
          <a:xfrm>
            <a:off x="2590800" y="2171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Rectangle 966"/>
          <p:cNvSpPr>
            <a:spLocks noChangeArrowheads="1"/>
          </p:cNvSpPr>
          <p:nvPr/>
        </p:nvSpPr>
        <p:spPr bwMode="auto">
          <a:xfrm>
            <a:off x="2971800" y="2171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Rectangle 967"/>
          <p:cNvSpPr>
            <a:spLocks noChangeArrowheads="1"/>
          </p:cNvSpPr>
          <p:nvPr/>
        </p:nvSpPr>
        <p:spPr bwMode="auto">
          <a:xfrm>
            <a:off x="3352800" y="2171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Rectangle 968"/>
          <p:cNvSpPr>
            <a:spLocks noChangeArrowheads="1"/>
          </p:cNvSpPr>
          <p:nvPr/>
        </p:nvSpPr>
        <p:spPr bwMode="auto">
          <a:xfrm>
            <a:off x="3733800" y="2171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Rectangle 969"/>
          <p:cNvSpPr>
            <a:spLocks noChangeArrowheads="1"/>
          </p:cNvSpPr>
          <p:nvPr/>
        </p:nvSpPr>
        <p:spPr bwMode="auto">
          <a:xfrm>
            <a:off x="4114800" y="2171700"/>
            <a:ext cx="381000" cy="381000"/>
          </a:xfrm>
          <a:prstGeom prst="rect">
            <a:avLst/>
          </a:prstGeom>
          <a:noFill/>
          <a:ln w="0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Line 970"/>
          <p:cNvSpPr>
            <a:spLocks noChangeShapeType="1"/>
          </p:cNvSpPr>
          <p:nvPr/>
        </p:nvSpPr>
        <p:spPr bwMode="auto">
          <a:xfrm>
            <a:off x="685800" y="5981700"/>
            <a:ext cx="3810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Line 971"/>
          <p:cNvSpPr>
            <a:spLocks noChangeShapeType="1"/>
          </p:cNvSpPr>
          <p:nvPr/>
        </p:nvSpPr>
        <p:spPr bwMode="auto">
          <a:xfrm flipV="1">
            <a:off x="685800" y="2171700"/>
            <a:ext cx="0" cy="38100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3" name="Group 982"/>
          <p:cNvGrpSpPr>
            <a:grpSpLocks/>
          </p:cNvGrpSpPr>
          <p:nvPr/>
        </p:nvGrpSpPr>
        <p:grpSpPr bwMode="auto">
          <a:xfrm>
            <a:off x="152400" y="2019300"/>
            <a:ext cx="4476750" cy="4435475"/>
            <a:chOff x="1104" y="703"/>
            <a:chExt cx="2820" cy="2794"/>
          </a:xfrm>
        </p:grpSpPr>
        <p:sp>
          <p:nvSpPr>
            <p:cNvPr id="164" name="Text Box 983"/>
            <p:cNvSpPr txBox="1">
              <a:spLocks noChangeArrowheads="1"/>
            </p:cNvSpPr>
            <p:nvPr/>
          </p:nvSpPr>
          <p:spPr bwMode="auto">
            <a:xfrm>
              <a:off x="1104" y="703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10</a:t>
              </a:r>
            </a:p>
          </p:txBody>
        </p:sp>
        <p:sp>
          <p:nvSpPr>
            <p:cNvPr id="165" name="Text Box 984"/>
            <p:cNvSpPr txBox="1">
              <a:spLocks noChangeArrowheads="1"/>
            </p:cNvSpPr>
            <p:nvPr/>
          </p:nvSpPr>
          <p:spPr bwMode="auto">
            <a:xfrm>
              <a:off x="153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1</a:t>
              </a:r>
            </a:p>
          </p:txBody>
        </p:sp>
        <p:sp>
          <p:nvSpPr>
            <p:cNvPr id="166" name="Text Box 985"/>
            <p:cNvSpPr txBox="1">
              <a:spLocks noChangeArrowheads="1"/>
            </p:cNvSpPr>
            <p:nvPr/>
          </p:nvSpPr>
          <p:spPr bwMode="auto">
            <a:xfrm>
              <a:off x="177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2</a:t>
              </a:r>
            </a:p>
          </p:txBody>
        </p:sp>
        <p:sp>
          <p:nvSpPr>
            <p:cNvPr id="167" name="Text Box 986"/>
            <p:cNvSpPr txBox="1">
              <a:spLocks noChangeArrowheads="1"/>
            </p:cNvSpPr>
            <p:nvPr/>
          </p:nvSpPr>
          <p:spPr bwMode="auto">
            <a:xfrm>
              <a:off x="201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3</a:t>
              </a:r>
            </a:p>
          </p:txBody>
        </p:sp>
        <p:sp>
          <p:nvSpPr>
            <p:cNvPr id="168" name="Text Box 987"/>
            <p:cNvSpPr txBox="1">
              <a:spLocks noChangeArrowheads="1"/>
            </p:cNvSpPr>
            <p:nvPr/>
          </p:nvSpPr>
          <p:spPr bwMode="auto">
            <a:xfrm>
              <a:off x="225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4</a:t>
              </a:r>
            </a:p>
          </p:txBody>
        </p:sp>
        <p:sp>
          <p:nvSpPr>
            <p:cNvPr id="169" name="Text Box 988"/>
            <p:cNvSpPr txBox="1">
              <a:spLocks noChangeArrowheads="1"/>
            </p:cNvSpPr>
            <p:nvPr/>
          </p:nvSpPr>
          <p:spPr bwMode="auto">
            <a:xfrm>
              <a:off x="249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5</a:t>
              </a:r>
            </a:p>
          </p:txBody>
        </p:sp>
        <p:sp>
          <p:nvSpPr>
            <p:cNvPr id="170" name="Text Box 989"/>
            <p:cNvSpPr txBox="1">
              <a:spLocks noChangeArrowheads="1"/>
            </p:cNvSpPr>
            <p:nvPr/>
          </p:nvSpPr>
          <p:spPr bwMode="auto">
            <a:xfrm>
              <a:off x="273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6</a:t>
              </a:r>
            </a:p>
          </p:txBody>
        </p:sp>
        <p:sp>
          <p:nvSpPr>
            <p:cNvPr id="171" name="Text Box 990"/>
            <p:cNvSpPr txBox="1">
              <a:spLocks noChangeArrowheads="1"/>
            </p:cNvSpPr>
            <p:nvPr/>
          </p:nvSpPr>
          <p:spPr bwMode="auto">
            <a:xfrm>
              <a:off x="297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7</a:t>
              </a:r>
            </a:p>
          </p:txBody>
        </p:sp>
        <p:sp>
          <p:nvSpPr>
            <p:cNvPr id="172" name="Text Box 991"/>
            <p:cNvSpPr txBox="1">
              <a:spLocks noChangeArrowheads="1"/>
            </p:cNvSpPr>
            <p:nvPr/>
          </p:nvSpPr>
          <p:spPr bwMode="auto">
            <a:xfrm>
              <a:off x="321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8</a:t>
              </a:r>
            </a:p>
          </p:txBody>
        </p:sp>
        <p:sp>
          <p:nvSpPr>
            <p:cNvPr id="173" name="Text Box 992"/>
            <p:cNvSpPr txBox="1">
              <a:spLocks noChangeArrowheads="1"/>
            </p:cNvSpPr>
            <p:nvPr/>
          </p:nvSpPr>
          <p:spPr bwMode="auto">
            <a:xfrm>
              <a:off x="3456" y="324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9</a:t>
              </a:r>
            </a:p>
          </p:txBody>
        </p:sp>
        <p:sp>
          <p:nvSpPr>
            <p:cNvPr id="174" name="Text Box 993"/>
            <p:cNvSpPr txBox="1">
              <a:spLocks noChangeArrowheads="1"/>
            </p:cNvSpPr>
            <p:nvPr/>
          </p:nvSpPr>
          <p:spPr bwMode="auto">
            <a:xfrm>
              <a:off x="3648" y="324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10</a:t>
              </a:r>
            </a:p>
          </p:txBody>
        </p:sp>
        <p:sp>
          <p:nvSpPr>
            <p:cNvPr id="175" name="Text Box 994"/>
            <p:cNvSpPr txBox="1">
              <a:spLocks noChangeArrowheads="1"/>
            </p:cNvSpPr>
            <p:nvPr/>
          </p:nvSpPr>
          <p:spPr bwMode="auto">
            <a:xfrm>
              <a:off x="1152" y="28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1</a:t>
              </a:r>
            </a:p>
          </p:txBody>
        </p:sp>
        <p:sp>
          <p:nvSpPr>
            <p:cNvPr id="176" name="Text Box 995"/>
            <p:cNvSpPr txBox="1">
              <a:spLocks noChangeArrowheads="1"/>
            </p:cNvSpPr>
            <p:nvPr/>
          </p:nvSpPr>
          <p:spPr bwMode="auto">
            <a:xfrm>
              <a:off x="1152" y="262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2</a:t>
              </a:r>
            </a:p>
          </p:txBody>
        </p:sp>
        <p:sp>
          <p:nvSpPr>
            <p:cNvPr id="177" name="Text Box 996"/>
            <p:cNvSpPr txBox="1">
              <a:spLocks noChangeArrowheads="1"/>
            </p:cNvSpPr>
            <p:nvPr/>
          </p:nvSpPr>
          <p:spPr bwMode="auto">
            <a:xfrm>
              <a:off x="1152" y="23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3</a:t>
              </a:r>
            </a:p>
          </p:txBody>
        </p:sp>
        <p:sp>
          <p:nvSpPr>
            <p:cNvPr id="178" name="Text Box 997"/>
            <p:cNvSpPr txBox="1">
              <a:spLocks noChangeArrowheads="1"/>
            </p:cNvSpPr>
            <p:nvPr/>
          </p:nvSpPr>
          <p:spPr bwMode="auto">
            <a:xfrm>
              <a:off x="1152" y="214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4</a:t>
              </a:r>
            </a:p>
          </p:txBody>
        </p:sp>
        <p:sp>
          <p:nvSpPr>
            <p:cNvPr id="179" name="Text Box 998"/>
            <p:cNvSpPr txBox="1">
              <a:spLocks noChangeArrowheads="1"/>
            </p:cNvSpPr>
            <p:nvPr/>
          </p:nvSpPr>
          <p:spPr bwMode="auto">
            <a:xfrm>
              <a:off x="1152" y="190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5</a:t>
              </a:r>
            </a:p>
          </p:txBody>
        </p:sp>
        <p:sp>
          <p:nvSpPr>
            <p:cNvPr id="180" name="Text Box 999"/>
            <p:cNvSpPr txBox="1">
              <a:spLocks noChangeArrowheads="1"/>
            </p:cNvSpPr>
            <p:nvPr/>
          </p:nvSpPr>
          <p:spPr bwMode="auto">
            <a:xfrm>
              <a:off x="1152" y="166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6</a:t>
              </a:r>
            </a:p>
          </p:txBody>
        </p:sp>
        <p:sp>
          <p:nvSpPr>
            <p:cNvPr id="181" name="Text Box 1000"/>
            <p:cNvSpPr txBox="1">
              <a:spLocks noChangeArrowheads="1"/>
            </p:cNvSpPr>
            <p:nvPr/>
          </p:nvSpPr>
          <p:spPr bwMode="auto">
            <a:xfrm>
              <a:off x="1152" y="142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7</a:t>
              </a:r>
            </a:p>
          </p:txBody>
        </p:sp>
        <p:sp>
          <p:nvSpPr>
            <p:cNvPr id="182" name="Text Box 1001"/>
            <p:cNvSpPr txBox="1">
              <a:spLocks noChangeArrowheads="1"/>
            </p:cNvSpPr>
            <p:nvPr/>
          </p:nvSpPr>
          <p:spPr bwMode="auto">
            <a:xfrm>
              <a:off x="1152" y="11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8</a:t>
              </a:r>
            </a:p>
          </p:txBody>
        </p:sp>
        <p:sp>
          <p:nvSpPr>
            <p:cNvPr id="183" name="Text Box 1002"/>
            <p:cNvSpPr txBox="1">
              <a:spLocks noChangeArrowheads="1"/>
            </p:cNvSpPr>
            <p:nvPr/>
          </p:nvSpPr>
          <p:spPr bwMode="auto">
            <a:xfrm>
              <a:off x="1152" y="94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2000"/>
                <a:t>9</a:t>
              </a:r>
            </a:p>
          </p:txBody>
        </p:sp>
      </p:grpSp>
      <p:sp>
        <p:nvSpPr>
          <p:cNvPr id="184" name="Rectangle 1003"/>
          <p:cNvSpPr>
            <a:spLocks noChangeArrowheads="1"/>
          </p:cNvSpPr>
          <p:nvPr/>
        </p:nvSpPr>
        <p:spPr bwMode="auto">
          <a:xfrm>
            <a:off x="1447800" y="6362700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Abdomen Length</a:t>
            </a:r>
          </a:p>
        </p:txBody>
      </p:sp>
      <p:sp>
        <p:nvSpPr>
          <p:cNvPr id="185" name="Line 1005"/>
          <p:cNvSpPr>
            <a:spLocks noChangeShapeType="1"/>
          </p:cNvSpPr>
          <p:nvPr/>
        </p:nvSpPr>
        <p:spPr bwMode="auto">
          <a:xfrm>
            <a:off x="1828799" y="2438400"/>
            <a:ext cx="685799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" name="Line 1006"/>
          <p:cNvSpPr>
            <a:spLocks noChangeShapeType="1"/>
          </p:cNvSpPr>
          <p:nvPr/>
        </p:nvSpPr>
        <p:spPr bwMode="auto">
          <a:xfrm flipV="1">
            <a:off x="2657475" y="2847975"/>
            <a:ext cx="76200" cy="381000"/>
          </a:xfrm>
          <a:prstGeom prst="line">
            <a:avLst/>
          </a:prstGeom>
          <a:noFill/>
          <a:ln w="53975">
            <a:solidFill>
              <a:srgbClr val="00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" name="Line 1007"/>
          <p:cNvSpPr>
            <a:spLocks noChangeShapeType="1"/>
          </p:cNvSpPr>
          <p:nvPr/>
        </p:nvSpPr>
        <p:spPr bwMode="auto">
          <a:xfrm flipV="1">
            <a:off x="2667000" y="2552700"/>
            <a:ext cx="990600" cy="704850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8" name="Line 1008"/>
          <p:cNvSpPr>
            <a:spLocks noChangeShapeType="1"/>
          </p:cNvSpPr>
          <p:nvPr/>
        </p:nvSpPr>
        <p:spPr bwMode="auto">
          <a:xfrm>
            <a:off x="2724150" y="3333750"/>
            <a:ext cx="1085850" cy="133350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9" name="Line 1009"/>
          <p:cNvSpPr>
            <a:spLocks noChangeShapeType="1"/>
          </p:cNvSpPr>
          <p:nvPr/>
        </p:nvSpPr>
        <p:spPr bwMode="auto">
          <a:xfrm>
            <a:off x="2686050" y="3371850"/>
            <a:ext cx="371475" cy="95250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0" name="Line 1010"/>
          <p:cNvSpPr>
            <a:spLocks noChangeShapeType="1"/>
          </p:cNvSpPr>
          <p:nvPr/>
        </p:nvSpPr>
        <p:spPr bwMode="auto">
          <a:xfrm>
            <a:off x="2686050" y="3371850"/>
            <a:ext cx="1038225" cy="847725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1" name="Line 1011"/>
          <p:cNvSpPr>
            <a:spLocks noChangeShapeType="1"/>
          </p:cNvSpPr>
          <p:nvPr/>
        </p:nvSpPr>
        <p:spPr bwMode="auto">
          <a:xfrm flipH="1">
            <a:off x="1714500" y="3371850"/>
            <a:ext cx="857250" cy="514350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2" name="Line 1012"/>
          <p:cNvSpPr>
            <a:spLocks noChangeShapeType="1"/>
          </p:cNvSpPr>
          <p:nvPr/>
        </p:nvSpPr>
        <p:spPr bwMode="auto">
          <a:xfrm flipH="1">
            <a:off x="1019175" y="3352800"/>
            <a:ext cx="1533525" cy="838200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3" name="Line 1013"/>
          <p:cNvSpPr>
            <a:spLocks noChangeShapeType="1"/>
          </p:cNvSpPr>
          <p:nvPr/>
        </p:nvSpPr>
        <p:spPr bwMode="auto">
          <a:xfrm flipH="1">
            <a:off x="1181100" y="3375025"/>
            <a:ext cx="1400175" cy="1339850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" name="Line 1014"/>
          <p:cNvSpPr>
            <a:spLocks noChangeShapeType="1"/>
          </p:cNvSpPr>
          <p:nvPr/>
        </p:nvSpPr>
        <p:spPr bwMode="auto">
          <a:xfrm flipH="1">
            <a:off x="942975" y="3387725"/>
            <a:ext cx="1641475" cy="2146300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5" name="Line 1015"/>
          <p:cNvSpPr>
            <a:spLocks noChangeShapeType="1"/>
          </p:cNvSpPr>
          <p:nvPr/>
        </p:nvSpPr>
        <p:spPr bwMode="auto">
          <a:xfrm flipH="1">
            <a:off x="1762125" y="3397250"/>
            <a:ext cx="828675" cy="1841500"/>
          </a:xfrm>
          <a:prstGeom prst="line">
            <a:avLst/>
          </a:prstGeom>
          <a:noFill/>
          <a:ln w="25400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6" name="AutoShape 1004"/>
          <p:cNvSpPr>
            <a:spLocks noChangeArrowheads="1"/>
          </p:cNvSpPr>
          <p:nvPr/>
        </p:nvSpPr>
        <p:spPr bwMode="auto">
          <a:xfrm>
            <a:off x="2514600" y="3205163"/>
            <a:ext cx="228600" cy="228600"/>
          </a:xfrm>
          <a:prstGeom prst="diamond">
            <a:avLst/>
          </a:prstGeom>
          <a:solidFill>
            <a:srgbClr val="99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Oval 972"/>
          <p:cNvSpPr>
            <a:spLocks noChangeArrowheads="1"/>
          </p:cNvSpPr>
          <p:nvPr/>
        </p:nvSpPr>
        <p:spPr bwMode="auto">
          <a:xfrm>
            <a:off x="1066800" y="46863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Oval 973"/>
          <p:cNvSpPr>
            <a:spLocks noChangeArrowheads="1"/>
          </p:cNvSpPr>
          <p:nvPr/>
        </p:nvSpPr>
        <p:spPr bwMode="auto">
          <a:xfrm>
            <a:off x="1676400" y="52197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Rectangle 974" descr="Wide downward diagonal"/>
          <p:cNvSpPr>
            <a:spLocks noChangeArrowheads="1"/>
          </p:cNvSpPr>
          <p:nvPr/>
        </p:nvSpPr>
        <p:spPr bwMode="auto">
          <a:xfrm>
            <a:off x="2667000" y="27051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Rectangle 975" descr="Wide downward diagonal"/>
          <p:cNvSpPr>
            <a:spLocks noChangeArrowheads="1"/>
          </p:cNvSpPr>
          <p:nvPr/>
        </p:nvSpPr>
        <p:spPr bwMode="auto">
          <a:xfrm>
            <a:off x="3048000" y="33909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Rectangle 976" descr="Wide downward diagonal"/>
          <p:cNvSpPr>
            <a:spLocks noChangeArrowheads="1"/>
          </p:cNvSpPr>
          <p:nvPr/>
        </p:nvSpPr>
        <p:spPr bwMode="auto">
          <a:xfrm>
            <a:off x="3657600" y="24003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Rectangle 977" descr="Wide downward diagonal"/>
          <p:cNvSpPr>
            <a:spLocks noChangeArrowheads="1"/>
          </p:cNvSpPr>
          <p:nvPr/>
        </p:nvSpPr>
        <p:spPr bwMode="auto">
          <a:xfrm>
            <a:off x="3810000" y="33909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Rectangle 978" descr="Wide downward diagonal"/>
          <p:cNvSpPr>
            <a:spLocks noChangeArrowheads="1"/>
          </p:cNvSpPr>
          <p:nvPr/>
        </p:nvSpPr>
        <p:spPr bwMode="auto">
          <a:xfrm>
            <a:off x="3733800" y="4152900"/>
            <a:ext cx="152400" cy="152400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Oval 980"/>
          <p:cNvSpPr>
            <a:spLocks noChangeArrowheads="1"/>
          </p:cNvSpPr>
          <p:nvPr/>
        </p:nvSpPr>
        <p:spPr bwMode="auto">
          <a:xfrm>
            <a:off x="838200" y="55245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Oval 981"/>
          <p:cNvSpPr>
            <a:spLocks noChangeArrowheads="1"/>
          </p:cNvSpPr>
          <p:nvPr/>
        </p:nvSpPr>
        <p:spPr bwMode="auto">
          <a:xfrm>
            <a:off x="914400" y="41529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Oval 979"/>
          <p:cNvSpPr>
            <a:spLocks noChangeArrowheads="1"/>
          </p:cNvSpPr>
          <p:nvPr/>
        </p:nvSpPr>
        <p:spPr bwMode="auto">
          <a:xfrm>
            <a:off x="1600200" y="38481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Rectangle 206"/>
          <p:cNvSpPr>
            <a:spLocks noChangeArrowheads="1"/>
          </p:cNvSpPr>
          <p:nvPr/>
        </p:nvSpPr>
        <p:spPr bwMode="auto">
          <a:xfrm>
            <a:off x="6477000" y="5638800"/>
            <a:ext cx="2438400" cy="377825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208" name="Rectangle 207"/>
          <p:cNvSpPr>
            <a:spLocks noChangeArrowheads="1"/>
          </p:cNvSpPr>
          <p:nvPr/>
        </p:nvSpPr>
        <p:spPr bwMode="auto">
          <a:xfrm>
            <a:off x="6553200" y="5715000"/>
            <a:ext cx="75180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Katydid</a:t>
            </a:r>
          </a:p>
        </p:txBody>
      </p:sp>
      <p:sp>
        <p:nvSpPr>
          <p:cNvPr id="209" name="Rectangle 207"/>
          <p:cNvSpPr>
            <a:spLocks noChangeArrowheads="1"/>
          </p:cNvSpPr>
          <p:nvPr/>
        </p:nvSpPr>
        <p:spPr bwMode="auto">
          <a:xfrm>
            <a:off x="8001000" y="5715000"/>
            <a:ext cx="6828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sr-Latn-RS" sz="1600" b="1" dirty="0" smtClean="0">
                <a:solidFill>
                  <a:srgbClr val="FF0000"/>
                </a:solidFill>
              </a:rPr>
              <a:t>Cvrčak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10" name="Rectangle 237"/>
          <p:cNvSpPr>
            <a:spLocks noChangeArrowheads="1"/>
          </p:cNvSpPr>
          <p:nvPr/>
        </p:nvSpPr>
        <p:spPr bwMode="auto">
          <a:xfrm>
            <a:off x="6575425" y="6173788"/>
            <a:ext cx="10255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211" name="Rectangle 238"/>
          <p:cNvSpPr>
            <a:spLocks noChangeArrowheads="1"/>
          </p:cNvSpPr>
          <p:nvPr/>
        </p:nvSpPr>
        <p:spPr bwMode="auto">
          <a:xfrm>
            <a:off x="6477000" y="6159500"/>
            <a:ext cx="2438400" cy="393700"/>
          </a:xfrm>
          <a:prstGeom prst="rect">
            <a:avLst/>
          </a:prstGeom>
          <a:solidFill>
            <a:srgbClr val="DDDD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400"/>
          </a:p>
        </p:txBody>
      </p:sp>
      <p:sp>
        <p:nvSpPr>
          <p:cNvPr id="212" name="Rectangle 239"/>
          <p:cNvSpPr>
            <a:spLocks noChangeArrowheads="1"/>
          </p:cNvSpPr>
          <p:nvPr/>
        </p:nvSpPr>
        <p:spPr bwMode="auto">
          <a:xfrm>
            <a:off x="6515100" y="6230779"/>
            <a:ext cx="127599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Grasshopper</a:t>
            </a:r>
          </a:p>
        </p:txBody>
      </p:sp>
      <p:sp>
        <p:nvSpPr>
          <p:cNvPr id="213" name="Rectangle 239"/>
          <p:cNvSpPr>
            <a:spLocks noChangeArrowheads="1"/>
          </p:cNvSpPr>
          <p:nvPr/>
        </p:nvSpPr>
        <p:spPr bwMode="auto">
          <a:xfrm>
            <a:off x="7924800" y="6230779"/>
            <a:ext cx="93294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sr-Latn-RS" sz="1600" b="1" dirty="0" smtClean="0">
                <a:solidFill>
                  <a:srgbClr val="0000FF"/>
                </a:solidFill>
              </a:rPr>
              <a:t>Skakavac</a:t>
            </a:r>
            <a:endParaRPr lang="en-US" sz="1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 Neighbor Classifier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Vizualizacija</a:t>
            </a:r>
            <a:endParaRPr lang="en-US" dirty="0"/>
          </a:p>
        </p:txBody>
      </p:sp>
      <p:grpSp>
        <p:nvGrpSpPr>
          <p:cNvPr id="5" name="Group 627"/>
          <p:cNvGrpSpPr>
            <a:grpSpLocks/>
          </p:cNvGrpSpPr>
          <p:nvPr/>
        </p:nvGrpSpPr>
        <p:grpSpPr bwMode="auto">
          <a:xfrm>
            <a:off x="4835525" y="2654300"/>
            <a:ext cx="4030663" cy="3895725"/>
            <a:chOff x="1672" y="970"/>
            <a:chExt cx="2539" cy="2454"/>
          </a:xfrm>
        </p:grpSpPr>
        <p:sp>
          <p:nvSpPr>
            <p:cNvPr id="6" name="Rectangle 628"/>
            <p:cNvSpPr>
              <a:spLocks noChangeArrowheads="1"/>
            </p:cNvSpPr>
            <p:nvPr/>
          </p:nvSpPr>
          <p:spPr bwMode="auto">
            <a:xfrm>
              <a:off x="1672" y="3179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29"/>
            <p:cNvSpPr>
              <a:spLocks noChangeArrowheads="1"/>
            </p:cNvSpPr>
            <p:nvPr/>
          </p:nvSpPr>
          <p:spPr bwMode="auto">
            <a:xfrm>
              <a:off x="1926" y="3179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30"/>
            <p:cNvSpPr>
              <a:spLocks noChangeArrowheads="1"/>
            </p:cNvSpPr>
            <p:nvPr/>
          </p:nvSpPr>
          <p:spPr bwMode="auto">
            <a:xfrm>
              <a:off x="2180" y="3179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31"/>
            <p:cNvSpPr>
              <a:spLocks noChangeArrowheads="1"/>
            </p:cNvSpPr>
            <p:nvPr/>
          </p:nvSpPr>
          <p:spPr bwMode="auto">
            <a:xfrm>
              <a:off x="2434" y="3179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32"/>
            <p:cNvSpPr>
              <a:spLocks noChangeArrowheads="1"/>
            </p:cNvSpPr>
            <p:nvPr/>
          </p:nvSpPr>
          <p:spPr bwMode="auto">
            <a:xfrm>
              <a:off x="2688" y="3179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633"/>
            <p:cNvSpPr>
              <a:spLocks noChangeArrowheads="1"/>
            </p:cNvSpPr>
            <p:nvPr/>
          </p:nvSpPr>
          <p:spPr bwMode="auto">
            <a:xfrm>
              <a:off x="2942" y="3179"/>
              <a:ext cx="253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34"/>
            <p:cNvSpPr>
              <a:spLocks noChangeArrowheads="1"/>
            </p:cNvSpPr>
            <p:nvPr/>
          </p:nvSpPr>
          <p:spPr bwMode="auto">
            <a:xfrm>
              <a:off x="3195" y="3179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635"/>
            <p:cNvSpPr>
              <a:spLocks noChangeArrowheads="1"/>
            </p:cNvSpPr>
            <p:nvPr/>
          </p:nvSpPr>
          <p:spPr bwMode="auto">
            <a:xfrm>
              <a:off x="3449" y="3179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636"/>
            <p:cNvSpPr>
              <a:spLocks noChangeArrowheads="1"/>
            </p:cNvSpPr>
            <p:nvPr/>
          </p:nvSpPr>
          <p:spPr bwMode="auto">
            <a:xfrm>
              <a:off x="3703" y="3179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637"/>
            <p:cNvSpPr>
              <a:spLocks noChangeArrowheads="1"/>
            </p:cNvSpPr>
            <p:nvPr/>
          </p:nvSpPr>
          <p:spPr bwMode="auto">
            <a:xfrm>
              <a:off x="3957" y="3179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638"/>
            <p:cNvSpPr>
              <a:spLocks noChangeArrowheads="1"/>
            </p:cNvSpPr>
            <p:nvPr/>
          </p:nvSpPr>
          <p:spPr bwMode="auto">
            <a:xfrm>
              <a:off x="1672" y="2933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639"/>
            <p:cNvSpPr>
              <a:spLocks noChangeArrowheads="1"/>
            </p:cNvSpPr>
            <p:nvPr/>
          </p:nvSpPr>
          <p:spPr bwMode="auto">
            <a:xfrm>
              <a:off x="1926" y="2933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640"/>
            <p:cNvSpPr>
              <a:spLocks noChangeArrowheads="1"/>
            </p:cNvSpPr>
            <p:nvPr/>
          </p:nvSpPr>
          <p:spPr bwMode="auto">
            <a:xfrm>
              <a:off x="2180" y="2933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641"/>
            <p:cNvSpPr>
              <a:spLocks noChangeArrowheads="1"/>
            </p:cNvSpPr>
            <p:nvPr/>
          </p:nvSpPr>
          <p:spPr bwMode="auto">
            <a:xfrm>
              <a:off x="2434" y="2933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642"/>
            <p:cNvSpPr>
              <a:spLocks noChangeArrowheads="1"/>
            </p:cNvSpPr>
            <p:nvPr/>
          </p:nvSpPr>
          <p:spPr bwMode="auto">
            <a:xfrm>
              <a:off x="2688" y="2933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643"/>
            <p:cNvSpPr>
              <a:spLocks noChangeArrowheads="1"/>
            </p:cNvSpPr>
            <p:nvPr/>
          </p:nvSpPr>
          <p:spPr bwMode="auto">
            <a:xfrm>
              <a:off x="2942" y="2933"/>
              <a:ext cx="253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644"/>
            <p:cNvSpPr>
              <a:spLocks noChangeArrowheads="1"/>
            </p:cNvSpPr>
            <p:nvPr/>
          </p:nvSpPr>
          <p:spPr bwMode="auto">
            <a:xfrm>
              <a:off x="3195" y="2933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645"/>
            <p:cNvSpPr>
              <a:spLocks noChangeArrowheads="1"/>
            </p:cNvSpPr>
            <p:nvPr/>
          </p:nvSpPr>
          <p:spPr bwMode="auto">
            <a:xfrm>
              <a:off x="3449" y="2933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646"/>
            <p:cNvSpPr>
              <a:spLocks noChangeArrowheads="1"/>
            </p:cNvSpPr>
            <p:nvPr/>
          </p:nvSpPr>
          <p:spPr bwMode="auto">
            <a:xfrm>
              <a:off x="3703" y="2933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647"/>
            <p:cNvSpPr>
              <a:spLocks noChangeArrowheads="1"/>
            </p:cNvSpPr>
            <p:nvPr/>
          </p:nvSpPr>
          <p:spPr bwMode="auto">
            <a:xfrm>
              <a:off x="3957" y="2933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648"/>
            <p:cNvSpPr>
              <a:spLocks noChangeArrowheads="1"/>
            </p:cNvSpPr>
            <p:nvPr/>
          </p:nvSpPr>
          <p:spPr bwMode="auto">
            <a:xfrm>
              <a:off x="1672" y="2688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649"/>
            <p:cNvSpPr>
              <a:spLocks noChangeArrowheads="1"/>
            </p:cNvSpPr>
            <p:nvPr/>
          </p:nvSpPr>
          <p:spPr bwMode="auto">
            <a:xfrm>
              <a:off x="1926" y="2688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650"/>
            <p:cNvSpPr>
              <a:spLocks noChangeArrowheads="1"/>
            </p:cNvSpPr>
            <p:nvPr/>
          </p:nvSpPr>
          <p:spPr bwMode="auto">
            <a:xfrm>
              <a:off x="2180" y="2688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651"/>
            <p:cNvSpPr>
              <a:spLocks noChangeArrowheads="1"/>
            </p:cNvSpPr>
            <p:nvPr/>
          </p:nvSpPr>
          <p:spPr bwMode="auto">
            <a:xfrm>
              <a:off x="2434" y="2688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652"/>
            <p:cNvSpPr>
              <a:spLocks noChangeArrowheads="1"/>
            </p:cNvSpPr>
            <p:nvPr/>
          </p:nvSpPr>
          <p:spPr bwMode="auto">
            <a:xfrm>
              <a:off x="2688" y="2688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653"/>
            <p:cNvSpPr>
              <a:spLocks noChangeArrowheads="1"/>
            </p:cNvSpPr>
            <p:nvPr/>
          </p:nvSpPr>
          <p:spPr bwMode="auto">
            <a:xfrm>
              <a:off x="2942" y="2688"/>
              <a:ext cx="253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654"/>
            <p:cNvSpPr>
              <a:spLocks noChangeArrowheads="1"/>
            </p:cNvSpPr>
            <p:nvPr/>
          </p:nvSpPr>
          <p:spPr bwMode="auto">
            <a:xfrm>
              <a:off x="3195" y="2688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655"/>
            <p:cNvSpPr>
              <a:spLocks noChangeArrowheads="1"/>
            </p:cNvSpPr>
            <p:nvPr/>
          </p:nvSpPr>
          <p:spPr bwMode="auto">
            <a:xfrm>
              <a:off x="3449" y="2688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656"/>
            <p:cNvSpPr>
              <a:spLocks noChangeArrowheads="1"/>
            </p:cNvSpPr>
            <p:nvPr/>
          </p:nvSpPr>
          <p:spPr bwMode="auto">
            <a:xfrm>
              <a:off x="3703" y="2688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657"/>
            <p:cNvSpPr>
              <a:spLocks noChangeArrowheads="1"/>
            </p:cNvSpPr>
            <p:nvPr/>
          </p:nvSpPr>
          <p:spPr bwMode="auto">
            <a:xfrm>
              <a:off x="3957" y="2688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658"/>
            <p:cNvSpPr>
              <a:spLocks noChangeArrowheads="1"/>
            </p:cNvSpPr>
            <p:nvPr/>
          </p:nvSpPr>
          <p:spPr bwMode="auto">
            <a:xfrm>
              <a:off x="1672" y="2442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659"/>
            <p:cNvSpPr>
              <a:spLocks noChangeArrowheads="1"/>
            </p:cNvSpPr>
            <p:nvPr/>
          </p:nvSpPr>
          <p:spPr bwMode="auto">
            <a:xfrm>
              <a:off x="1926" y="2442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660"/>
            <p:cNvSpPr>
              <a:spLocks noChangeArrowheads="1"/>
            </p:cNvSpPr>
            <p:nvPr/>
          </p:nvSpPr>
          <p:spPr bwMode="auto">
            <a:xfrm>
              <a:off x="2180" y="2442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661"/>
            <p:cNvSpPr>
              <a:spLocks noChangeArrowheads="1"/>
            </p:cNvSpPr>
            <p:nvPr/>
          </p:nvSpPr>
          <p:spPr bwMode="auto">
            <a:xfrm>
              <a:off x="2434" y="2442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662"/>
            <p:cNvSpPr>
              <a:spLocks noChangeArrowheads="1"/>
            </p:cNvSpPr>
            <p:nvPr/>
          </p:nvSpPr>
          <p:spPr bwMode="auto">
            <a:xfrm>
              <a:off x="2688" y="2442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663"/>
            <p:cNvSpPr>
              <a:spLocks noChangeArrowheads="1"/>
            </p:cNvSpPr>
            <p:nvPr/>
          </p:nvSpPr>
          <p:spPr bwMode="auto">
            <a:xfrm>
              <a:off x="2942" y="2442"/>
              <a:ext cx="253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664"/>
            <p:cNvSpPr>
              <a:spLocks noChangeArrowheads="1"/>
            </p:cNvSpPr>
            <p:nvPr/>
          </p:nvSpPr>
          <p:spPr bwMode="auto">
            <a:xfrm>
              <a:off x="3195" y="2442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665"/>
            <p:cNvSpPr>
              <a:spLocks noChangeArrowheads="1"/>
            </p:cNvSpPr>
            <p:nvPr/>
          </p:nvSpPr>
          <p:spPr bwMode="auto">
            <a:xfrm>
              <a:off x="3449" y="2442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666"/>
            <p:cNvSpPr>
              <a:spLocks noChangeArrowheads="1"/>
            </p:cNvSpPr>
            <p:nvPr/>
          </p:nvSpPr>
          <p:spPr bwMode="auto">
            <a:xfrm>
              <a:off x="3703" y="2442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667"/>
            <p:cNvSpPr>
              <a:spLocks noChangeArrowheads="1"/>
            </p:cNvSpPr>
            <p:nvPr/>
          </p:nvSpPr>
          <p:spPr bwMode="auto">
            <a:xfrm>
              <a:off x="3957" y="2442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668"/>
            <p:cNvSpPr>
              <a:spLocks noChangeArrowheads="1"/>
            </p:cNvSpPr>
            <p:nvPr/>
          </p:nvSpPr>
          <p:spPr bwMode="auto">
            <a:xfrm>
              <a:off x="1672" y="2197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669"/>
            <p:cNvSpPr>
              <a:spLocks noChangeArrowheads="1"/>
            </p:cNvSpPr>
            <p:nvPr/>
          </p:nvSpPr>
          <p:spPr bwMode="auto">
            <a:xfrm>
              <a:off x="1926" y="2197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670"/>
            <p:cNvSpPr>
              <a:spLocks noChangeArrowheads="1"/>
            </p:cNvSpPr>
            <p:nvPr/>
          </p:nvSpPr>
          <p:spPr bwMode="auto">
            <a:xfrm>
              <a:off x="2180" y="2197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671"/>
            <p:cNvSpPr>
              <a:spLocks noChangeArrowheads="1"/>
            </p:cNvSpPr>
            <p:nvPr/>
          </p:nvSpPr>
          <p:spPr bwMode="auto">
            <a:xfrm>
              <a:off x="2434" y="2197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672"/>
            <p:cNvSpPr>
              <a:spLocks noChangeArrowheads="1"/>
            </p:cNvSpPr>
            <p:nvPr/>
          </p:nvSpPr>
          <p:spPr bwMode="auto">
            <a:xfrm>
              <a:off x="2688" y="2197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673"/>
            <p:cNvSpPr>
              <a:spLocks noChangeArrowheads="1"/>
            </p:cNvSpPr>
            <p:nvPr/>
          </p:nvSpPr>
          <p:spPr bwMode="auto">
            <a:xfrm>
              <a:off x="2942" y="2197"/>
              <a:ext cx="253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674"/>
            <p:cNvSpPr>
              <a:spLocks noChangeArrowheads="1"/>
            </p:cNvSpPr>
            <p:nvPr/>
          </p:nvSpPr>
          <p:spPr bwMode="auto">
            <a:xfrm>
              <a:off x="3195" y="2197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675"/>
            <p:cNvSpPr>
              <a:spLocks noChangeArrowheads="1"/>
            </p:cNvSpPr>
            <p:nvPr/>
          </p:nvSpPr>
          <p:spPr bwMode="auto">
            <a:xfrm>
              <a:off x="3449" y="2197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676"/>
            <p:cNvSpPr>
              <a:spLocks noChangeArrowheads="1"/>
            </p:cNvSpPr>
            <p:nvPr/>
          </p:nvSpPr>
          <p:spPr bwMode="auto">
            <a:xfrm>
              <a:off x="3703" y="2197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677"/>
            <p:cNvSpPr>
              <a:spLocks noChangeArrowheads="1"/>
            </p:cNvSpPr>
            <p:nvPr/>
          </p:nvSpPr>
          <p:spPr bwMode="auto">
            <a:xfrm>
              <a:off x="3957" y="2197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678"/>
            <p:cNvSpPr>
              <a:spLocks noChangeArrowheads="1"/>
            </p:cNvSpPr>
            <p:nvPr/>
          </p:nvSpPr>
          <p:spPr bwMode="auto">
            <a:xfrm>
              <a:off x="1672" y="1952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679"/>
            <p:cNvSpPr>
              <a:spLocks noChangeArrowheads="1"/>
            </p:cNvSpPr>
            <p:nvPr/>
          </p:nvSpPr>
          <p:spPr bwMode="auto">
            <a:xfrm>
              <a:off x="1926" y="1952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680"/>
            <p:cNvSpPr>
              <a:spLocks noChangeArrowheads="1"/>
            </p:cNvSpPr>
            <p:nvPr/>
          </p:nvSpPr>
          <p:spPr bwMode="auto">
            <a:xfrm>
              <a:off x="2180" y="1952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681"/>
            <p:cNvSpPr>
              <a:spLocks noChangeArrowheads="1"/>
            </p:cNvSpPr>
            <p:nvPr/>
          </p:nvSpPr>
          <p:spPr bwMode="auto">
            <a:xfrm>
              <a:off x="2434" y="1952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682"/>
            <p:cNvSpPr>
              <a:spLocks noChangeArrowheads="1"/>
            </p:cNvSpPr>
            <p:nvPr/>
          </p:nvSpPr>
          <p:spPr bwMode="auto">
            <a:xfrm>
              <a:off x="2688" y="1952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683"/>
            <p:cNvSpPr>
              <a:spLocks noChangeArrowheads="1"/>
            </p:cNvSpPr>
            <p:nvPr/>
          </p:nvSpPr>
          <p:spPr bwMode="auto">
            <a:xfrm>
              <a:off x="2942" y="1952"/>
              <a:ext cx="253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684"/>
            <p:cNvSpPr>
              <a:spLocks noChangeArrowheads="1"/>
            </p:cNvSpPr>
            <p:nvPr/>
          </p:nvSpPr>
          <p:spPr bwMode="auto">
            <a:xfrm>
              <a:off x="3195" y="1952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685"/>
            <p:cNvSpPr>
              <a:spLocks noChangeArrowheads="1"/>
            </p:cNvSpPr>
            <p:nvPr/>
          </p:nvSpPr>
          <p:spPr bwMode="auto">
            <a:xfrm>
              <a:off x="3449" y="1952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686"/>
            <p:cNvSpPr>
              <a:spLocks noChangeArrowheads="1"/>
            </p:cNvSpPr>
            <p:nvPr/>
          </p:nvSpPr>
          <p:spPr bwMode="auto">
            <a:xfrm>
              <a:off x="3703" y="1952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687"/>
            <p:cNvSpPr>
              <a:spLocks noChangeArrowheads="1"/>
            </p:cNvSpPr>
            <p:nvPr/>
          </p:nvSpPr>
          <p:spPr bwMode="auto">
            <a:xfrm>
              <a:off x="3957" y="1952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688"/>
            <p:cNvSpPr>
              <a:spLocks noChangeArrowheads="1"/>
            </p:cNvSpPr>
            <p:nvPr/>
          </p:nvSpPr>
          <p:spPr bwMode="auto">
            <a:xfrm>
              <a:off x="1672" y="1706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Rectangle 689"/>
            <p:cNvSpPr>
              <a:spLocks noChangeArrowheads="1"/>
            </p:cNvSpPr>
            <p:nvPr/>
          </p:nvSpPr>
          <p:spPr bwMode="auto">
            <a:xfrm>
              <a:off x="1926" y="1706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690"/>
            <p:cNvSpPr>
              <a:spLocks noChangeArrowheads="1"/>
            </p:cNvSpPr>
            <p:nvPr/>
          </p:nvSpPr>
          <p:spPr bwMode="auto">
            <a:xfrm>
              <a:off x="2180" y="1706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691"/>
            <p:cNvSpPr>
              <a:spLocks noChangeArrowheads="1"/>
            </p:cNvSpPr>
            <p:nvPr/>
          </p:nvSpPr>
          <p:spPr bwMode="auto">
            <a:xfrm>
              <a:off x="2434" y="1706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692"/>
            <p:cNvSpPr>
              <a:spLocks noChangeArrowheads="1"/>
            </p:cNvSpPr>
            <p:nvPr/>
          </p:nvSpPr>
          <p:spPr bwMode="auto">
            <a:xfrm>
              <a:off x="2688" y="1706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693"/>
            <p:cNvSpPr>
              <a:spLocks noChangeArrowheads="1"/>
            </p:cNvSpPr>
            <p:nvPr/>
          </p:nvSpPr>
          <p:spPr bwMode="auto">
            <a:xfrm>
              <a:off x="2942" y="1706"/>
              <a:ext cx="253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694"/>
            <p:cNvSpPr>
              <a:spLocks noChangeArrowheads="1"/>
            </p:cNvSpPr>
            <p:nvPr/>
          </p:nvSpPr>
          <p:spPr bwMode="auto">
            <a:xfrm>
              <a:off x="3195" y="1706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695"/>
            <p:cNvSpPr>
              <a:spLocks noChangeArrowheads="1"/>
            </p:cNvSpPr>
            <p:nvPr/>
          </p:nvSpPr>
          <p:spPr bwMode="auto">
            <a:xfrm>
              <a:off x="3449" y="1706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696"/>
            <p:cNvSpPr>
              <a:spLocks noChangeArrowheads="1"/>
            </p:cNvSpPr>
            <p:nvPr/>
          </p:nvSpPr>
          <p:spPr bwMode="auto">
            <a:xfrm>
              <a:off x="3703" y="1706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Rectangle 697"/>
            <p:cNvSpPr>
              <a:spLocks noChangeArrowheads="1"/>
            </p:cNvSpPr>
            <p:nvPr/>
          </p:nvSpPr>
          <p:spPr bwMode="auto">
            <a:xfrm>
              <a:off x="3957" y="1706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698"/>
            <p:cNvSpPr>
              <a:spLocks noChangeArrowheads="1"/>
            </p:cNvSpPr>
            <p:nvPr/>
          </p:nvSpPr>
          <p:spPr bwMode="auto">
            <a:xfrm>
              <a:off x="1672" y="1461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699"/>
            <p:cNvSpPr>
              <a:spLocks noChangeArrowheads="1"/>
            </p:cNvSpPr>
            <p:nvPr/>
          </p:nvSpPr>
          <p:spPr bwMode="auto">
            <a:xfrm>
              <a:off x="1926" y="1461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00"/>
            <p:cNvSpPr>
              <a:spLocks noChangeArrowheads="1"/>
            </p:cNvSpPr>
            <p:nvPr/>
          </p:nvSpPr>
          <p:spPr bwMode="auto">
            <a:xfrm>
              <a:off x="2180" y="1461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Rectangle 701"/>
            <p:cNvSpPr>
              <a:spLocks noChangeArrowheads="1"/>
            </p:cNvSpPr>
            <p:nvPr/>
          </p:nvSpPr>
          <p:spPr bwMode="auto">
            <a:xfrm>
              <a:off x="2434" y="1461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02"/>
            <p:cNvSpPr>
              <a:spLocks noChangeArrowheads="1"/>
            </p:cNvSpPr>
            <p:nvPr/>
          </p:nvSpPr>
          <p:spPr bwMode="auto">
            <a:xfrm>
              <a:off x="2688" y="1461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703"/>
            <p:cNvSpPr>
              <a:spLocks noChangeArrowheads="1"/>
            </p:cNvSpPr>
            <p:nvPr/>
          </p:nvSpPr>
          <p:spPr bwMode="auto">
            <a:xfrm>
              <a:off x="2942" y="1461"/>
              <a:ext cx="253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704"/>
            <p:cNvSpPr>
              <a:spLocks noChangeArrowheads="1"/>
            </p:cNvSpPr>
            <p:nvPr/>
          </p:nvSpPr>
          <p:spPr bwMode="auto">
            <a:xfrm>
              <a:off x="3195" y="1461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705"/>
            <p:cNvSpPr>
              <a:spLocks noChangeArrowheads="1"/>
            </p:cNvSpPr>
            <p:nvPr/>
          </p:nvSpPr>
          <p:spPr bwMode="auto">
            <a:xfrm>
              <a:off x="3449" y="1461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706"/>
            <p:cNvSpPr>
              <a:spLocks noChangeArrowheads="1"/>
            </p:cNvSpPr>
            <p:nvPr/>
          </p:nvSpPr>
          <p:spPr bwMode="auto">
            <a:xfrm>
              <a:off x="3703" y="1461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707"/>
            <p:cNvSpPr>
              <a:spLocks noChangeArrowheads="1"/>
            </p:cNvSpPr>
            <p:nvPr/>
          </p:nvSpPr>
          <p:spPr bwMode="auto">
            <a:xfrm>
              <a:off x="3957" y="1461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Rectangle 708"/>
            <p:cNvSpPr>
              <a:spLocks noChangeArrowheads="1"/>
            </p:cNvSpPr>
            <p:nvPr/>
          </p:nvSpPr>
          <p:spPr bwMode="auto">
            <a:xfrm>
              <a:off x="1672" y="1215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Rectangle 709"/>
            <p:cNvSpPr>
              <a:spLocks noChangeArrowheads="1"/>
            </p:cNvSpPr>
            <p:nvPr/>
          </p:nvSpPr>
          <p:spPr bwMode="auto">
            <a:xfrm>
              <a:off x="1926" y="1215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Rectangle 710"/>
            <p:cNvSpPr>
              <a:spLocks noChangeArrowheads="1"/>
            </p:cNvSpPr>
            <p:nvPr/>
          </p:nvSpPr>
          <p:spPr bwMode="auto">
            <a:xfrm>
              <a:off x="2180" y="1215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Rectangle 711"/>
            <p:cNvSpPr>
              <a:spLocks noChangeArrowheads="1"/>
            </p:cNvSpPr>
            <p:nvPr/>
          </p:nvSpPr>
          <p:spPr bwMode="auto">
            <a:xfrm>
              <a:off x="2434" y="1215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Rectangle 712"/>
            <p:cNvSpPr>
              <a:spLocks noChangeArrowheads="1"/>
            </p:cNvSpPr>
            <p:nvPr/>
          </p:nvSpPr>
          <p:spPr bwMode="auto">
            <a:xfrm>
              <a:off x="2688" y="1215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Rectangle 713"/>
            <p:cNvSpPr>
              <a:spLocks noChangeArrowheads="1"/>
            </p:cNvSpPr>
            <p:nvPr/>
          </p:nvSpPr>
          <p:spPr bwMode="auto">
            <a:xfrm>
              <a:off x="2942" y="1215"/>
              <a:ext cx="253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Rectangle 714"/>
            <p:cNvSpPr>
              <a:spLocks noChangeArrowheads="1"/>
            </p:cNvSpPr>
            <p:nvPr/>
          </p:nvSpPr>
          <p:spPr bwMode="auto">
            <a:xfrm>
              <a:off x="3195" y="1215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715"/>
            <p:cNvSpPr>
              <a:spLocks noChangeArrowheads="1"/>
            </p:cNvSpPr>
            <p:nvPr/>
          </p:nvSpPr>
          <p:spPr bwMode="auto">
            <a:xfrm>
              <a:off x="3449" y="1215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716"/>
            <p:cNvSpPr>
              <a:spLocks noChangeArrowheads="1"/>
            </p:cNvSpPr>
            <p:nvPr/>
          </p:nvSpPr>
          <p:spPr bwMode="auto">
            <a:xfrm>
              <a:off x="3703" y="1215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717"/>
            <p:cNvSpPr>
              <a:spLocks noChangeArrowheads="1"/>
            </p:cNvSpPr>
            <p:nvPr/>
          </p:nvSpPr>
          <p:spPr bwMode="auto">
            <a:xfrm>
              <a:off x="3957" y="1215"/>
              <a:ext cx="254" cy="246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Rectangle 718"/>
            <p:cNvSpPr>
              <a:spLocks noChangeArrowheads="1"/>
            </p:cNvSpPr>
            <p:nvPr/>
          </p:nvSpPr>
          <p:spPr bwMode="auto">
            <a:xfrm>
              <a:off x="1672" y="970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Rectangle 719"/>
            <p:cNvSpPr>
              <a:spLocks noChangeArrowheads="1"/>
            </p:cNvSpPr>
            <p:nvPr/>
          </p:nvSpPr>
          <p:spPr bwMode="auto">
            <a:xfrm>
              <a:off x="1926" y="970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Rectangle 720"/>
            <p:cNvSpPr>
              <a:spLocks noChangeArrowheads="1"/>
            </p:cNvSpPr>
            <p:nvPr/>
          </p:nvSpPr>
          <p:spPr bwMode="auto">
            <a:xfrm>
              <a:off x="2180" y="970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Rectangle 721"/>
            <p:cNvSpPr>
              <a:spLocks noChangeArrowheads="1"/>
            </p:cNvSpPr>
            <p:nvPr/>
          </p:nvSpPr>
          <p:spPr bwMode="auto">
            <a:xfrm>
              <a:off x="2434" y="970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Rectangle 722"/>
            <p:cNvSpPr>
              <a:spLocks noChangeArrowheads="1"/>
            </p:cNvSpPr>
            <p:nvPr/>
          </p:nvSpPr>
          <p:spPr bwMode="auto">
            <a:xfrm>
              <a:off x="2688" y="970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Rectangle 723"/>
            <p:cNvSpPr>
              <a:spLocks noChangeArrowheads="1"/>
            </p:cNvSpPr>
            <p:nvPr/>
          </p:nvSpPr>
          <p:spPr bwMode="auto">
            <a:xfrm>
              <a:off x="2942" y="970"/>
              <a:ext cx="253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724"/>
            <p:cNvSpPr>
              <a:spLocks noChangeArrowheads="1"/>
            </p:cNvSpPr>
            <p:nvPr/>
          </p:nvSpPr>
          <p:spPr bwMode="auto">
            <a:xfrm>
              <a:off x="3195" y="970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725"/>
            <p:cNvSpPr>
              <a:spLocks noChangeArrowheads="1"/>
            </p:cNvSpPr>
            <p:nvPr/>
          </p:nvSpPr>
          <p:spPr bwMode="auto">
            <a:xfrm>
              <a:off x="3449" y="970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726"/>
            <p:cNvSpPr>
              <a:spLocks noChangeArrowheads="1"/>
            </p:cNvSpPr>
            <p:nvPr/>
          </p:nvSpPr>
          <p:spPr bwMode="auto">
            <a:xfrm>
              <a:off x="3703" y="970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727"/>
            <p:cNvSpPr>
              <a:spLocks noChangeArrowheads="1"/>
            </p:cNvSpPr>
            <p:nvPr/>
          </p:nvSpPr>
          <p:spPr bwMode="auto">
            <a:xfrm>
              <a:off x="3957" y="970"/>
              <a:ext cx="254" cy="245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6" name="Line 7"/>
          <p:cNvSpPr>
            <a:spLocks noChangeShapeType="1"/>
          </p:cNvSpPr>
          <p:nvPr/>
        </p:nvSpPr>
        <p:spPr bwMode="auto">
          <a:xfrm>
            <a:off x="5035550" y="2654300"/>
            <a:ext cx="38354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" name="Freeform 8"/>
          <p:cNvSpPr>
            <a:spLocks/>
          </p:cNvSpPr>
          <p:nvPr/>
        </p:nvSpPr>
        <p:spPr bwMode="auto">
          <a:xfrm>
            <a:off x="5035550" y="2654300"/>
            <a:ext cx="3835400" cy="3887788"/>
          </a:xfrm>
          <a:custGeom>
            <a:avLst/>
            <a:gdLst/>
            <a:ahLst/>
            <a:cxnLst>
              <a:cxn ang="0">
                <a:pos x="0" y="342"/>
              </a:cxn>
              <a:cxn ang="0">
                <a:pos x="434" y="342"/>
              </a:cxn>
              <a:cxn ang="0">
                <a:pos x="434" y="0"/>
              </a:cxn>
            </a:cxnLst>
            <a:rect l="0" t="0" r="r" b="b"/>
            <a:pathLst>
              <a:path w="434" h="342">
                <a:moveTo>
                  <a:pt x="0" y="342"/>
                </a:moveTo>
                <a:lnTo>
                  <a:pt x="434" y="342"/>
                </a:lnTo>
                <a:lnTo>
                  <a:pt x="43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" name="Line 39"/>
          <p:cNvSpPr>
            <a:spLocks noChangeShapeType="1"/>
          </p:cNvSpPr>
          <p:nvPr/>
        </p:nvSpPr>
        <p:spPr bwMode="auto">
          <a:xfrm>
            <a:off x="5035550" y="6178550"/>
            <a:ext cx="365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" name="Line 57"/>
          <p:cNvSpPr>
            <a:spLocks noChangeShapeType="1"/>
          </p:cNvSpPr>
          <p:nvPr/>
        </p:nvSpPr>
        <p:spPr bwMode="auto">
          <a:xfrm>
            <a:off x="5035550" y="3768725"/>
            <a:ext cx="365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" name="Line 66"/>
          <p:cNvSpPr>
            <a:spLocks noChangeShapeType="1"/>
          </p:cNvSpPr>
          <p:nvPr/>
        </p:nvSpPr>
        <p:spPr bwMode="auto">
          <a:xfrm>
            <a:off x="4826000" y="2654300"/>
            <a:ext cx="40449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" name="Line 69"/>
          <p:cNvSpPr>
            <a:spLocks noChangeShapeType="1"/>
          </p:cNvSpPr>
          <p:nvPr/>
        </p:nvSpPr>
        <p:spPr bwMode="auto">
          <a:xfrm flipH="1" flipV="1">
            <a:off x="4830763" y="6308725"/>
            <a:ext cx="541337" cy="381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" name="Line 71"/>
          <p:cNvSpPr>
            <a:spLocks noChangeShapeType="1"/>
          </p:cNvSpPr>
          <p:nvPr/>
        </p:nvSpPr>
        <p:spPr bwMode="auto">
          <a:xfrm flipH="1" flipV="1">
            <a:off x="4845050" y="4824413"/>
            <a:ext cx="358775" cy="714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" name="Line 72"/>
          <p:cNvSpPr>
            <a:spLocks noChangeShapeType="1"/>
          </p:cNvSpPr>
          <p:nvPr/>
        </p:nvSpPr>
        <p:spPr bwMode="auto">
          <a:xfrm flipH="1" flipV="1">
            <a:off x="4840288" y="4414838"/>
            <a:ext cx="477837" cy="1127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" name="Line 73"/>
          <p:cNvSpPr>
            <a:spLocks noChangeShapeType="1"/>
          </p:cNvSpPr>
          <p:nvPr/>
        </p:nvSpPr>
        <p:spPr bwMode="auto">
          <a:xfrm flipH="1">
            <a:off x="4849813" y="3970338"/>
            <a:ext cx="530225" cy="1889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" name="Line 74"/>
          <p:cNvSpPr>
            <a:spLocks noChangeShapeType="1"/>
          </p:cNvSpPr>
          <p:nvPr/>
        </p:nvSpPr>
        <p:spPr bwMode="auto">
          <a:xfrm flipH="1" flipV="1">
            <a:off x="5035550" y="5910263"/>
            <a:ext cx="327025" cy="3905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" name="Line 75"/>
          <p:cNvSpPr>
            <a:spLocks noChangeShapeType="1"/>
          </p:cNvSpPr>
          <p:nvPr/>
        </p:nvSpPr>
        <p:spPr bwMode="auto">
          <a:xfrm flipV="1">
            <a:off x="5035550" y="5832475"/>
            <a:ext cx="98425" cy="666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" name="Line 76"/>
          <p:cNvSpPr>
            <a:spLocks noChangeShapeType="1"/>
          </p:cNvSpPr>
          <p:nvPr/>
        </p:nvSpPr>
        <p:spPr bwMode="auto">
          <a:xfrm flipH="1" flipV="1">
            <a:off x="5372100" y="6346825"/>
            <a:ext cx="142875" cy="1968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8" name="Line 77"/>
          <p:cNvSpPr>
            <a:spLocks noChangeShapeType="1"/>
          </p:cNvSpPr>
          <p:nvPr/>
        </p:nvSpPr>
        <p:spPr bwMode="auto">
          <a:xfrm flipH="1" flipV="1">
            <a:off x="5362575" y="6300788"/>
            <a:ext cx="9525" cy="460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9" name="Line 78"/>
          <p:cNvSpPr>
            <a:spLocks noChangeShapeType="1"/>
          </p:cNvSpPr>
          <p:nvPr/>
        </p:nvSpPr>
        <p:spPr bwMode="auto">
          <a:xfrm flipV="1">
            <a:off x="5362575" y="5888038"/>
            <a:ext cx="123825" cy="412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0" name="Line 79"/>
          <p:cNvSpPr>
            <a:spLocks noChangeShapeType="1"/>
          </p:cNvSpPr>
          <p:nvPr/>
        </p:nvSpPr>
        <p:spPr bwMode="auto">
          <a:xfrm flipV="1">
            <a:off x="5133975" y="5532438"/>
            <a:ext cx="122238" cy="3000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" name="Line 80"/>
          <p:cNvSpPr>
            <a:spLocks noChangeShapeType="1"/>
          </p:cNvSpPr>
          <p:nvPr/>
        </p:nvSpPr>
        <p:spPr bwMode="auto">
          <a:xfrm flipH="1" flipV="1">
            <a:off x="5133975" y="5832475"/>
            <a:ext cx="352425" cy="555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" name="Line 81"/>
          <p:cNvSpPr>
            <a:spLocks noChangeShapeType="1"/>
          </p:cNvSpPr>
          <p:nvPr/>
        </p:nvSpPr>
        <p:spPr bwMode="auto">
          <a:xfrm flipH="1">
            <a:off x="5486400" y="5843588"/>
            <a:ext cx="53975" cy="444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" name="Line 82"/>
          <p:cNvSpPr>
            <a:spLocks noChangeShapeType="1"/>
          </p:cNvSpPr>
          <p:nvPr/>
        </p:nvSpPr>
        <p:spPr bwMode="auto">
          <a:xfrm flipH="1" flipV="1">
            <a:off x="5035550" y="5364163"/>
            <a:ext cx="220663" cy="1682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" name="Line 83"/>
          <p:cNvSpPr>
            <a:spLocks noChangeShapeType="1"/>
          </p:cNvSpPr>
          <p:nvPr/>
        </p:nvSpPr>
        <p:spPr bwMode="auto">
          <a:xfrm flipV="1">
            <a:off x="5035550" y="5175250"/>
            <a:ext cx="168275" cy="1889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5" name="Line 84"/>
          <p:cNvSpPr>
            <a:spLocks noChangeShapeType="1"/>
          </p:cNvSpPr>
          <p:nvPr/>
        </p:nvSpPr>
        <p:spPr bwMode="auto">
          <a:xfrm flipH="1">
            <a:off x="5256213" y="5521325"/>
            <a:ext cx="160337" cy="111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" name="Line 85"/>
          <p:cNvSpPr>
            <a:spLocks noChangeShapeType="1"/>
          </p:cNvSpPr>
          <p:nvPr/>
        </p:nvSpPr>
        <p:spPr bwMode="auto">
          <a:xfrm flipV="1">
            <a:off x="5203825" y="4895850"/>
            <a:ext cx="1588" cy="279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" name="Line 86"/>
          <p:cNvSpPr>
            <a:spLocks noChangeShapeType="1"/>
          </p:cNvSpPr>
          <p:nvPr/>
        </p:nvSpPr>
        <p:spPr bwMode="auto">
          <a:xfrm flipV="1">
            <a:off x="5203825" y="4873625"/>
            <a:ext cx="61913" cy="222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" name="Line 87"/>
          <p:cNvSpPr>
            <a:spLocks noChangeShapeType="1"/>
          </p:cNvSpPr>
          <p:nvPr/>
        </p:nvSpPr>
        <p:spPr bwMode="auto">
          <a:xfrm flipH="1" flipV="1">
            <a:off x="5203825" y="5175250"/>
            <a:ext cx="354013" cy="889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" name="Line 88"/>
          <p:cNvSpPr>
            <a:spLocks noChangeShapeType="1"/>
          </p:cNvSpPr>
          <p:nvPr/>
        </p:nvSpPr>
        <p:spPr bwMode="auto">
          <a:xfrm flipV="1">
            <a:off x="5265738" y="4773613"/>
            <a:ext cx="79375" cy="1000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" name="Line 89"/>
          <p:cNvSpPr>
            <a:spLocks noChangeShapeType="1"/>
          </p:cNvSpPr>
          <p:nvPr/>
        </p:nvSpPr>
        <p:spPr bwMode="auto">
          <a:xfrm flipH="1" flipV="1">
            <a:off x="5265738" y="4873625"/>
            <a:ext cx="282575" cy="2460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1" name="Line 90"/>
          <p:cNvSpPr>
            <a:spLocks noChangeShapeType="1"/>
          </p:cNvSpPr>
          <p:nvPr/>
        </p:nvSpPr>
        <p:spPr bwMode="auto">
          <a:xfrm flipH="1" flipV="1">
            <a:off x="5318125" y="4527550"/>
            <a:ext cx="26988" cy="2460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" name="Line 91"/>
          <p:cNvSpPr>
            <a:spLocks noChangeShapeType="1"/>
          </p:cNvSpPr>
          <p:nvPr/>
        </p:nvSpPr>
        <p:spPr bwMode="auto">
          <a:xfrm flipV="1">
            <a:off x="5318125" y="4371975"/>
            <a:ext cx="168275" cy="1555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" name="Line 92"/>
          <p:cNvSpPr>
            <a:spLocks noChangeShapeType="1"/>
          </p:cNvSpPr>
          <p:nvPr/>
        </p:nvSpPr>
        <p:spPr bwMode="auto">
          <a:xfrm flipH="1">
            <a:off x="5345113" y="4773613"/>
            <a:ext cx="300037" cy="15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4" name="Line 93"/>
          <p:cNvSpPr>
            <a:spLocks noChangeShapeType="1"/>
          </p:cNvSpPr>
          <p:nvPr/>
        </p:nvSpPr>
        <p:spPr bwMode="auto">
          <a:xfrm flipH="1" flipV="1">
            <a:off x="5416550" y="5521325"/>
            <a:ext cx="131763" cy="2000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5" name="Line 94"/>
          <p:cNvSpPr>
            <a:spLocks noChangeShapeType="1"/>
          </p:cNvSpPr>
          <p:nvPr/>
        </p:nvSpPr>
        <p:spPr bwMode="auto">
          <a:xfrm flipV="1">
            <a:off x="5416550" y="5297488"/>
            <a:ext cx="149225" cy="2238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" name="Line 95"/>
          <p:cNvSpPr>
            <a:spLocks noChangeShapeType="1"/>
          </p:cNvSpPr>
          <p:nvPr/>
        </p:nvSpPr>
        <p:spPr bwMode="auto">
          <a:xfrm flipH="1" flipV="1">
            <a:off x="5540375" y="5843588"/>
            <a:ext cx="265113" cy="146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7" name="Line 96"/>
          <p:cNvSpPr>
            <a:spLocks noChangeShapeType="1"/>
          </p:cNvSpPr>
          <p:nvPr/>
        </p:nvSpPr>
        <p:spPr bwMode="auto">
          <a:xfrm flipV="1">
            <a:off x="5540375" y="5721350"/>
            <a:ext cx="7938" cy="1222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8" name="Line 97"/>
          <p:cNvSpPr>
            <a:spLocks noChangeShapeType="1"/>
          </p:cNvSpPr>
          <p:nvPr/>
        </p:nvSpPr>
        <p:spPr bwMode="auto">
          <a:xfrm flipV="1">
            <a:off x="5548313" y="5599113"/>
            <a:ext cx="292100" cy="1222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" name="Line 98"/>
          <p:cNvSpPr>
            <a:spLocks noChangeShapeType="1"/>
          </p:cNvSpPr>
          <p:nvPr/>
        </p:nvSpPr>
        <p:spPr bwMode="auto">
          <a:xfrm flipH="1" flipV="1">
            <a:off x="5805488" y="5989638"/>
            <a:ext cx="280987" cy="5397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" name="Line 99"/>
          <p:cNvSpPr>
            <a:spLocks noChangeShapeType="1"/>
          </p:cNvSpPr>
          <p:nvPr/>
        </p:nvSpPr>
        <p:spPr bwMode="auto">
          <a:xfrm flipV="1">
            <a:off x="5805488" y="5665788"/>
            <a:ext cx="122237" cy="3238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" name="Line 100"/>
          <p:cNvSpPr>
            <a:spLocks noChangeShapeType="1"/>
          </p:cNvSpPr>
          <p:nvPr/>
        </p:nvSpPr>
        <p:spPr bwMode="auto">
          <a:xfrm flipH="1" flipV="1">
            <a:off x="5786438" y="5397500"/>
            <a:ext cx="53975" cy="2016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" name="Line 101"/>
          <p:cNvSpPr>
            <a:spLocks noChangeShapeType="1"/>
          </p:cNvSpPr>
          <p:nvPr/>
        </p:nvSpPr>
        <p:spPr bwMode="auto">
          <a:xfrm flipH="1" flipV="1">
            <a:off x="5840413" y="5599113"/>
            <a:ext cx="87312" cy="666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" name="Line 102"/>
          <p:cNvSpPr>
            <a:spLocks noChangeShapeType="1"/>
          </p:cNvSpPr>
          <p:nvPr/>
        </p:nvSpPr>
        <p:spPr bwMode="auto">
          <a:xfrm flipH="1">
            <a:off x="5927725" y="5665788"/>
            <a:ext cx="115888" cy="15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" name="Line 103"/>
          <p:cNvSpPr>
            <a:spLocks noChangeShapeType="1"/>
          </p:cNvSpPr>
          <p:nvPr/>
        </p:nvSpPr>
        <p:spPr bwMode="auto">
          <a:xfrm flipH="1" flipV="1">
            <a:off x="5557838" y="5264150"/>
            <a:ext cx="7937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5" name="Line 104"/>
          <p:cNvSpPr>
            <a:spLocks noChangeShapeType="1"/>
          </p:cNvSpPr>
          <p:nvPr/>
        </p:nvSpPr>
        <p:spPr bwMode="auto">
          <a:xfrm flipV="1">
            <a:off x="5557838" y="5241925"/>
            <a:ext cx="7937" cy="222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" name="Line 105"/>
          <p:cNvSpPr>
            <a:spLocks noChangeShapeType="1"/>
          </p:cNvSpPr>
          <p:nvPr/>
        </p:nvSpPr>
        <p:spPr bwMode="auto">
          <a:xfrm flipH="1" flipV="1">
            <a:off x="5565775" y="5297488"/>
            <a:ext cx="220663" cy="1000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" name="Line 106"/>
          <p:cNvSpPr>
            <a:spLocks noChangeShapeType="1"/>
          </p:cNvSpPr>
          <p:nvPr/>
        </p:nvSpPr>
        <p:spPr bwMode="auto">
          <a:xfrm flipH="1">
            <a:off x="5786438" y="5308600"/>
            <a:ext cx="150812" cy="889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8" name="Line 107"/>
          <p:cNvSpPr>
            <a:spLocks noChangeShapeType="1"/>
          </p:cNvSpPr>
          <p:nvPr/>
        </p:nvSpPr>
        <p:spPr bwMode="auto">
          <a:xfrm flipH="1" flipV="1">
            <a:off x="5548313" y="5119688"/>
            <a:ext cx="17462" cy="1222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" name="Line 108"/>
          <p:cNvSpPr>
            <a:spLocks noChangeShapeType="1"/>
          </p:cNvSpPr>
          <p:nvPr/>
        </p:nvSpPr>
        <p:spPr bwMode="auto">
          <a:xfrm flipV="1">
            <a:off x="5548313" y="4906963"/>
            <a:ext cx="123825" cy="2127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0" name="Line 109"/>
          <p:cNvSpPr>
            <a:spLocks noChangeShapeType="1"/>
          </p:cNvSpPr>
          <p:nvPr/>
        </p:nvSpPr>
        <p:spPr bwMode="auto">
          <a:xfrm flipH="1">
            <a:off x="5565775" y="5062538"/>
            <a:ext cx="336550" cy="1793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1" name="Line 110"/>
          <p:cNvSpPr>
            <a:spLocks noChangeShapeType="1"/>
          </p:cNvSpPr>
          <p:nvPr/>
        </p:nvSpPr>
        <p:spPr bwMode="auto">
          <a:xfrm flipH="1" flipV="1">
            <a:off x="5645150" y="4773613"/>
            <a:ext cx="26988" cy="133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" name="Line 111"/>
          <p:cNvSpPr>
            <a:spLocks noChangeShapeType="1"/>
          </p:cNvSpPr>
          <p:nvPr/>
        </p:nvSpPr>
        <p:spPr bwMode="auto">
          <a:xfrm flipV="1">
            <a:off x="5645150" y="4729163"/>
            <a:ext cx="44450" cy="444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" name="Line 112"/>
          <p:cNvSpPr>
            <a:spLocks noChangeShapeType="1"/>
          </p:cNvSpPr>
          <p:nvPr/>
        </p:nvSpPr>
        <p:spPr bwMode="auto">
          <a:xfrm flipH="1" flipV="1">
            <a:off x="5672138" y="4906963"/>
            <a:ext cx="220662" cy="1111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" name="Line 113"/>
          <p:cNvSpPr>
            <a:spLocks noChangeShapeType="1"/>
          </p:cNvSpPr>
          <p:nvPr/>
        </p:nvSpPr>
        <p:spPr bwMode="auto">
          <a:xfrm flipV="1">
            <a:off x="5689600" y="4460875"/>
            <a:ext cx="9525" cy="2682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5" name="Line 114"/>
          <p:cNvSpPr>
            <a:spLocks noChangeShapeType="1"/>
          </p:cNvSpPr>
          <p:nvPr/>
        </p:nvSpPr>
        <p:spPr bwMode="auto">
          <a:xfrm flipH="1" flipV="1">
            <a:off x="5689600" y="4729163"/>
            <a:ext cx="327025" cy="555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6" name="Line 115"/>
          <p:cNvSpPr>
            <a:spLocks noChangeShapeType="1"/>
          </p:cNvSpPr>
          <p:nvPr/>
        </p:nvSpPr>
        <p:spPr bwMode="auto">
          <a:xfrm flipH="1" flipV="1">
            <a:off x="5380038" y="3970338"/>
            <a:ext cx="106362" cy="4016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7" name="Line 116"/>
          <p:cNvSpPr>
            <a:spLocks noChangeShapeType="1"/>
          </p:cNvSpPr>
          <p:nvPr/>
        </p:nvSpPr>
        <p:spPr bwMode="auto">
          <a:xfrm flipV="1">
            <a:off x="5380038" y="2967038"/>
            <a:ext cx="708025" cy="10033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8" name="Line 117"/>
          <p:cNvSpPr>
            <a:spLocks noChangeShapeType="1"/>
          </p:cNvSpPr>
          <p:nvPr/>
        </p:nvSpPr>
        <p:spPr bwMode="auto">
          <a:xfrm flipH="1" flipV="1">
            <a:off x="5486400" y="4371975"/>
            <a:ext cx="212725" cy="889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" name="Line 118"/>
          <p:cNvSpPr>
            <a:spLocks noChangeShapeType="1"/>
          </p:cNvSpPr>
          <p:nvPr/>
        </p:nvSpPr>
        <p:spPr bwMode="auto">
          <a:xfrm flipH="1">
            <a:off x="5699125" y="4125913"/>
            <a:ext cx="795338" cy="3349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" name="Line 119"/>
          <p:cNvSpPr>
            <a:spLocks noChangeShapeType="1"/>
          </p:cNvSpPr>
          <p:nvPr/>
        </p:nvSpPr>
        <p:spPr bwMode="auto">
          <a:xfrm flipH="1" flipV="1">
            <a:off x="5937250" y="5308600"/>
            <a:ext cx="150813" cy="444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1" name="Line 120"/>
          <p:cNvSpPr>
            <a:spLocks noChangeShapeType="1"/>
          </p:cNvSpPr>
          <p:nvPr/>
        </p:nvSpPr>
        <p:spPr bwMode="auto">
          <a:xfrm flipV="1">
            <a:off x="5937250" y="5097463"/>
            <a:ext cx="1588" cy="2111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" name="Line 121"/>
          <p:cNvSpPr>
            <a:spLocks noChangeShapeType="1"/>
          </p:cNvSpPr>
          <p:nvPr/>
        </p:nvSpPr>
        <p:spPr bwMode="auto">
          <a:xfrm flipH="1" flipV="1">
            <a:off x="5902325" y="5062538"/>
            <a:ext cx="34925" cy="349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" name="Line 122"/>
          <p:cNvSpPr>
            <a:spLocks noChangeShapeType="1"/>
          </p:cNvSpPr>
          <p:nvPr/>
        </p:nvSpPr>
        <p:spPr bwMode="auto">
          <a:xfrm flipH="1" flipV="1">
            <a:off x="5892800" y="5018088"/>
            <a:ext cx="9525" cy="444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" name="Line 123"/>
          <p:cNvSpPr>
            <a:spLocks noChangeShapeType="1"/>
          </p:cNvSpPr>
          <p:nvPr/>
        </p:nvSpPr>
        <p:spPr bwMode="auto">
          <a:xfrm flipV="1">
            <a:off x="5892800" y="4784725"/>
            <a:ext cx="123825" cy="2333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" name="Line 124"/>
          <p:cNvSpPr>
            <a:spLocks noChangeShapeType="1"/>
          </p:cNvSpPr>
          <p:nvPr/>
        </p:nvSpPr>
        <p:spPr bwMode="auto">
          <a:xfrm flipV="1">
            <a:off x="6016625" y="4695825"/>
            <a:ext cx="176213" cy="889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" name="Line 125"/>
          <p:cNvSpPr>
            <a:spLocks noChangeShapeType="1"/>
          </p:cNvSpPr>
          <p:nvPr/>
        </p:nvSpPr>
        <p:spPr bwMode="auto">
          <a:xfrm flipH="1">
            <a:off x="5937250" y="5075238"/>
            <a:ext cx="255588" cy="222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" name="Line 126"/>
          <p:cNvSpPr>
            <a:spLocks noChangeShapeType="1"/>
          </p:cNvSpPr>
          <p:nvPr/>
        </p:nvSpPr>
        <p:spPr bwMode="auto">
          <a:xfrm flipH="1" flipV="1">
            <a:off x="6043613" y="5665788"/>
            <a:ext cx="965200" cy="8715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" name="Line 127"/>
          <p:cNvSpPr>
            <a:spLocks noChangeShapeType="1"/>
          </p:cNvSpPr>
          <p:nvPr/>
        </p:nvSpPr>
        <p:spPr bwMode="auto">
          <a:xfrm flipV="1">
            <a:off x="6043613" y="5464175"/>
            <a:ext cx="96837" cy="2016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9" name="Line 128"/>
          <p:cNvSpPr>
            <a:spLocks noChangeShapeType="1"/>
          </p:cNvSpPr>
          <p:nvPr/>
        </p:nvSpPr>
        <p:spPr bwMode="auto">
          <a:xfrm flipH="1" flipV="1">
            <a:off x="6088063" y="5353050"/>
            <a:ext cx="52387" cy="1111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0" name="Line 129"/>
          <p:cNvSpPr>
            <a:spLocks noChangeShapeType="1"/>
          </p:cNvSpPr>
          <p:nvPr/>
        </p:nvSpPr>
        <p:spPr bwMode="auto">
          <a:xfrm flipV="1">
            <a:off x="6088063" y="5141913"/>
            <a:ext cx="166687" cy="2111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" name="Line 130"/>
          <p:cNvSpPr>
            <a:spLocks noChangeShapeType="1"/>
          </p:cNvSpPr>
          <p:nvPr/>
        </p:nvSpPr>
        <p:spPr bwMode="auto">
          <a:xfrm flipH="1">
            <a:off x="6140450" y="5464175"/>
            <a:ext cx="1273175" cy="15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" name="Line 131"/>
          <p:cNvSpPr>
            <a:spLocks noChangeShapeType="1"/>
          </p:cNvSpPr>
          <p:nvPr/>
        </p:nvSpPr>
        <p:spPr bwMode="auto">
          <a:xfrm flipV="1">
            <a:off x="6192838" y="4227513"/>
            <a:ext cx="363537" cy="4683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" name="Line 132"/>
          <p:cNvSpPr>
            <a:spLocks noChangeShapeType="1"/>
          </p:cNvSpPr>
          <p:nvPr/>
        </p:nvSpPr>
        <p:spPr bwMode="auto">
          <a:xfrm flipH="1" flipV="1">
            <a:off x="6192838" y="5075238"/>
            <a:ext cx="61912" cy="666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" name="Line 133"/>
          <p:cNvSpPr>
            <a:spLocks noChangeShapeType="1"/>
          </p:cNvSpPr>
          <p:nvPr/>
        </p:nvSpPr>
        <p:spPr bwMode="auto">
          <a:xfrm flipV="1">
            <a:off x="6192838" y="4695825"/>
            <a:ext cx="1587" cy="3794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" name="Line 134"/>
          <p:cNvSpPr>
            <a:spLocks noChangeShapeType="1"/>
          </p:cNvSpPr>
          <p:nvPr/>
        </p:nvSpPr>
        <p:spPr bwMode="auto">
          <a:xfrm flipH="1">
            <a:off x="7413625" y="5464175"/>
            <a:ext cx="42863" cy="15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6" name="Line 135"/>
          <p:cNvSpPr>
            <a:spLocks noChangeShapeType="1"/>
          </p:cNvSpPr>
          <p:nvPr/>
        </p:nvSpPr>
        <p:spPr bwMode="auto">
          <a:xfrm flipH="1" flipV="1">
            <a:off x="6254750" y="5141913"/>
            <a:ext cx="1158875" cy="3222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7" name="Line 136"/>
          <p:cNvSpPr>
            <a:spLocks noChangeShapeType="1"/>
          </p:cNvSpPr>
          <p:nvPr/>
        </p:nvSpPr>
        <p:spPr bwMode="auto">
          <a:xfrm flipH="1" flipV="1">
            <a:off x="6494463" y="4125913"/>
            <a:ext cx="61912" cy="101600"/>
          </a:xfrm>
          <a:prstGeom prst="line">
            <a:avLst/>
          </a:prstGeom>
          <a:noFill/>
          <a:ln w="4445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8" name="Line 137"/>
          <p:cNvSpPr>
            <a:spLocks noChangeShapeType="1"/>
          </p:cNvSpPr>
          <p:nvPr/>
        </p:nvSpPr>
        <p:spPr bwMode="auto">
          <a:xfrm flipH="1" flipV="1">
            <a:off x="6246813" y="3322638"/>
            <a:ext cx="247650" cy="803275"/>
          </a:xfrm>
          <a:prstGeom prst="line">
            <a:avLst/>
          </a:prstGeom>
          <a:noFill/>
          <a:ln w="4445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9" name="Line 138"/>
          <p:cNvSpPr>
            <a:spLocks noChangeShapeType="1"/>
          </p:cNvSpPr>
          <p:nvPr/>
        </p:nvSpPr>
        <p:spPr bwMode="auto">
          <a:xfrm flipH="1" flipV="1">
            <a:off x="6556375" y="4227513"/>
            <a:ext cx="406400" cy="266700"/>
          </a:xfrm>
          <a:prstGeom prst="line">
            <a:avLst/>
          </a:prstGeom>
          <a:noFill/>
          <a:ln w="4445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0" name="Line 139"/>
          <p:cNvSpPr>
            <a:spLocks noChangeShapeType="1"/>
          </p:cNvSpPr>
          <p:nvPr/>
        </p:nvSpPr>
        <p:spPr bwMode="auto">
          <a:xfrm flipH="1" flipV="1">
            <a:off x="6051550" y="2654300"/>
            <a:ext cx="36513" cy="312738"/>
          </a:xfrm>
          <a:prstGeom prst="line">
            <a:avLst/>
          </a:prstGeom>
          <a:noFill/>
          <a:ln w="4445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1" name="Line 140"/>
          <p:cNvSpPr>
            <a:spLocks noChangeShapeType="1"/>
          </p:cNvSpPr>
          <p:nvPr/>
        </p:nvSpPr>
        <p:spPr bwMode="auto">
          <a:xfrm flipH="1" flipV="1">
            <a:off x="6088063" y="2967038"/>
            <a:ext cx="158750" cy="355600"/>
          </a:xfrm>
          <a:prstGeom prst="line">
            <a:avLst/>
          </a:prstGeom>
          <a:noFill/>
          <a:ln w="4445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2" name="Line 141"/>
          <p:cNvSpPr>
            <a:spLocks noChangeShapeType="1"/>
          </p:cNvSpPr>
          <p:nvPr/>
        </p:nvSpPr>
        <p:spPr bwMode="auto">
          <a:xfrm flipH="1" flipV="1">
            <a:off x="6246813" y="3322638"/>
            <a:ext cx="1139825" cy="3683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" name="Line 142"/>
          <p:cNvSpPr>
            <a:spLocks noChangeShapeType="1"/>
          </p:cNvSpPr>
          <p:nvPr/>
        </p:nvSpPr>
        <p:spPr bwMode="auto">
          <a:xfrm flipV="1">
            <a:off x="7245350" y="3690938"/>
            <a:ext cx="141288" cy="4572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" name="Line 143"/>
          <p:cNvSpPr>
            <a:spLocks noChangeShapeType="1"/>
          </p:cNvSpPr>
          <p:nvPr/>
        </p:nvSpPr>
        <p:spPr bwMode="auto">
          <a:xfrm flipV="1">
            <a:off x="7386638" y="3668713"/>
            <a:ext cx="52387" cy="222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" name="Line 144"/>
          <p:cNvSpPr>
            <a:spLocks noChangeShapeType="1"/>
          </p:cNvSpPr>
          <p:nvPr/>
        </p:nvSpPr>
        <p:spPr bwMode="auto">
          <a:xfrm flipH="1" flipV="1">
            <a:off x="6962775" y="4494213"/>
            <a:ext cx="300038" cy="412750"/>
          </a:xfrm>
          <a:prstGeom prst="line">
            <a:avLst/>
          </a:prstGeom>
          <a:noFill/>
          <a:ln w="4445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6" name="Line 145"/>
          <p:cNvSpPr>
            <a:spLocks noChangeShapeType="1"/>
          </p:cNvSpPr>
          <p:nvPr/>
        </p:nvSpPr>
        <p:spPr bwMode="auto">
          <a:xfrm flipV="1">
            <a:off x="6962775" y="4148138"/>
            <a:ext cx="282575" cy="3460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7" name="Line 146"/>
          <p:cNvSpPr>
            <a:spLocks noChangeShapeType="1"/>
          </p:cNvSpPr>
          <p:nvPr/>
        </p:nvSpPr>
        <p:spPr bwMode="auto">
          <a:xfrm flipV="1">
            <a:off x="7245350" y="3892550"/>
            <a:ext cx="450850" cy="2555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8" name="Line 147"/>
          <p:cNvSpPr>
            <a:spLocks noChangeShapeType="1"/>
          </p:cNvSpPr>
          <p:nvPr/>
        </p:nvSpPr>
        <p:spPr bwMode="auto">
          <a:xfrm flipV="1">
            <a:off x="7439025" y="3379788"/>
            <a:ext cx="71438" cy="2889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9" name="Line 148"/>
          <p:cNvSpPr>
            <a:spLocks noChangeShapeType="1"/>
          </p:cNvSpPr>
          <p:nvPr/>
        </p:nvSpPr>
        <p:spPr bwMode="auto">
          <a:xfrm flipH="1" flipV="1">
            <a:off x="7439025" y="3668713"/>
            <a:ext cx="292100" cy="1682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0" name="Line 149"/>
          <p:cNvSpPr>
            <a:spLocks noChangeShapeType="1"/>
          </p:cNvSpPr>
          <p:nvPr/>
        </p:nvSpPr>
        <p:spPr bwMode="auto">
          <a:xfrm flipH="1" flipV="1">
            <a:off x="7094538" y="2978150"/>
            <a:ext cx="415925" cy="4016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1" name="Line 150"/>
          <p:cNvSpPr>
            <a:spLocks noChangeShapeType="1"/>
          </p:cNvSpPr>
          <p:nvPr/>
        </p:nvSpPr>
        <p:spPr bwMode="auto">
          <a:xfrm flipH="1">
            <a:off x="7510463" y="3379788"/>
            <a:ext cx="34925" cy="15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2" name="Line 151"/>
          <p:cNvSpPr>
            <a:spLocks noChangeShapeType="1"/>
          </p:cNvSpPr>
          <p:nvPr/>
        </p:nvSpPr>
        <p:spPr bwMode="auto">
          <a:xfrm flipH="1" flipV="1">
            <a:off x="6219825" y="2654300"/>
            <a:ext cx="874713" cy="3238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3" name="Line 152"/>
          <p:cNvSpPr>
            <a:spLocks noChangeShapeType="1"/>
          </p:cNvSpPr>
          <p:nvPr/>
        </p:nvSpPr>
        <p:spPr bwMode="auto">
          <a:xfrm flipH="1">
            <a:off x="7094538" y="2921000"/>
            <a:ext cx="663575" cy="571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" name="Line 153"/>
          <p:cNvSpPr>
            <a:spLocks noChangeShapeType="1"/>
          </p:cNvSpPr>
          <p:nvPr/>
        </p:nvSpPr>
        <p:spPr bwMode="auto">
          <a:xfrm flipH="1" flipV="1">
            <a:off x="7545388" y="3379788"/>
            <a:ext cx="300037" cy="2000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" name="Line 154"/>
          <p:cNvSpPr>
            <a:spLocks noChangeShapeType="1"/>
          </p:cNvSpPr>
          <p:nvPr/>
        </p:nvSpPr>
        <p:spPr bwMode="auto">
          <a:xfrm flipV="1">
            <a:off x="7545388" y="3211513"/>
            <a:ext cx="292100" cy="1682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" name="Line 155"/>
          <p:cNvSpPr>
            <a:spLocks noChangeShapeType="1"/>
          </p:cNvSpPr>
          <p:nvPr/>
        </p:nvSpPr>
        <p:spPr bwMode="auto">
          <a:xfrm flipH="1" flipV="1">
            <a:off x="7262813" y="4906963"/>
            <a:ext cx="141287" cy="346075"/>
          </a:xfrm>
          <a:prstGeom prst="line">
            <a:avLst/>
          </a:prstGeom>
          <a:noFill/>
          <a:ln w="4445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7" name="Line 156"/>
          <p:cNvSpPr>
            <a:spLocks noChangeShapeType="1"/>
          </p:cNvSpPr>
          <p:nvPr/>
        </p:nvSpPr>
        <p:spPr bwMode="auto">
          <a:xfrm flipV="1">
            <a:off x="7262813" y="4249738"/>
            <a:ext cx="503237" cy="6572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8" name="Line 157"/>
          <p:cNvSpPr>
            <a:spLocks noChangeShapeType="1"/>
          </p:cNvSpPr>
          <p:nvPr/>
        </p:nvSpPr>
        <p:spPr bwMode="auto">
          <a:xfrm flipV="1">
            <a:off x="7696200" y="3836988"/>
            <a:ext cx="34925" cy="555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9" name="Line 158"/>
          <p:cNvSpPr>
            <a:spLocks noChangeShapeType="1"/>
          </p:cNvSpPr>
          <p:nvPr/>
        </p:nvSpPr>
        <p:spPr bwMode="auto">
          <a:xfrm flipH="1" flipV="1">
            <a:off x="7696200" y="3892550"/>
            <a:ext cx="69850" cy="3571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0" name="Line 159"/>
          <p:cNvSpPr>
            <a:spLocks noChangeShapeType="1"/>
          </p:cNvSpPr>
          <p:nvPr/>
        </p:nvSpPr>
        <p:spPr bwMode="auto">
          <a:xfrm flipV="1">
            <a:off x="7731125" y="3803650"/>
            <a:ext cx="71438" cy="333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1" name="Line 160"/>
          <p:cNvSpPr>
            <a:spLocks noChangeShapeType="1"/>
          </p:cNvSpPr>
          <p:nvPr/>
        </p:nvSpPr>
        <p:spPr bwMode="auto">
          <a:xfrm flipH="1">
            <a:off x="7766050" y="4103688"/>
            <a:ext cx="344488" cy="1460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2" name="Line 161"/>
          <p:cNvSpPr>
            <a:spLocks noChangeShapeType="1"/>
          </p:cNvSpPr>
          <p:nvPr/>
        </p:nvSpPr>
        <p:spPr bwMode="auto">
          <a:xfrm flipV="1">
            <a:off x="7802563" y="3579813"/>
            <a:ext cx="42862" cy="2238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3" name="Line 162"/>
          <p:cNvSpPr>
            <a:spLocks noChangeShapeType="1"/>
          </p:cNvSpPr>
          <p:nvPr/>
        </p:nvSpPr>
        <p:spPr bwMode="auto">
          <a:xfrm flipV="1">
            <a:off x="7845425" y="3479800"/>
            <a:ext cx="141288" cy="1000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" name="Line 163"/>
          <p:cNvSpPr>
            <a:spLocks noChangeShapeType="1"/>
          </p:cNvSpPr>
          <p:nvPr/>
        </p:nvSpPr>
        <p:spPr bwMode="auto">
          <a:xfrm flipH="1" flipV="1">
            <a:off x="7802563" y="3803650"/>
            <a:ext cx="246062" cy="133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" name="Line 164"/>
          <p:cNvSpPr>
            <a:spLocks noChangeShapeType="1"/>
          </p:cNvSpPr>
          <p:nvPr/>
        </p:nvSpPr>
        <p:spPr bwMode="auto">
          <a:xfrm flipH="1" flipV="1">
            <a:off x="7758113" y="2921000"/>
            <a:ext cx="79375" cy="2905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" name="Line 165"/>
          <p:cNvSpPr>
            <a:spLocks noChangeShapeType="1"/>
          </p:cNvSpPr>
          <p:nvPr/>
        </p:nvSpPr>
        <p:spPr bwMode="auto">
          <a:xfrm flipV="1">
            <a:off x="7758113" y="2843213"/>
            <a:ext cx="96837" cy="777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" name="Line 166"/>
          <p:cNvSpPr>
            <a:spLocks noChangeShapeType="1"/>
          </p:cNvSpPr>
          <p:nvPr/>
        </p:nvSpPr>
        <p:spPr bwMode="auto">
          <a:xfrm flipH="1" flipV="1">
            <a:off x="7837488" y="3211513"/>
            <a:ext cx="185737" cy="1000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" name="Line 167"/>
          <p:cNvSpPr>
            <a:spLocks noChangeShapeType="1"/>
          </p:cNvSpPr>
          <p:nvPr/>
        </p:nvSpPr>
        <p:spPr bwMode="auto">
          <a:xfrm flipV="1">
            <a:off x="7854950" y="2654300"/>
            <a:ext cx="79375" cy="18891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" name="Line 168"/>
          <p:cNvSpPr>
            <a:spLocks noChangeShapeType="1"/>
          </p:cNvSpPr>
          <p:nvPr/>
        </p:nvSpPr>
        <p:spPr bwMode="auto">
          <a:xfrm flipH="1" flipV="1">
            <a:off x="7854950" y="2843213"/>
            <a:ext cx="300038" cy="2349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" name="Line 169"/>
          <p:cNvSpPr>
            <a:spLocks noChangeShapeType="1"/>
          </p:cNvSpPr>
          <p:nvPr/>
        </p:nvSpPr>
        <p:spPr bwMode="auto">
          <a:xfrm flipH="1" flipV="1">
            <a:off x="7456488" y="5464175"/>
            <a:ext cx="468312" cy="893763"/>
          </a:xfrm>
          <a:prstGeom prst="line">
            <a:avLst/>
          </a:prstGeom>
          <a:noFill/>
          <a:ln w="4445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1" name="Line 170"/>
          <p:cNvSpPr>
            <a:spLocks noChangeShapeType="1"/>
          </p:cNvSpPr>
          <p:nvPr/>
        </p:nvSpPr>
        <p:spPr bwMode="auto">
          <a:xfrm flipH="1" flipV="1">
            <a:off x="7404100" y="5253038"/>
            <a:ext cx="52388" cy="211137"/>
          </a:xfrm>
          <a:prstGeom prst="line">
            <a:avLst/>
          </a:prstGeom>
          <a:noFill/>
          <a:ln w="4445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2" name="Line 171"/>
          <p:cNvSpPr>
            <a:spLocks noChangeShapeType="1"/>
          </p:cNvSpPr>
          <p:nvPr/>
        </p:nvSpPr>
        <p:spPr bwMode="auto">
          <a:xfrm flipV="1">
            <a:off x="7404100" y="4338638"/>
            <a:ext cx="804863" cy="9144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3" name="Line 172"/>
          <p:cNvSpPr>
            <a:spLocks noChangeShapeType="1"/>
          </p:cNvSpPr>
          <p:nvPr/>
        </p:nvSpPr>
        <p:spPr bwMode="auto">
          <a:xfrm flipH="1" flipV="1">
            <a:off x="8172450" y="4148138"/>
            <a:ext cx="36513" cy="1905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" name="Line 173"/>
          <p:cNvSpPr>
            <a:spLocks noChangeShapeType="1"/>
          </p:cNvSpPr>
          <p:nvPr/>
        </p:nvSpPr>
        <p:spPr bwMode="auto">
          <a:xfrm flipH="1" flipV="1">
            <a:off x="8208963" y="4338638"/>
            <a:ext cx="228600" cy="1333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" name="Line 174"/>
          <p:cNvSpPr>
            <a:spLocks noChangeShapeType="1"/>
          </p:cNvSpPr>
          <p:nvPr/>
        </p:nvSpPr>
        <p:spPr bwMode="auto">
          <a:xfrm flipH="1" flipV="1">
            <a:off x="8110538" y="4103688"/>
            <a:ext cx="61912" cy="4445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" name="Line 175"/>
          <p:cNvSpPr>
            <a:spLocks noChangeShapeType="1"/>
          </p:cNvSpPr>
          <p:nvPr/>
        </p:nvSpPr>
        <p:spPr bwMode="auto">
          <a:xfrm flipH="1" flipV="1">
            <a:off x="8048625" y="3937000"/>
            <a:ext cx="61913" cy="1666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7" name="Line 176"/>
          <p:cNvSpPr>
            <a:spLocks noChangeShapeType="1"/>
          </p:cNvSpPr>
          <p:nvPr/>
        </p:nvSpPr>
        <p:spPr bwMode="auto">
          <a:xfrm flipV="1">
            <a:off x="8048625" y="3746500"/>
            <a:ext cx="160338" cy="1905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" name="Line 177"/>
          <p:cNvSpPr>
            <a:spLocks noChangeShapeType="1"/>
          </p:cNvSpPr>
          <p:nvPr/>
        </p:nvSpPr>
        <p:spPr bwMode="auto">
          <a:xfrm flipH="1">
            <a:off x="8172450" y="4059238"/>
            <a:ext cx="239713" cy="889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9" name="Line 178"/>
          <p:cNvSpPr>
            <a:spLocks noChangeShapeType="1"/>
          </p:cNvSpPr>
          <p:nvPr/>
        </p:nvSpPr>
        <p:spPr bwMode="auto">
          <a:xfrm flipV="1">
            <a:off x="8208963" y="3624263"/>
            <a:ext cx="1587" cy="1222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0" name="Line 179"/>
          <p:cNvSpPr>
            <a:spLocks noChangeShapeType="1"/>
          </p:cNvSpPr>
          <p:nvPr/>
        </p:nvSpPr>
        <p:spPr bwMode="auto">
          <a:xfrm flipH="1" flipV="1">
            <a:off x="8208963" y="3746500"/>
            <a:ext cx="246062" cy="904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1" name="Line 180"/>
          <p:cNvSpPr>
            <a:spLocks noChangeShapeType="1"/>
          </p:cNvSpPr>
          <p:nvPr/>
        </p:nvSpPr>
        <p:spPr bwMode="auto">
          <a:xfrm flipV="1">
            <a:off x="7986713" y="3311525"/>
            <a:ext cx="36512" cy="1682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2" name="Line 181"/>
          <p:cNvSpPr>
            <a:spLocks noChangeShapeType="1"/>
          </p:cNvSpPr>
          <p:nvPr/>
        </p:nvSpPr>
        <p:spPr bwMode="auto">
          <a:xfrm flipH="1" flipV="1">
            <a:off x="7986713" y="3479800"/>
            <a:ext cx="222250" cy="1444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3" name="Line 182"/>
          <p:cNvSpPr>
            <a:spLocks noChangeShapeType="1"/>
          </p:cNvSpPr>
          <p:nvPr/>
        </p:nvSpPr>
        <p:spPr bwMode="auto">
          <a:xfrm flipV="1">
            <a:off x="8023225" y="3289300"/>
            <a:ext cx="25400" cy="222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4" name="Line 183"/>
          <p:cNvSpPr>
            <a:spLocks noChangeShapeType="1"/>
          </p:cNvSpPr>
          <p:nvPr/>
        </p:nvSpPr>
        <p:spPr bwMode="auto">
          <a:xfrm flipH="1">
            <a:off x="8208963" y="3468688"/>
            <a:ext cx="246062" cy="1555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" name="Line 184"/>
          <p:cNvSpPr>
            <a:spLocks noChangeShapeType="1"/>
          </p:cNvSpPr>
          <p:nvPr/>
        </p:nvSpPr>
        <p:spPr bwMode="auto">
          <a:xfrm flipV="1">
            <a:off x="8048625" y="3078163"/>
            <a:ext cx="106363" cy="21113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" name="Line 185"/>
          <p:cNvSpPr>
            <a:spLocks noChangeShapeType="1"/>
          </p:cNvSpPr>
          <p:nvPr/>
        </p:nvSpPr>
        <p:spPr bwMode="auto">
          <a:xfrm flipV="1">
            <a:off x="8154988" y="3011488"/>
            <a:ext cx="176212" cy="6667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" name="Line 186"/>
          <p:cNvSpPr>
            <a:spLocks noChangeShapeType="1"/>
          </p:cNvSpPr>
          <p:nvPr/>
        </p:nvSpPr>
        <p:spPr bwMode="auto">
          <a:xfrm flipH="1" flipV="1">
            <a:off x="8048625" y="3289300"/>
            <a:ext cx="388938" cy="101600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" name="Line 187"/>
          <p:cNvSpPr>
            <a:spLocks noChangeShapeType="1"/>
          </p:cNvSpPr>
          <p:nvPr/>
        </p:nvSpPr>
        <p:spPr bwMode="auto">
          <a:xfrm flipV="1">
            <a:off x="8331200" y="2854325"/>
            <a:ext cx="115888" cy="1571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9" name="Line 188"/>
          <p:cNvSpPr>
            <a:spLocks noChangeShapeType="1"/>
          </p:cNvSpPr>
          <p:nvPr/>
        </p:nvSpPr>
        <p:spPr bwMode="auto">
          <a:xfrm flipH="1" flipV="1">
            <a:off x="8437563" y="3390900"/>
            <a:ext cx="17462" cy="222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0" name="Line 189"/>
          <p:cNvSpPr>
            <a:spLocks noChangeShapeType="1"/>
          </p:cNvSpPr>
          <p:nvPr/>
        </p:nvSpPr>
        <p:spPr bwMode="auto">
          <a:xfrm flipH="1" flipV="1">
            <a:off x="8331200" y="3011488"/>
            <a:ext cx="106363" cy="3794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1" name="Line 190"/>
          <p:cNvSpPr>
            <a:spLocks noChangeShapeType="1"/>
          </p:cNvSpPr>
          <p:nvPr/>
        </p:nvSpPr>
        <p:spPr bwMode="auto">
          <a:xfrm flipH="1" flipV="1">
            <a:off x="8437563" y="4471988"/>
            <a:ext cx="88900" cy="2905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2" name="Line 191"/>
          <p:cNvSpPr>
            <a:spLocks noChangeShapeType="1"/>
          </p:cNvSpPr>
          <p:nvPr/>
        </p:nvSpPr>
        <p:spPr bwMode="auto">
          <a:xfrm flipV="1">
            <a:off x="8437563" y="4305300"/>
            <a:ext cx="158750" cy="1666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3" name="Line 192"/>
          <p:cNvSpPr>
            <a:spLocks noChangeShapeType="1"/>
          </p:cNvSpPr>
          <p:nvPr/>
        </p:nvSpPr>
        <p:spPr bwMode="auto">
          <a:xfrm flipH="1" flipV="1">
            <a:off x="8412163" y="4059238"/>
            <a:ext cx="184150" cy="2460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4" name="Line 193"/>
          <p:cNvSpPr>
            <a:spLocks noChangeShapeType="1"/>
          </p:cNvSpPr>
          <p:nvPr/>
        </p:nvSpPr>
        <p:spPr bwMode="auto">
          <a:xfrm flipV="1">
            <a:off x="8412163" y="3948113"/>
            <a:ext cx="87312" cy="1111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" name="Line 194"/>
          <p:cNvSpPr>
            <a:spLocks noChangeShapeType="1"/>
          </p:cNvSpPr>
          <p:nvPr/>
        </p:nvSpPr>
        <p:spPr bwMode="auto">
          <a:xfrm flipH="1">
            <a:off x="8596313" y="4249738"/>
            <a:ext cx="284162" cy="5556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6" name="Line 195"/>
          <p:cNvSpPr>
            <a:spLocks noChangeShapeType="1"/>
          </p:cNvSpPr>
          <p:nvPr/>
        </p:nvSpPr>
        <p:spPr bwMode="auto">
          <a:xfrm flipH="1" flipV="1">
            <a:off x="8455025" y="3836988"/>
            <a:ext cx="44450" cy="1111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7" name="Line 196"/>
          <p:cNvSpPr>
            <a:spLocks noChangeShapeType="1"/>
          </p:cNvSpPr>
          <p:nvPr/>
        </p:nvSpPr>
        <p:spPr bwMode="auto">
          <a:xfrm flipV="1">
            <a:off x="8455025" y="3568700"/>
            <a:ext cx="71438" cy="26828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8" name="Line 197"/>
          <p:cNvSpPr>
            <a:spLocks noChangeShapeType="1"/>
          </p:cNvSpPr>
          <p:nvPr/>
        </p:nvSpPr>
        <p:spPr bwMode="auto">
          <a:xfrm flipH="1">
            <a:off x="8499475" y="3948113"/>
            <a:ext cx="381000" cy="15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9" name="Line 198"/>
          <p:cNvSpPr>
            <a:spLocks noChangeShapeType="1"/>
          </p:cNvSpPr>
          <p:nvPr/>
        </p:nvSpPr>
        <p:spPr bwMode="auto">
          <a:xfrm flipH="1" flipV="1">
            <a:off x="8455025" y="3468688"/>
            <a:ext cx="71438" cy="1000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0" name="Line 199"/>
          <p:cNvSpPr>
            <a:spLocks noChangeShapeType="1"/>
          </p:cNvSpPr>
          <p:nvPr/>
        </p:nvSpPr>
        <p:spPr bwMode="auto">
          <a:xfrm flipV="1">
            <a:off x="8455025" y="3413125"/>
            <a:ext cx="1588" cy="555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1" name="Line 200"/>
          <p:cNvSpPr>
            <a:spLocks noChangeShapeType="1"/>
          </p:cNvSpPr>
          <p:nvPr/>
        </p:nvSpPr>
        <p:spPr bwMode="auto">
          <a:xfrm flipV="1">
            <a:off x="8455025" y="3122613"/>
            <a:ext cx="425450" cy="2905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2" name="Line 201"/>
          <p:cNvSpPr>
            <a:spLocks noChangeShapeType="1"/>
          </p:cNvSpPr>
          <p:nvPr/>
        </p:nvSpPr>
        <p:spPr bwMode="auto">
          <a:xfrm flipH="1" flipV="1">
            <a:off x="8526463" y="3568700"/>
            <a:ext cx="354012" cy="1111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3" name="Line 202"/>
          <p:cNvSpPr>
            <a:spLocks noChangeShapeType="1"/>
          </p:cNvSpPr>
          <p:nvPr/>
        </p:nvSpPr>
        <p:spPr bwMode="auto">
          <a:xfrm flipH="1" flipV="1">
            <a:off x="8358188" y="2654300"/>
            <a:ext cx="88900" cy="200025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4" name="Line 203"/>
          <p:cNvSpPr>
            <a:spLocks noChangeShapeType="1"/>
          </p:cNvSpPr>
          <p:nvPr/>
        </p:nvSpPr>
        <p:spPr bwMode="auto">
          <a:xfrm flipH="1" flipV="1">
            <a:off x="8447088" y="2854325"/>
            <a:ext cx="433387" cy="157163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" name="Line 204"/>
          <p:cNvSpPr>
            <a:spLocks noChangeShapeType="1"/>
          </p:cNvSpPr>
          <p:nvPr/>
        </p:nvSpPr>
        <p:spPr bwMode="auto">
          <a:xfrm flipH="1" flipV="1">
            <a:off x="7924800" y="6357938"/>
            <a:ext cx="55563" cy="187325"/>
          </a:xfrm>
          <a:prstGeom prst="line">
            <a:avLst/>
          </a:prstGeom>
          <a:noFill/>
          <a:ln w="4445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" name="Line 206"/>
          <p:cNvSpPr>
            <a:spLocks noChangeShapeType="1"/>
          </p:cNvSpPr>
          <p:nvPr/>
        </p:nvSpPr>
        <p:spPr bwMode="auto">
          <a:xfrm flipV="1">
            <a:off x="7924800" y="4762500"/>
            <a:ext cx="601663" cy="1595438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7" name="Line 207"/>
          <p:cNvSpPr>
            <a:spLocks noChangeShapeType="1"/>
          </p:cNvSpPr>
          <p:nvPr/>
        </p:nvSpPr>
        <p:spPr bwMode="auto">
          <a:xfrm flipV="1">
            <a:off x="8526463" y="4560888"/>
            <a:ext cx="354012" cy="201612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8" name="Oval 208"/>
          <p:cNvSpPr>
            <a:spLocks noChangeArrowheads="1"/>
          </p:cNvSpPr>
          <p:nvPr/>
        </p:nvSpPr>
        <p:spPr bwMode="auto">
          <a:xfrm>
            <a:off x="5018088" y="6446838"/>
            <a:ext cx="44450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9" name="Oval 209"/>
          <p:cNvSpPr>
            <a:spLocks noChangeArrowheads="1"/>
          </p:cNvSpPr>
          <p:nvPr/>
        </p:nvSpPr>
        <p:spPr bwMode="auto">
          <a:xfrm>
            <a:off x="5035550" y="6156325"/>
            <a:ext cx="44450" cy="555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0" name="Oval 210"/>
          <p:cNvSpPr>
            <a:spLocks noChangeArrowheads="1"/>
          </p:cNvSpPr>
          <p:nvPr/>
        </p:nvSpPr>
        <p:spPr bwMode="auto">
          <a:xfrm>
            <a:off x="5035550" y="5599113"/>
            <a:ext cx="44450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1" name="Oval 211"/>
          <p:cNvSpPr>
            <a:spLocks noChangeArrowheads="1"/>
          </p:cNvSpPr>
          <p:nvPr/>
        </p:nvSpPr>
        <p:spPr bwMode="auto">
          <a:xfrm>
            <a:off x="5035550" y="5075238"/>
            <a:ext cx="44450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2" name="Oval 212"/>
          <p:cNvSpPr>
            <a:spLocks noChangeArrowheads="1"/>
          </p:cNvSpPr>
          <p:nvPr/>
        </p:nvSpPr>
        <p:spPr bwMode="auto">
          <a:xfrm>
            <a:off x="5141913" y="4640263"/>
            <a:ext cx="44450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3" name="Oval 213"/>
          <p:cNvSpPr>
            <a:spLocks noChangeArrowheads="1"/>
          </p:cNvSpPr>
          <p:nvPr/>
        </p:nvSpPr>
        <p:spPr bwMode="auto">
          <a:xfrm>
            <a:off x="5221288" y="4316413"/>
            <a:ext cx="44450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4" name="Oval 214"/>
          <p:cNvSpPr>
            <a:spLocks noChangeArrowheads="1"/>
          </p:cNvSpPr>
          <p:nvPr/>
        </p:nvSpPr>
        <p:spPr bwMode="auto">
          <a:xfrm>
            <a:off x="5018088" y="3746500"/>
            <a:ext cx="44450" cy="571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5" name="Oval 215"/>
          <p:cNvSpPr>
            <a:spLocks noChangeArrowheads="1"/>
          </p:cNvSpPr>
          <p:nvPr/>
        </p:nvSpPr>
        <p:spPr bwMode="auto">
          <a:xfrm>
            <a:off x="5283200" y="5956300"/>
            <a:ext cx="44450" cy="555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" name="Oval 216"/>
          <p:cNvSpPr>
            <a:spLocks noChangeArrowheads="1"/>
          </p:cNvSpPr>
          <p:nvPr/>
        </p:nvSpPr>
        <p:spPr bwMode="auto">
          <a:xfrm>
            <a:off x="5575300" y="6045200"/>
            <a:ext cx="44450" cy="555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" name="Oval 217"/>
          <p:cNvSpPr>
            <a:spLocks noChangeArrowheads="1"/>
          </p:cNvSpPr>
          <p:nvPr/>
        </p:nvSpPr>
        <p:spPr bwMode="auto">
          <a:xfrm>
            <a:off x="5327650" y="5721350"/>
            <a:ext cx="44450" cy="555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8" name="Oval 218"/>
          <p:cNvSpPr>
            <a:spLocks noChangeArrowheads="1"/>
          </p:cNvSpPr>
          <p:nvPr/>
        </p:nvSpPr>
        <p:spPr bwMode="auto">
          <a:xfrm>
            <a:off x="5283200" y="5297488"/>
            <a:ext cx="44450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9" name="Oval 219"/>
          <p:cNvSpPr>
            <a:spLocks noChangeArrowheads="1"/>
          </p:cNvSpPr>
          <p:nvPr/>
        </p:nvSpPr>
        <p:spPr bwMode="auto">
          <a:xfrm>
            <a:off x="5345113" y="5075238"/>
            <a:ext cx="44450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0" name="Oval 220"/>
          <p:cNvSpPr>
            <a:spLocks noChangeArrowheads="1"/>
          </p:cNvSpPr>
          <p:nvPr/>
        </p:nvSpPr>
        <p:spPr bwMode="auto">
          <a:xfrm>
            <a:off x="5486400" y="4918075"/>
            <a:ext cx="44450" cy="555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1" name="Oval 221"/>
          <p:cNvSpPr>
            <a:spLocks noChangeArrowheads="1"/>
          </p:cNvSpPr>
          <p:nvPr/>
        </p:nvSpPr>
        <p:spPr bwMode="auto">
          <a:xfrm>
            <a:off x="5486400" y="4594225"/>
            <a:ext cx="44450" cy="571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2" name="Oval 222"/>
          <p:cNvSpPr>
            <a:spLocks noChangeArrowheads="1"/>
          </p:cNvSpPr>
          <p:nvPr/>
        </p:nvSpPr>
        <p:spPr bwMode="auto">
          <a:xfrm>
            <a:off x="5637213" y="5521325"/>
            <a:ext cx="44450" cy="555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3" name="Oval 223"/>
          <p:cNvSpPr>
            <a:spLocks noChangeArrowheads="1"/>
          </p:cNvSpPr>
          <p:nvPr/>
        </p:nvSpPr>
        <p:spPr bwMode="auto">
          <a:xfrm>
            <a:off x="5734050" y="5754688"/>
            <a:ext cx="44450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4" name="Oval 224"/>
          <p:cNvSpPr>
            <a:spLocks noChangeArrowheads="1"/>
          </p:cNvSpPr>
          <p:nvPr/>
        </p:nvSpPr>
        <p:spPr bwMode="auto">
          <a:xfrm>
            <a:off x="5964238" y="5843588"/>
            <a:ext cx="44450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5" name="Oval 225"/>
          <p:cNvSpPr>
            <a:spLocks noChangeArrowheads="1"/>
          </p:cNvSpPr>
          <p:nvPr/>
        </p:nvSpPr>
        <p:spPr bwMode="auto">
          <a:xfrm>
            <a:off x="5964238" y="5441950"/>
            <a:ext cx="44450" cy="571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" name="Oval 226"/>
          <p:cNvSpPr>
            <a:spLocks noChangeArrowheads="1"/>
          </p:cNvSpPr>
          <p:nvPr/>
        </p:nvSpPr>
        <p:spPr bwMode="auto">
          <a:xfrm>
            <a:off x="5795963" y="5175250"/>
            <a:ext cx="44450" cy="555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" name="Oval 227"/>
          <p:cNvSpPr>
            <a:spLocks noChangeArrowheads="1"/>
          </p:cNvSpPr>
          <p:nvPr/>
        </p:nvSpPr>
        <p:spPr bwMode="auto">
          <a:xfrm>
            <a:off x="5716588" y="5040313"/>
            <a:ext cx="44450" cy="571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8" name="Oval 228"/>
          <p:cNvSpPr>
            <a:spLocks noChangeArrowheads="1"/>
          </p:cNvSpPr>
          <p:nvPr/>
        </p:nvSpPr>
        <p:spPr bwMode="auto">
          <a:xfrm>
            <a:off x="5822950" y="4851400"/>
            <a:ext cx="44450" cy="555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9" name="Oval 229"/>
          <p:cNvSpPr>
            <a:spLocks noChangeArrowheads="1"/>
          </p:cNvSpPr>
          <p:nvPr/>
        </p:nvSpPr>
        <p:spPr bwMode="auto">
          <a:xfrm>
            <a:off x="5857875" y="4616450"/>
            <a:ext cx="44450" cy="571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0" name="Oval 230"/>
          <p:cNvSpPr>
            <a:spLocks noChangeArrowheads="1"/>
          </p:cNvSpPr>
          <p:nvPr/>
        </p:nvSpPr>
        <p:spPr bwMode="auto">
          <a:xfrm>
            <a:off x="5672138" y="4192588"/>
            <a:ext cx="44450" cy="571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1" name="Oval 231"/>
          <p:cNvSpPr>
            <a:spLocks noChangeArrowheads="1"/>
          </p:cNvSpPr>
          <p:nvPr/>
        </p:nvSpPr>
        <p:spPr bwMode="auto">
          <a:xfrm>
            <a:off x="6043613" y="5175250"/>
            <a:ext cx="44450" cy="555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2" name="Oval 232"/>
          <p:cNvSpPr>
            <a:spLocks noChangeArrowheads="1"/>
          </p:cNvSpPr>
          <p:nvPr/>
        </p:nvSpPr>
        <p:spPr bwMode="auto">
          <a:xfrm>
            <a:off x="6026150" y="4951413"/>
            <a:ext cx="44450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3" name="Oval 233"/>
          <p:cNvSpPr>
            <a:spLocks noChangeArrowheads="1"/>
          </p:cNvSpPr>
          <p:nvPr/>
        </p:nvSpPr>
        <p:spPr bwMode="auto">
          <a:xfrm>
            <a:off x="6229350" y="5554663"/>
            <a:ext cx="44450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4" name="Oval 234"/>
          <p:cNvSpPr>
            <a:spLocks noChangeArrowheads="1"/>
          </p:cNvSpPr>
          <p:nvPr/>
        </p:nvSpPr>
        <p:spPr bwMode="auto">
          <a:xfrm>
            <a:off x="6229350" y="5319713"/>
            <a:ext cx="44450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5" name="Oval 235"/>
          <p:cNvSpPr>
            <a:spLocks noChangeArrowheads="1"/>
          </p:cNvSpPr>
          <p:nvPr/>
        </p:nvSpPr>
        <p:spPr bwMode="auto">
          <a:xfrm>
            <a:off x="6335713" y="4951413"/>
            <a:ext cx="42862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" name="Oval 236"/>
          <p:cNvSpPr>
            <a:spLocks noChangeArrowheads="1"/>
          </p:cNvSpPr>
          <p:nvPr/>
        </p:nvSpPr>
        <p:spPr bwMode="auto">
          <a:xfrm>
            <a:off x="7200900" y="3746500"/>
            <a:ext cx="44450" cy="571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" name="Oval 237"/>
          <p:cNvSpPr>
            <a:spLocks noChangeArrowheads="1"/>
          </p:cNvSpPr>
          <p:nvPr/>
        </p:nvSpPr>
        <p:spPr bwMode="auto">
          <a:xfrm>
            <a:off x="7280275" y="3513138"/>
            <a:ext cx="44450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8" name="Oval 238"/>
          <p:cNvSpPr>
            <a:spLocks noChangeArrowheads="1"/>
          </p:cNvSpPr>
          <p:nvPr/>
        </p:nvSpPr>
        <p:spPr bwMode="auto">
          <a:xfrm>
            <a:off x="7466013" y="3836988"/>
            <a:ext cx="44450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9" name="Oval 239"/>
          <p:cNvSpPr>
            <a:spLocks noChangeArrowheads="1"/>
          </p:cNvSpPr>
          <p:nvPr/>
        </p:nvSpPr>
        <p:spPr bwMode="auto">
          <a:xfrm>
            <a:off x="7616825" y="4070350"/>
            <a:ext cx="42863" cy="555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0" name="Oval 240"/>
          <p:cNvSpPr>
            <a:spLocks noChangeArrowheads="1"/>
          </p:cNvSpPr>
          <p:nvPr/>
        </p:nvSpPr>
        <p:spPr bwMode="auto">
          <a:xfrm>
            <a:off x="7616825" y="3590925"/>
            <a:ext cx="42863" cy="555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1" name="Oval 241"/>
          <p:cNvSpPr>
            <a:spLocks noChangeArrowheads="1"/>
          </p:cNvSpPr>
          <p:nvPr/>
        </p:nvSpPr>
        <p:spPr bwMode="auto">
          <a:xfrm>
            <a:off x="7651750" y="3144838"/>
            <a:ext cx="44450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2" name="Oval 242"/>
          <p:cNvSpPr>
            <a:spLocks noChangeArrowheads="1"/>
          </p:cNvSpPr>
          <p:nvPr/>
        </p:nvSpPr>
        <p:spPr bwMode="auto">
          <a:xfrm>
            <a:off x="7616825" y="2665413"/>
            <a:ext cx="42863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3" name="Oval 243"/>
          <p:cNvSpPr>
            <a:spLocks noChangeArrowheads="1"/>
          </p:cNvSpPr>
          <p:nvPr/>
        </p:nvSpPr>
        <p:spPr bwMode="auto">
          <a:xfrm>
            <a:off x="7775575" y="3344863"/>
            <a:ext cx="44450" cy="571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4" name="Oval 244"/>
          <p:cNvSpPr>
            <a:spLocks noChangeArrowheads="1"/>
          </p:cNvSpPr>
          <p:nvPr/>
        </p:nvSpPr>
        <p:spPr bwMode="auto">
          <a:xfrm>
            <a:off x="7943850" y="4316413"/>
            <a:ext cx="42863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5" name="Oval 245"/>
          <p:cNvSpPr>
            <a:spLocks noChangeArrowheads="1"/>
          </p:cNvSpPr>
          <p:nvPr/>
        </p:nvSpPr>
        <p:spPr bwMode="auto">
          <a:xfrm>
            <a:off x="7820025" y="4037013"/>
            <a:ext cx="42863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" name="Oval 246"/>
          <p:cNvSpPr>
            <a:spLocks noChangeArrowheads="1"/>
          </p:cNvSpPr>
          <p:nvPr/>
        </p:nvSpPr>
        <p:spPr bwMode="auto">
          <a:xfrm>
            <a:off x="8023225" y="3668713"/>
            <a:ext cx="42863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" name="Oval 247"/>
          <p:cNvSpPr>
            <a:spLocks noChangeArrowheads="1"/>
          </p:cNvSpPr>
          <p:nvPr/>
        </p:nvSpPr>
        <p:spPr bwMode="auto">
          <a:xfrm>
            <a:off x="7943850" y="3067050"/>
            <a:ext cx="42863" cy="555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8" name="Oval 248"/>
          <p:cNvSpPr>
            <a:spLocks noChangeArrowheads="1"/>
          </p:cNvSpPr>
          <p:nvPr/>
        </p:nvSpPr>
        <p:spPr bwMode="auto">
          <a:xfrm>
            <a:off x="8110538" y="2865438"/>
            <a:ext cx="44450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9" name="Oval 249"/>
          <p:cNvSpPr>
            <a:spLocks noChangeArrowheads="1"/>
          </p:cNvSpPr>
          <p:nvPr/>
        </p:nvSpPr>
        <p:spPr bwMode="auto">
          <a:xfrm>
            <a:off x="8234363" y="4549775"/>
            <a:ext cx="44450" cy="555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0" name="Oval 250"/>
          <p:cNvSpPr>
            <a:spLocks noChangeArrowheads="1"/>
          </p:cNvSpPr>
          <p:nvPr/>
        </p:nvSpPr>
        <p:spPr bwMode="auto">
          <a:xfrm>
            <a:off x="8420100" y="4238625"/>
            <a:ext cx="44450" cy="555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1" name="Oval 251"/>
          <p:cNvSpPr>
            <a:spLocks noChangeArrowheads="1"/>
          </p:cNvSpPr>
          <p:nvPr/>
        </p:nvSpPr>
        <p:spPr bwMode="auto">
          <a:xfrm>
            <a:off x="8270875" y="3870325"/>
            <a:ext cx="42863" cy="555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2" name="Oval 252"/>
          <p:cNvSpPr>
            <a:spLocks noChangeArrowheads="1"/>
          </p:cNvSpPr>
          <p:nvPr/>
        </p:nvSpPr>
        <p:spPr bwMode="auto">
          <a:xfrm>
            <a:off x="8350250" y="3668713"/>
            <a:ext cx="42863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3" name="Oval 253"/>
          <p:cNvSpPr>
            <a:spLocks noChangeArrowheads="1"/>
          </p:cNvSpPr>
          <p:nvPr/>
        </p:nvSpPr>
        <p:spPr bwMode="auto">
          <a:xfrm>
            <a:off x="8189913" y="3435350"/>
            <a:ext cx="44450" cy="555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4" name="Oval 254"/>
          <p:cNvSpPr>
            <a:spLocks noChangeArrowheads="1"/>
          </p:cNvSpPr>
          <p:nvPr/>
        </p:nvSpPr>
        <p:spPr bwMode="auto">
          <a:xfrm>
            <a:off x="8251825" y="3211513"/>
            <a:ext cx="44450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5" name="Oval 255"/>
          <p:cNvSpPr>
            <a:spLocks noChangeArrowheads="1"/>
          </p:cNvSpPr>
          <p:nvPr/>
        </p:nvSpPr>
        <p:spPr bwMode="auto">
          <a:xfrm>
            <a:off x="8482013" y="3144838"/>
            <a:ext cx="44450" cy="55562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6" name="Oval 256"/>
          <p:cNvSpPr>
            <a:spLocks noChangeArrowheads="1"/>
          </p:cNvSpPr>
          <p:nvPr/>
        </p:nvSpPr>
        <p:spPr bwMode="auto">
          <a:xfrm>
            <a:off x="8640763" y="4438650"/>
            <a:ext cx="44450" cy="555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" name="Oval 257"/>
          <p:cNvSpPr>
            <a:spLocks noChangeArrowheads="1"/>
          </p:cNvSpPr>
          <p:nvPr/>
        </p:nvSpPr>
        <p:spPr bwMode="auto">
          <a:xfrm>
            <a:off x="8578850" y="4114800"/>
            <a:ext cx="44450" cy="555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" name="Oval 258"/>
          <p:cNvSpPr>
            <a:spLocks noChangeArrowheads="1"/>
          </p:cNvSpPr>
          <p:nvPr/>
        </p:nvSpPr>
        <p:spPr bwMode="auto">
          <a:xfrm>
            <a:off x="8578850" y="3735388"/>
            <a:ext cx="44450" cy="57150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9" name="Oval 259"/>
          <p:cNvSpPr>
            <a:spLocks noChangeArrowheads="1"/>
          </p:cNvSpPr>
          <p:nvPr/>
        </p:nvSpPr>
        <p:spPr bwMode="auto">
          <a:xfrm>
            <a:off x="8685213" y="3435350"/>
            <a:ext cx="44450" cy="55563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0" name="Oval 262"/>
          <p:cNvSpPr>
            <a:spLocks noChangeAspect="1" noChangeArrowheads="1"/>
          </p:cNvSpPr>
          <p:nvPr/>
        </p:nvSpPr>
        <p:spPr bwMode="auto">
          <a:xfrm>
            <a:off x="5668963" y="5005388"/>
            <a:ext cx="128587" cy="1285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Rectangle 263" descr="Wide downward diagonal"/>
          <p:cNvSpPr>
            <a:spLocks noChangeAspect="1" noChangeArrowheads="1"/>
          </p:cNvSpPr>
          <p:nvPr/>
        </p:nvSpPr>
        <p:spPr bwMode="auto">
          <a:xfrm>
            <a:off x="7964488" y="3638550"/>
            <a:ext cx="128587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Oval 264"/>
          <p:cNvSpPr>
            <a:spLocks noChangeAspect="1" noChangeArrowheads="1"/>
          </p:cNvSpPr>
          <p:nvPr/>
        </p:nvSpPr>
        <p:spPr bwMode="auto">
          <a:xfrm>
            <a:off x="5008563" y="5041900"/>
            <a:ext cx="128587" cy="1285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Rectangle 265" descr="Wide downward diagonal"/>
          <p:cNvSpPr>
            <a:spLocks noChangeAspect="1" noChangeArrowheads="1"/>
          </p:cNvSpPr>
          <p:nvPr/>
        </p:nvSpPr>
        <p:spPr bwMode="auto">
          <a:xfrm>
            <a:off x="8586788" y="4402138"/>
            <a:ext cx="128587" cy="128587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Oval 266"/>
          <p:cNvSpPr>
            <a:spLocks noChangeAspect="1" noChangeArrowheads="1"/>
          </p:cNvSpPr>
          <p:nvPr/>
        </p:nvSpPr>
        <p:spPr bwMode="auto">
          <a:xfrm>
            <a:off x="5461000" y="4865688"/>
            <a:ext cx="128588" cy="1285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Rectangle 267" descr="Wide downward diagonal"/>
          <p:cNvSpPr>
            <a:spLocks noChangeAspect="1" noChangeArrowheads="1"/>
          </p:cNvSpPr>
          <p:nvPr/>
        </p:nvSpPr>
        <p:spPr bwMode="auto">
          <a:xfrm>
            <a:off x="8369300" y="4210050"/>
            <a:ext cx="128588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" name="Oval 268"/>
          <p:cNvSpPr>
            <a:spLocks noChangeAspect="1" noChangeArrowheads="1"/>
          </p:cNvSpPr>
          <p:nvPr/>
        </p:nvSpPr>
        <p:spPr bwMode="auto">
          <a:xfrm>
            <a:off x="5983288" y="4910138"/>
            <a:ext cx="128587" cy="1285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" name="Rectangle 269" descr="Wide downward diagonal"/>
          <p:cNvSpPr>
            <a:spLocks noChangeAspect="1" noChangeArrowheads="1"/>
          </p:cNvSpPr>
          <p:nvPr/>
        </p:nvSpPr>
        <p:spPr bwMode="auto">
          <a:xfrm>
            <a:off x="7775575" y="3994150"/>
            <a:ext cx="128588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Oval 270"/>
          <p:cNvSpPr>
            <a:spLocks noChangeAspect="1" noChangeArrowheads="1"/>
          </p:cNvSpPr>
          <p:nvPr/>
        </p:nvSpPr>
        <p:spPr bwMode="auto">
          <a:xfrm>
            <a:off x="5775325" y="4810125"/>
            <a:ext cx="128588" cy="1285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" name="Rectangle 271" descr="Wide downward diagonal"/>
          <p:cNvSpPr>
            <a:spLocks noChangeAspect="1" noChangeArrowheads="1"/>
          </p:cNvSpPr>
          <p:nvPr/>
        </p:nvSpPr>
        <p:spPr bwMode="auto">
          <a:xfrm>
            <a:off x="7583488" y="3560763"/>
            <a:ext cx="128587" cy="128587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" name="Oval 272"/>
          <p:cNvSpPr>
            <a:spLocks noChangeAspect="1" noChangeArrowheads="1"/>
          </p:cNvSpPr>
          <p:nvPr/>
        </p:nvSpPr>
        <p:spPr bwMode="auto">
          <a:xfrm>
            <a:off x="6280150" y="4911725"/>
            <a:ext cx="128588" cy="1285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Rectangle 273" descr="Wide downward diagonal"/>
          <p:cNvSpPr>
            <a:spLocks noChangeAspect="1" noChangeArrowheads="1"/>
          </p:cNvSpPr>
          <p:nvPr/>
        </p:nvSpPr>
        <p:spPr bwMode="auto">
          <a:xfrm>
            <a:off x="7234238" y="3478213"/>
            <a:ext cx="128587" cy="128587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" name="Oval 274"/>
          <p:cNvSpPr>
            <a:spLocks noChangeAspect="1" noChangeArrowheads="1"/>
          </p:cNvSpPr>
          <p:nvPr/>
        </p:nvSpPr>
        <p:spPr bwMode="auto">
          <a:xfrm>
            <a:off x="5811838" y="4578350"/>
            <a:ext cx="128587" cy="1285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3" name="Rectangle 275" descr="Wide downward diagonal"/>
          <p:cNvSpPr>
            <a:spLocks noChangeAspect="1" noChangeArrowheads="1"/>
          </p:cNvSpPr>
          <p:nvPr/>
        </p:nvSpPr>
        <p:spPr bwMode="auto">
          <a:xfrm>
            <a:off x="8199438" y="4510088"/>
            <a:ext cx="128587" cy="128587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" name="Oval 276"/>
          <p:cNvSpPr>
            <a:spLocks noChangeAspect="1" noChangeArrowheads="1"/>
          </p:cNvSpPr>
          <p:nvPr/>
        </p:nvSpPr>
        <p:spPr bwMode="auto">
          <a:xfrm>
            <a:off x="5443538" y="4554538"/>
            <a:ext cx="128587" cy="1285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5" name="Rectangle 277" descr="Wide downward diagonal"/>
          <p:cNvSpPr>
            <a:spLocks noChangeAspect="1" noChangeArrowheads="1"/>
          </p:cNvSpPr>
          <p:nvPr/>
        </p:nvSpPr>
        <p:spPr bwMode="auto">
          <a:xfrm>
            <a:off x="7891463" y="4276725"/>
            <a:ext cx="128587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6" name="Oval 278"/>
          <p:cNvSpPr>
            <a:spLocks noChangeAspect="1" noChangeArrowheads="1"/>
          </p:cNvSpPr>
          <p:nvPr/>
        </p:nvSpPr>
        <p:spPr bwMode="auto">
          <a:xfrm>
            <a:off x="5092700" y="4598988"/>
            <a:ext cx="128588" cy="1285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" name="Rectangle 279" descr="Wide downward diagonal"/>
          <p:cNvSpPr>
            <a:spLocks noChangeAspect="1" noChangeArrowheads="1"/>
          </p:cNvSpPr>
          <p:nvPr/>
        </p:nvSpPr>
        <p:spPr bwMode="auto">
          <a:xfrm>
            <a:off x="7564438" y="4043363"/>
            <a:ext cx="128587" cy="128587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8" name="Oval 280"/>
          <p:cNvSpPr>
            <a:spLocks noChangeAspect="1" noChangeArrowheads="1"/>
          </p:cNvSpPr>
          <p:nvPr/>
        </p:nvSpPr>
        <p:spPr bwMode="auto">
          <a:xfrm>
            <a:off x="5160963" y="4271963"/>
            <a:ext cx="128587" cy="1285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9" name="Rectangle 281" descr="Wide downward diagonal"/>
          <p:cNvSpPr>
            <a:spLocks noChangeAspect="1" noChangeArrowheads="1"/>
          </p:cNvSpPr>
          <p:nvPr/>
        </p:nvSpPr>
        <p:spPr bwMode="auto">
          <a:xfrm>
            <a:off x="7415213" y="3817938"/>
            <a:ext cx="128587" cy="128587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0" name="Oval 282"/>
          <p:cNvSpPr>
            <a:spLocks noChangeAspect="1" noChangeArrowheads="1"/>
          </p:cNvSpPr>
          <p:nvPr/>
        </p:nvSpPr>
        <p:spPr bwMode="auto">
          <a:xfrm>
            <a:off x="5614988" y="4164013"/>
            <a:ext cx="128587" cy="1285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1" name="Rectangle 283" descr="Wide downward diagonal"/>
          <p:cNvSpPr>
            <a:spLocks noChangeAspect="1" noChangeArrowheads="1"/>
          </p:cNvSpPr>
          <p:nvPr/>
        </p:nvSpPr>
        <p:spPr bwMode="auto">
          <a:xfrm>
            <a:off x="7156450" y="3709988"/>
            <a:ext cx="128588" cy="128587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2" name="Rectangle 284" descr="Wide downward diagonal"/>
          <p:cNvSpPr>
            <a:spLocks noChangeAspect="1" noChangeArrowheads="1"/>
          </p:cNvSpPr>
          <p:nvPr/>
        </p:nvSpPr>
        <p:spPr bwMode="auto">
          <a:xfrm>
            <a:off x="8650288" y="3400425"/>
            <a:ext cx="128587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3" name="Oval 285"/>
          <p:cNvSpPr>
            <a:spLocks noChangeAspect="1" noChangeArrowheads="1"/>
          </p:cNvSpPr>
          <p:nvPr/>
        </p:nvSpPr>
        <p:spPr bwMode="auto">
          <a:xfrm>
            <a:off x="4994275" y="6380163"/>
            <a:ext cx="128588" cy="1285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Rectangle 286" descr="Wide downward diagonal"/>
          <p:cNvSpPr>
            <a:spLocks noChangeAspect="1" noChangeArrowheads="1"/>
          </p:cNvSpPr>
          <p:nvPr/>
        </p:nvSpPr>
        <p:spPr bwMode="auto">
          <a:xfrm>
            <a:off x="8542338" y="3695700"/>
            <a:ext cx="128587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5" name="Oval 287"/>
          <p:cNvSpPr>
            <a:spLocks noChangeAspect="1" noChangeArrowheads="1"/>
          </p:cNvSpPr>
          <p:nvPr/>
        </p:nvSpPr>
        <p:spPr bwMode="auto">
          <a:xfrm>
            <a:off x="4995863" y="3722688"/>
            <a:ext cx="128587" cy="1285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6" name="Rectangle 288" descr="Wide downward diagonal"/>
          <p:cNvSpPr>
            <a:spLocks noChangeAspect="1" noChangeArrowheads="1"/>
          </p:cNvSpPr>
          <p:nvPr/>
        </p:nvSpPr>
        <p:spPr bwMode="auto">
          <a:xfrm>
            <a:off x="8732838" y="4737100"/>
            <a:ext cx="128587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" name="Oval 289"/>
          <p:cNvSpPr>
            <a:spLocks noChangeAspect="1" noChangeArrowheads="1"/>
          </p:cNvSpPr>
          <p:nvPr/>
        </p:nvSpPr>
        <p:spPr bwMode="auto">
          <a:xfrm>
            <a:off x="5903913" y="5821363"/>
            <a:ext cx="128587" cy="1285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" name="Rectangle 290" descr="Wide downward diagonal"/>
          <p:cNvSpPr>
            <a:spLocks noChangeAspect="1" noChangeArrowheads="1"/>
          </p:cNvSpPr>
          <p:nvPr/>
        </p:nvSpPr>
        <p:spPr bwMode="auto">
          <a:xfrm>
            <a:off x="8512175" y="4067175"/>
            <a:ext cx="128588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9" name="Oval 291"/>
          <p:cNvSpPr>
            <a:spLocks noChangeAspect="1" noChangeArrowheads="1"/>
          </p:cNvSpPr>
          <p:nvPr/>
        </p:nvSpPr>
        <p:spPr bwMode="auto">
          <a:xfrm>
            <a:off x="5694363" y="5730875"/>
            <a:ext cx="128587" cy="1285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0" name="Rectangle 292" descr="Wide downward diagonal"/>
          <p:cNvSpPr>
            <a:spLocks noChangeAspect="1" noChangeArrowheads="1"/>
          </p:cNvSpPr>
          <p:nvPr/>
        </p:nvSpPr>
        <p:spPr bwMode="auto">
          <a:xfrm>
            <a:off x="8447088" y="3127375"/>
            <a:ext cx="128587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1" name="Oval 293"/>
          <p:cNvSpPr>
            <a:spLocks noChangeAspect="1" noChangeArrowheads="1"/>
          </p:cNvSpPr>
          <p:nvPr/>
        </p:nvSpPr>
        <p:spPr bwMode="auto">
          <a:xfrm>
            <a:off x="5284788" y="5689600"/>
            <a:ext cx="128587" cy="1285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2" name="Rectangle 294" descr="Wide downward diagonal"/>
          <p:cNvSpPr>
            <a:spLocks noChangeAspect="1" noChangeArrowheads="1"/>
          </p:cNvSpPr>
          <p:nvPr/>
        </p:nvSpPr>
        <p:spPr bwMode="auto">
          <a:xfrm>
            <a:off x="8212138" y="3171825"/>
            <a:ext cx="128587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3" name="Oval 295"/>
          <p:cNvSpPr>
            <a:spLocks noChangeAspect="1" noChangeArrowheads="1"/>
          </p:cNvSpPr>
          <p:nvPr/>
        </p:nvSpPr>
        <p:spPr bwMode="auto">
          <a:xfrm>
            <a:off x="5010150" y="5556250"/>
            <a:ext cx="128588" cy="1285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" name="Rectangle 296" descr="Wide downward diagonal"/>
          <p:cNvSpPr>
            <a:spLocks noChangeAspect="1" noChangeArrowheads="1"/>
          </p:cNvSpPr>
          <p:nvPr/>
        </p:nvSpPr>
        <p:spPr bwMode="auto">
          <a:xfrm>
            <a:off x="8070850" y="2838450"/>
            <a:ext cx="128588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5" name="Oval 297"/>
          <p:cNvSpPr>
            <a:spLocks noChangeAspect="1" noChangeArrowheads="1"/>
          </p:cNvSpPr>
          <p:nvPr/>
        </p:nvSpPr>
        <p:spPr bwMode="auto">
          <a:xfrm>
            <a:off x="5229225" y="5273675"/>
            <a:ext cx="128588" cy="1285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" name="Rectangle 298" descr="Wide downward diagonal"/>
          <p:cNvSpPr>
            <a:spLocks noChangeAspect="1" noChangeArrowheads="1"/>
          </p:cNvSpPr>
          <p:nvPr/>
        </p:nvSpPr>
        <p:spPr bwMode="auto">
          <a:xfrm>
            <a:off x="8643938" y="2663825"/>
            <a:ext cx="128587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" name="Oval 299"/>
          <p:cNvSpPr>
            <a:spLocks noChangeAspect="1" noChangeArrowheads="1"/>
          </p:cNvSpPr>
          <p:nvPr/>
        </p:nvSpPr>
        <p:spPr bwMode="auto">
          <a:xfrm>
            <a:off x="5583238" y="5492750"/>
            <a:ext cx="128587" cy="1285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" name="Rectangle 300" descr="Wide downward diagonal"/>
          <p:cNvSpPr>
            <a:spLocks noChangeAspect="1" noChangeArrowheads="1"/>
          </p:cNvSpPr>
          <p:nvPr/>
        </p:nvSpPr>
        <p:spPr bwMode="auto">
          <a:xfrm>
            <a:off x="7554913" y="2657475"/>
            <a:ext cx="128587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" name="Oval 301"/>
          <p:cNvSpPr>
            <a:spLocks noChangeAspect="1" noChangeArrowheads="1"/>
          </p:cNvSpPr>
          <p:nvPr/>
        </p:nvSpPr>
        <p:spPr bwMode="auto">
          <a:xfrm>
            <a:off x="5919788" y="5427663"/>
            <a:ext cx="128587" cy="1285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" name="Rectangle 302" descr="Wide downward diagonal"/>
          <p:cNvSpPr>
            <a:spLocks noChangeAspect="1" noChangeArrowheads="1"/>
          </p:cNvSpPr>
          <p:nvPr/>
        </p:nvSpPr>
        <p:spPr bwMode="auto">
          <a:xfrm>
            <a:off x="7891463" y="3033713"/>
            <a:ext cx="128587" cy="128587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" name="Oval 303"/>
          <p:cNvSpPr>
            <a:spLocks noChangeAspect="1" noChangeArrowheads="1"/>
          </p:cNvSpPr>
          <p:nvPr/>
        </p:nvSpPr>
        <p:spPr bwMode="auto">
          <a:xfrm>
            <a:off x="6181725" y="5519738"/>
            <a:ext cx="128588" cy="1285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2" name="Rectangle 304" descr="Wide downward diagonal"/>
          <p:cNvSpPr>
            <a:spLocks noChangeAspect="1" noChangeArrowheads="1"/>
          </p:cNvSpPr>
          <p:nvPr/>
        </p:nvSpPr>
        <p:spPr bwMode="auto">
          <a:xfrm>
            <a:off x="7599363" y="3111500"/>
            <a:ext cx="128587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" name="Oval 305"/>
          <p:cNvSpPr>
            <a:spLocks noChangeAspect="1" noChangeArrowheads="1"/>
          </p:cNvSpPr>
          <p:nvPr/>
        </p:nvSpPr>
        <p:spPr bwMode="auto">
          <a:xfrm>
            <a:off x="6199188" y="5294313"/>
            <a:ext cx="128587" cy="1285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" name="Rectangle 306" descr="Wide downward diagonal"/>
          <p:cNvSpPr>
            <a:spLocks noChangeAspect="1" noChangeArrowheads="1"/>
          </p:cNvSpPr>
          <p:nvPr/>
        </p:nvSpPr>
        <p:spPr bwMode="auto">
          <a:xfrm>
            <a:off x="8221663" y="3835400"/>
            <a:ext cx="128587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5" name="Oval 307"/>
          <p:cNvSpPr>
            <a:spLocks noChangeAspect="1" noChangeArrowheads="1"/>
          </p:cNvSpPr>
          <p:nvPr/>
        </p:nvSpPr>
        <p:spPr bwMode="auto">
          <a:xfrm>
            <a:off x="6008688" y="5145088"/>
            <a:ext cx="128587" cy="1285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6" name="Rectangle 308" descr="Wide downward diagonal"/>
          <p:cNvSpPr>
            <a:spLocks noChangeAspect="1" noChangeArrowheads="1"/>
          </p:cNvSpPr>
          <p:nvPr/>
        </p:nvSpPr>
        <p:spPr bwMode="auto">
          <a:xfrm>
            <a:off x="8156575" y="3408363"/>
            <a:ext cx="128588" cy="128587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7" name="Oval 309"/>
          <p:cNvSpPr>
            <a:spLocks noChangeAspect="1" noChangeArrowheads="1"/>
          </p:cNvSpPr>
          <p:nvPr/>
        </p:nvSpPr>
        <p:spPr bwMode="auto">
          <a:xfrm>
            <a:off x="5765800" y="5138738"/>
            <a:ext cx="128588" cy="1285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" name="Rectangle 310" descr="Wide downward diagonal"/>
          <p:cNvSpPr>
            <a:spLocks noChangeAspect="1" noChangeArrowheads="1"/>
          </p:cNvSpPr>
          <p:nvPr/>
        </p:nvSpPr>
        <p:spPr bwMode="auto">
          <a:xfrm>
            <a:off x="7735888" y="3300413"/>
            <a:ext cx="128587" cy="128587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" name="Oval 311"/>
          <p:cNvSpPr>
            <a:spLocks noChangeAspect="1" noChangeArrowheads="1"/>
          </p:cNvSpPr>
          <p:nvPr/>
        </p:nvSpPr>
        <p:spPr bwMode="auto">
          <a:xfrm>
            <a:off x="5314950" y="5048250"/>
            <a:ext cx="128588" cy="1285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0" name="Rectangle 312" descr="Wide downward diagonal"/>
          <p:cNvSpPr>
            <a:spLocks noChangeAspect="1" noChangeArrowheads="1"/>
          </p:cNvSpPr>
          <p:nvPr/>
        </p:nvSpPr>
        <p:spPr bwMode="auto">
          <a:xfrm>
            <a:off x="8288338" y="3632200"/>
            <a:ext cx="128587" cy="128588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1" name="Oval 313"/>
          <p:cNvSpPr>
            <a:spLocks noChangeAspect="1" noChangeArrowheads="1"/>
          </p:cNvSpPr>
          <p:nvPr/>
        </p:nvSpPr>
        <p:spPr bwMode="auto">
          <a:xfrm>
            <a:off x="5532438" y="6003925"/>
            <a:ext cx="128587" cy="128588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2" name="Oval 314"/>
          <p:cNvSpPr>
            <a:spLocks noChangeAspect="1" noChangeArrowheads="1"/>
          </p:cNvSpPr>
          <p:nvPr/>
        </p:nvSpPr>
        <p:spPr bwMode="auto">
          <a:xfrm>
            <a:off x="4995863" y="6122988"/>
            <a:ext cx="128587" cy="1285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3" name="Oval 315"/>
          <p:cNvSpPr>
            <a:spLocks noChangeAspect="1" noChangeArrowheads="1"/>
          </p:cNvSpPr>
          <p:nvPr/>
        </p:nvSpPr>
        <p:spPr bwMode="auto">
          <a:xfrm>
            <a:off x="5241925" y="5932488"/>
            <a:ext cx="128588" cy="12858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" name="Line 421"/>
          <p:cNvSpPr>
            <a:spLocks noChangeShapeType="1"/>
          </p:cNvSpPr>
          <p:nvPr/>
        </p:nvSpPr>
        <p:spPr bwMode="auto">
          <a:xfrm>
            <a:off x="4835525" y="6550025"/>
            <a:ext cx="4030663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5" name="Line 422"/>
          <p:cNvSpPr>
            <a:spLocks noChangeShapeType="1"/>
          </p:cNvSpPr>
          <p:nvPr/>
        </p:nvSpPr>
        <p:spPr bwMode="auto">
          <a:xfrm flipV="1">
            <a:off x="4835525" y="2654300"/>
            <a:ext cx="0" cy="38957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" name="Line 423"/>
          <p:cNvSpPr>
            <a:spLocks noChangeShapeType="1"/>
          </p:cNvSpPr>
          <p:nvPr/>
        </p:nvSpPr>
        <p:spPr bwMode="auto">
          <a:xfrm flipH="1" flipV="1">
            <a:off x="4845050" y="5894388"/>
            <a:ext cx="188913" cy="142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7" name="Line 424"/>
          <p:cNvSpPr>
            <a:spLocks noChangeShapeType="1"/>
          </p:cNvSpPr>
          <p:nvPr/>
        </p:nvSpPr>
        <p:spPr bwMode="auto">
          <a:xfrm flipH="1" flipV="1">
            <a:off x="4845050" y="5351463"/>
            <a:ext cx="188913" cy="14287"/>
          </a:xfrm>
          <a:prstGeom prst="line">
            <a:avLst/>
          </a:prstGeom>
          <a:noFill/>
          <a:ln w="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" name="AutoShape 730"/>
          <p:cNvSpPr>
            <a:spLocks noChangeArrowheads="1"/>
          </p:cNvSpPr>
          <p:nvPr/>
        </p:nvSpPr>
        <p:spPr bwMode="auto">
          <a:xfrm>
            <a:off x="6781800" y="3709988"/>
            <a:ext cx="228600" cy="228600"/>
          </a:xfrm>
          <a:prstGeom prst="diamond">
            <a:avLst/>
          </a:prstGeom>
          <a:solidFill>
            <a:srgbClr val="99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9" name="Line 731"/>
          <p:cNvSpPr>
            <a:spLocks noChangeShapeType="1"/>
          </p:cNvSpPr>
          <p:nvPr/>
        </p:nvSpPr>
        <p:spPr bwMode="auto">
          <a:xfrm>
            <a:off x="2362200" y="2971799"/>
            <a:ext cx="4419600" cy="695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360" name="Picture 729" descr="http://www.tpwd.state.tx.us/expltx/jrnat/images/bugs/katydi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0"/>
            <a:ext cx="1981200" cy="1362075"/>
          </a:xfrm>
          <a:prstGeom prst="rect">
            <a:avLst/>
          </a:prstGeom>
          <a:noFill/>
        </p:spPr>
      </p:pic>
      <p:sp>
        <p:nvSpPr>
          <p:cNvPr id="361" name="Text Placeholder 3"/>
          <p:cNvSpPr txBox="1">
            <a:spLocks/>
          </p:cNvSpPr>
          <p:nvPr/>
        </p:nvSpPr>
        <p:spPr bwMode="auto">
          <a:xfrm>
            <a:off x="3733800" y="19812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Granica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odluke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362" name="Text Placeholder 3"/>
          <p:cNvSpPr txBox="1">
            <a:spLocks/>
          </p:cNvSpPr>
          <p:nvPr/>
        </p:nvSpPr>
        <p:spPr bwMode="auto">
          <a:xfrm>
            <a:off x="304800" y="55626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Voronoi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diagrami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 Neighbor Classifier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grpSp>
        <p:nvGrpSpPr>
          <p:cNvPr id="363" name="Group 484"/>
          <p:cNvGrpSpPr>
            <a:grpSpLocks/>
          </p:cNvGrpSpPr>
          <p:nvPr/>
        </p:nvGrpSpPr>
        <p:grpSpPr bwMode="auto">
          <a:xfrm>
            <a:off x="1371600" y="1676401"/>
            <a:ext cx="6019800" cy="4419600"/>
            <a:chOff x="709" y="810"/>
            <a:chExt cx="4229" cy="3428"/>
          </a:xfrm>
        </p:grpSpPr>
        <p:sp>
          <p:nvSpPr>
            <p:cNvPr id="364" name="Rectangle 441"/>
            <p:cNvSpPr>
              <a:spLocks noChangeArrowheads="1"/>
            </p:cNvSpPr>
            <p:nvPr/>
          </p:nvSpPr>
          <p:spPr bwMode="auto">
            <a:xfrm>
              <a:off x="709" y="810"/>
              <a:ext cx="4223" cy="340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5" name="Rectangle 442"/>
            <p:cNvSpPr>
              <a:spLocks noChangeArrowheads="1"/>
            </p:cNvSpPr>
            <p:nvPr/>
          </p:nvSpPr>
          <p:spPr bwMode="auto">
            <a:xfrm>
              <a:off x="709" y="810"/>
              <a:ext cx="4223" cy="3401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" name="Line 443"/>
            <p:cNvSpPr>
              <a:spLocks noChangeShapeType="1"/>
            </p:cNvSpPr>
            <p:nvPr/>
          </p:nvSpPr>
          <p:spPr bwMode="auto">
            <a:xfrm>
              <a:off x="709" y="810"/>
              <a:ext cx="42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7" name="Freeform 444"/>
            <p:cNvSpPr>
              <a:spLocks/>
            </p:cNvSpPr>
            <p:nvPr/>
          </p:nvSpPr>
          <p:spPr bwMode="auto">
            <a:xfrm>
              <a:off x="709" y="810"/>
              <a:ext cx="4223" cy="3401"/>
            </a:xfrm>
            <a:custGeom>
              <a:avLst/>
              <a:gdLst/>
              <a:ahLst/>
              <a:cxnLst>
                <a:cxn ang="0">
                  <a:pos x="0" y="640"/>
                </a:cxn>
                <a:cxn ang="0">
                  <a:pos x="745" y="640"/>
                </a:cxn>
                <a:cxn ang="0">
                  <a:pos x="745" y="0"/>
                </a:cxn>
              </a:cxnLst>
              <a:rect l="0" t="0" r="r" b="b"/>
              <a:pathLst>
                <a:path w="745" h="640">
                  <a:moveTo>
                    <a:pt x="0" y="640"/>
                  </a:moveTo>
                  <a:lnTo>
                    <a:pt x="745" y="640"/>
                  </a:lnTo>
                  <a:lnTo>
                    <a:pt x="74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" name="Line 445"/>
            <p:cNvSpPr>
              <a:spLocks noChangeShapeType="1"/>
            </p:cNvSpPr>
            <p:nvPr/>
          </p:nvSpPr>
          <p:spPr bwMode="auto">
            <a:xfrm flipV="1">
              <a:off x="709" y="810"/>
              <a:ext cx="1" cy="3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" name="Line 446"/>
            <p:cNvSpPr>
              <a:spLocks noChangeShapeType="1"/>
            </p:cNvSpPr>
            <p:nvPr/>
          </p:nvSpPr>
          <p:spPr bwMode="auto">
            <a:xfrm>
              <a:off x="709" y="4211"/>
              <a:ext cx="42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0" name="Line 447"/>
            <p:cNvSpPr>
              <a:spLocks noChangeShapeType="1"/>
            </p:cNvSpPr>
            <p:nvPr/>
          </p:nvSpPr>
          <p:spPr bwMode="auto">
            <a:xfrm flipV="1">
              <a:off x="709" y="810"/>
              <a:ext cx="1" cy="3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1" name="Line 448"/>
            <p:cNvSpPr>
              <a:spLocks noChangeShapeType="1"/>
            </p:cNvSpPr>
            <p:nvPr/>
          </p:nvSpPr>
          <p:spPr bwMode="auto">
            <a:xfrm flipV="1">
              <a:off x="709" y="4168"/>
              <a:ext cx="1" cy="4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2" name="Line 449"/>
            <p:cNvSpPr>
              <a:spLocks noChangeShapeType="1"/>
            </p:cNvSpPr>
            <p:nvPr/>
          </p:nvSpPr>
          <p:spPr bwMode="auto">
            <a:xfrm>
              <a:off x="709" y="810"/>
              <a:ext cx="1" cy="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3" name="Line 451"/>
            <p:cNvSpPr>
              <a:spLocks noChangeShapeType="1"/>
            </p:cNvSpPr>
            <p:nvPr/>
          </p:nvSpPr>
          <p:spPr bwMode="auto">
            <a:xfrm flipV="1">
              <a:off x="1412" y="4168"/>
              <a:ext cx="1" cy="4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4" name="Line 452"/>
            <p:cNvSpPr>
              <a:spLocks noChangeShapeType="1"/>
            </p:cNvSpPr>
            <p:nvPr/>
          </p:nvSpPr>
          <p:spPr bwMode="auto">
            <a:xfrm>
              <a:off x="1412" y="810"/>
              <a:ext cx="1" cy="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5" name="Line 454"/>
            <p:cNvSpPr>
              <a:spLocks noChangeShapeType="1"/>
            </p:cNvSpPr>
            <p:nvPr/>
          </p:nvSpPr>
          <p:spPr bwMode="auto">
            <a:xfrm flipV="1">
              <a:off x="2115" y="4168"/>
              <a:ext cx="1" cy="4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" name="Line 455"/>
            <p:cNvSpPr>
              <a:spLocks noChangeShapeType="1"/>
            </p:cNvSpPr>
            <p:nvPr/>
          </p:nvSpPr>
          <p:spPr bwMode="auto">
            <a:xfrm>
              <a:off x="2115" y="810"/>
              <a:ext cx="1" cy="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" name="Line 457"/>
            <p:cNvSpPr>
              <a:spLocks noChangeShapeType="1"/>
            </p:cNvSpPr>
            <p:nvPr/>
          </p:nvSpPr>
          <p:spPr bwMode="auto">
            <a:xfrm flipV="1">
              <a:off x="2818" y="4168"/>
              <a:ext cx="1" cy="4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" name="Line 458"/>
            <p:cNvSpPr>
              <a:spLocks noChangeShapeType="1"/>
            </p:cNvSpPr>
            <p:nvPr/>
          </p:nvSpPr>
          <p:spPr bwMode="auto">
            <a:xfrm>
              <a:off x="2818" y="810"/>
              <a:ext cx="1" cy="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" name="Line 460"/>
            <p:cNvSpPr>
              <a:spLocks noChangeShapeType="1"/>
            </p:cNvSpPr>
            <p:nvPr/>
          </p:nvSpPr>
          <p:spPr bwMode="auto">
            <a:xfrm flipV="1">
              <a:off x="3521" y="4168"/>
              <a:ext cx="1" cy="4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" name="Line 461"/>
            <p:cNvSpPr>
              <a:spLocks noChangeShapeType="1"/>
            </p:cNvSpPr>
            <p:nvPr/>
          </p:nvSpPr>
          <p:spPr bwMode="auto">
            <a:xfrm>
              <a:off x="3521" y="810"/>
              <a:ext cx="1" cy="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" name="Line 463"/>
            <p:cNvSpPr>
              <a:spLocks noChangeShapeType="1"/>
            </p:cNvSpPr>
            <p:nvPr/>
          </p:nvSpPr>
          <p:spPr bwMode="auto">
            <a:xfrm flipV="1">
              <a:off x="4223" y="4168"/>
              <a:ext cx="1" cy="4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" name="Line 464"/>
            <p:cNvSpPr>
              <a:spLocks noChangeShapeType="1"/>
            </p:cNvSpPr>
            <p:nvPr/>
          </p:nvSpPr>
          <p:spPr bwMode="auto">
            <a:xfrm>
              <a:off x="4223" y="810"/>
              <a:ext cx="1" cy="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" name="Line 466"/>
            <p:cNvSpPr>
              <a:spLocks noChangeShapeType="1"/>
            </p:cNvSpPr>
            <p:nvPr/>
          </p:nvSpPr>
          <p:spPr bwMode="auto">
            <a:xfrm flipV="1">
              <a:off x="4932" y="4168"/>
              <a:ext cx="1" cy="4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" name="Line 467"/>
            <p:cNvSpPr>
              <a:spLocks noChangeShapeType="1"/>
            </p:cNvSpPr>
            <p:nvPr/>
          </p:nvSpPr>
          <p:spPr bwMode="auto">
            <a:xfrm>
              <a:off x="4932" y="810"/>
              <a:ext cx="1" cy="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" name="Line 469"/>
            <p:cNvSpPr>
              <a:spLocks noChangeShapeType="1"/>
            </p:cNvSpPr>
            <p:nvPr/>
          </p:nvSpPr>
          <p:spPr bwMode="auto">
            <a:xfrm>
              <a:off x="709" y="4211"/>
              <a:ext cx="3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" name="Line 470"/>
            <p:cNvSpPr>
              <a:spLocks noChangeShapeType="1"/>
            </p:cNvSpPr>
            <p:nvPr/>
          </p:nvSpPr>
          <p:spPr bwMode="auto">
            <a:xfrm flipH="1">
              <a:off x="4887" y="4211"/>
              <a:ext cx="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" name="Line 472"/>
            <p:cNvSpPr>
              <a:spLocks noChangeShapeType="1"/>
            </p:cNvSpPr>
            <p:nvPr/>
          </p:nvSpPr>
          <p:spPr bwMode="auto">
            <a:xfrm>
              <a:off x="709" y="3642"/>
              <a:ext cx="3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" name="Line 473"/>
            <p:cNvSpPr>
              <a:spLocks noChangeShapeType="1"/>
            </p:cNvSpPr>
            <p:nvPr/>
          </p:nvSpPr>
          <p:spPr bwMode="auto">
            <a:xfrm flipH="1">
              <a:off x="4887" y="3642"/>
              <a:ext cx="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" name="Line 475"/>
            <p:cNvSpPr>
              <a:spLocks noChangeShapeType="1"/>
            </p:cNvSpPr>
            <p:nvPr/>
          </p:nvSpPr>
          <p:spPr bwMode="auto">
            <a:xfrm>
              <a:off x="709" y="3074"/>
              <a:ext cx="3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" name="Line 476"/>
            <p:cNvSpPr>
              <a:spLocks noChangeShapeType="1"/>
            </p:cNvSpPr>
            <p:nvPr/>
          </p:nvSpPr>
          <p:spPr bwMode="auto">
            <a:xfrm flipH="1">
              <a:off x="4887" y="3074"/>
              <a:ext cx="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" name="Line 478"/>
            <p:cNvSpPr>
              <a:spLocks noChangeShapeType="1"/>
            </p:cNvSpPr>
            <p:nvPr/>
          </p:nvSpPr>
          <p:spPr bwMode="auto">
            <a:xfrm>
              <a:off x="709" y="2510"/>
              <a:ext cx="3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" name="Line 479"/>
            <p:cNvSpPr>
              <a:spLocks noChangeShapeType="1"/>
            </p:cNvSpPr>
            <p:nvPr/>
          </p:nvSpPr>
          <p:spPr bwMode="auto">
            <a:xfrm flipH="1">
              <a:off x="4887" y="2510"/>
              <a:ext cx="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3" name="Line 481"/>
            <p:cNvSpPr>
              <a:spLocks noChangeShapeType="1"/>
            </p:cNvSpPr>
            <p:nvPr/>
          </p:nvSpPr>
          <p:spPr bwMode="auto">
            <a:xfrm>
              <a:off x="709" y="1942"/>
              <a:ext cx="3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" name="Line 482"/>
            <p:cNvSpPr>
              <a:spLocks noChangeShapeType="1"/>
            </p:cNvSpPr>
            <p:nvPr/>
          </p:nvSpPr>
          <p:spPr bwMode="auto">
            <a:xfrm flipH="1">
              <a:off x="4887" y="1942"/>
              <a:ext cx="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" name="Line 484"/>
            <p:cNvSpPr>
              <a:spLocks noChangeShapeType="1"/>
            </p:cNvSpPr>
            <p:nvPr/>
          </p:nvSpPr>
          <p:spPr bwMode="auto">
            <a:xfrm>
              <a:off x="709" y="1373"/>
              <a:ext cx="3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" name="Line 485"/>
            <p:cNvSpPr>
              <a:spLocks noChangeShapeType="1"/>
            </p:cNvSpPr>
            <p:nvPr/>
          </p:nvSpPr>
          <p:spPr bwMode="auto">
            <a:xfrm flipH="1">
              <a:off x="4887" y="1373"/>
              <a:ext cx="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7" name="Line 487"/>
            <p:cNvSpPr>
              <a:spLocks noChangeShapeType="1"/>
            </p:cNvSpPr>
            <p:nvPr/>
          </p:nvSpPr>
          <p:spPr bwMode="auto">
            <a:xfrm>
              <a:off x="709" y="810"/>
              <a:ext cx="3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8" name="Line 488"/>
            <p:cNvSpPr>
              <a:spLocks noChangeShapeType="1"/>
            </p:cNvSpPr>
            <p:nvPr/>
          </p:nvSpPr>
          <p:spPr bwMode="auto">
            <a:xfrm flipH="1">
              <a:off x="4887" y="810"/>
              <a:ext cx="4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" name="Line 490"/>
            <p:cNvSpPr>
              <a:spLocks noChangeShapeType="1"/>
            </p:cNvSpPr>
            <p:nvPr/>
          </p:nvSpPr>
          <p:spPr bwMode="auto">
            <a:xfrm>
              <a:off x="709" y="810"/>
              <a:ext cx="422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" name="Freeform 491"/>
            <p:cNvSpPr>
              <a:spLocks/>
            </p:cNvSpPr>
            <p:nvPr/>
          </p:nvSpPr>
          <p:spPr bwMode="auto">
            <a:xfrm>
              <a:off x="709" y="810"/>
              <a:ext cx="4223" cy="3401"/>
            </a:xfrm>
            <a:custGeom>
              <a:avLst/>
              <a:gdLst/>
              <a:ahLst/>
              <a:cxnLst>
                <a:cxn ang="0">
                  <a:pos x="0" y="640"/>
                </a:cxn>
                <a:cxn ang="0">
                  <a:pos x="745" y="640"/>
                </a:cxn>
                <a:cxn ang="0">
                  <a:pos x="745" y="0"/>
                </a:cxn>
              </a:cxnLst>
              <a:rect l="0" t="0" r="r" b="b"/>
              <a:pathLst>
                <a:path w="745" h="640">
                  <a:moveTo>
                    <a:pt x="0" y="640"/>
                  </a:moveTo>
                  <a:lnTo>
                    <a:pt x="745" y="640"/>
                  </a:lnTo>
                  <a:lnTo>
                    <a:pt x="74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Line 492"/>
            <p:cNvSpPr>
              <a:spLocks noChangeShapeType="1"/>
            </p:cNvSpPr>
            <p:nvPr/>
          </p:nvSpPr>
          <p:spPr bwMode="auto">
            <a:xfrm flipV="1">
              <a:off x="709" y="810"/>
              <a:ext cx="1" cy="340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Line 493"/>
            <p:cNvSpPr>
              <a:spLocks noChangeShapeType="1"/>
            </p:cNvSpPr>
            <p:nvPr/>
          </p:nvSpPr>
          <p:spPr bwMode="auto">
            <a:xfrm>
              <a:off x="2018" y="2941"/>
              <a:ext cx="74" cy="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3" name="Line 494"/>
            <p:cNvSpPr>
              <a:spLocks noChangeShapeType="1"/>
            </p:cNvSpPr>
            <p:nvPr/>
          </p:nvSpPr>
          <p:spPr bwMode="auto">
            <a:xfrm>
              <a:off x="1740" y="3653"/>
              <a:ext cx="34" cy="2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" name="Line 495"/>
            <p:cNvSpPr>
              <a:spLocks noChangeShapeType="1"/>
            </p:cNvSpPr>
            <p:nvPr/>
          </p:nvSpPr>
          <p:spPr bwMode="auto">
            <a:xfrm flipH="1" flipV="1">
              <a:off x="2477" y="3052"/>
              <a:ext cx="80" cy="4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Line 496"/>
            <p:cNvSpPr>
              <a:spLocks noChangeShapeType="1"/>
            </p:cNvSpPr>
            <p:nvPr/>
          </p:nvSpPr>
          <p:spPr bwMode="auto">
            <a:xfrm flipV="1">
              <a:off x="2500" y="2951"/>
              <a:ext cx="34" cy="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6" name="Line 497"/>
            <p:cNvSpPr>
              <a:spLocks noChangeShapeType="1"/>
            </p:cNvSpPr>
            <p:nvPr/>
          </p:nvSpPr>
          <p:spPr bwMode="auto">
            <a:xfrm flipH="1">
              <a:off x="1950" y="2059"/>
              <a:ext cx="40" cy="3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" name="Line 498"/>
            <p:cNvSpPr>
              <a:spLocks noChangeShapeType="1"/>
            </p:cNvSpPr>
            <p:nvPr/>
          </p:nvSpPr>
          <p:spPr bwMode="auto">
            <a:xfrm flipV="1">
              <a:off x="2710" y="1825"/>
              <a:ext cx="125" cy="21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8" name="Line 499"/>
            <p:cNvSpPr>
              <a:spLocks noChangeShapeType="1"/>
            </p:cNvSpPr>
            <p:nvPr/>
          </p:nvSpPr>
          <p:spPr bwMode="auto">
            <a:xfrm>
              <a:off x="1440" y="4025"/>
              <a:ext cx="125" cy="19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" name="Line 500"/>
            <p:cNvSpPr>
              <a:spLocks noChangeShapeType="1"/>
            </p:cNvSpPr>
            <p:nvPr/>
          </p:nvSpPr>
          <p:spPr bwMode="auto">
            <a:xfrm flipH="1">
              <a:off x="1996" y="3419"/>
              <a:ext cx="136" cy="8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" name="Line 501"/>
            <p:cNvSpPr>
              <a:spLocks noChangeShapeType="1"/>
            </p:cNvSpPr>
            <p:nvPr/>
          </p:nvSpPr>
          <p:spPr bwMode="auto">
            <a:xfrm flipH="1">
              <a:off x="1468" y="3095"/>
              <a:ext cx="68" cy="9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" name="Line 502"/>
            <p:cNvSpPr>
              <a:spLocks noChangeShapeType="1"/>
            </p:cNvSpPr>
            <p:nvPr/>
          </p:nvSpPr>
          <p:spPr bwMode="auto">
            <a:xfrm flipV="1">
              <a:off x="1196" y="2468"/>
              <a:ext cx="136" cy="3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" name="Line 503"/>
            <p:cNvSpPr>
              <a:spLocks noChangeShapeType="1"/>
            </p:cNvSpPr>
            <p:nvPr/>
          </p:nvSpPr>
          <p:spPr bwMode="auto">
            <a:xfrm flipV="1">
              <a:off x="2228" y="3504"/>
              <a:ext cx="1" cy="5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" name="Line 504"/>
            <p:cNvSpPr>
              <a:spLocks noChangeShapeType="1"/>
            </p:cNvSpPr>
            <p:nvPr/>
          </p:nvSpPr>
          <p:spPr bwMode="auto">
            <a:xfrm flipH="1" flipV="1">
              <a:off x="1729" y="3531"/>
              <a:ext cx="119" cy="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" name="Line 505"/>
            <p:cNvSpPr>
              <a:spLocks noChangeShapeType="1"/>
            </p:cNvSpPr>
            <p:nvPr/>
          </p:nvSpPr>
          <p:spPr bwMode="auto">
            <a:xfrm flipV="1">
              <a:off x="1718" y="3387"/>
              <a:ext cx="56" cy="13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" name="Line 506"/>
            <p:cNvSpPr>
              <a:spLocks noChangeShapeType="1"/>
            </p:cNvSpPr>
            <p:nvPr/>
          </p:nvSpPr>
          <p:spPr bwMode="auto">
            <a:xfrm flipV="1">
              <a:off x="2149" y="3068"/>
              <a:ext cx="28" cy="1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" name="Line 507"/>
            <p:cNvSpPr>
              <a:spLocks noChangeShapeType="1"/>
            </p:cNvSpPr>
            <p:nvPr/>
          </p:nvSpPr>
          <p:spPr bwMode="auto">
            <a:xfrm>
              <a:off x="2262" y="3074"/>
              <a:ext cx="40" cy="6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7" name="Line 508"/>
            <p:cNvSpPr>
              <a:spLocks noChangeShapeType="1"/>
            </p:cNvSpPr>
            <p:nvPr/>
          </p:nvSpPr>
          <p:spPr bwMode="auto">
            <a:xfrm flipH="1" flipV="1">
              <a:off x="1780" y="3191"/>
              <a:ext cx="6" cy="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8" name="Line 509"/>
            <p:cNvSpPr>
              <a:spLocks noChangeShapeType="1"/>
            </p:cNvSpPr>
            <p:nvPr/>
          </p:nvSpPr>
          <p:spPr bwMode="auto">
            <a:xfrm flipV="1">
              <a:off x="1684" y="2781"/>
              <a:ext cx="187" cy="5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" name="Line 510"/>
            <p:cNvSpPr>
              <a:spLocks noChangeShapeType="1"/>
            </p:cNvSpPr>
            <p:nvPr/>
          </p:nvSpPr>
          <p:spPr bwMode="auto">
            <a:xfrm flipH="1">
              <a:off x="1780" y="2994"/>
              <a:ext cx="79" cy="1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" name="Line 511"/>
            <p:cNvSpPr>
              <a:spLocks noChangeShapeType="1"/>
            </p:cNvSpPr>
            <p:nvPr/>
          </p:nvSpPr>
          <p:spPr bwMode="auto">
            <a:xfrm flipH="1" flipV="1">
              <a:off x="2511" y="2787"/>
              <a:ext cx="34" cy="1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Line 512"/>
            <p:cNvSpPr>
              <a:spLocks noChangeShapeType="1"/>
            </p:cNvSpPr>
            <p:nvPr/>
          </p:nvSpPr>
          <p:spPr bwMode="auto">
            <a:xfrm>
              <a:off x="1219" y="2648"/>
              <a:ext cx="28" cy="2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" name="Line 513"/>
            <p:cNvSpPr>
              <a:spLocks noChangeShapeType="1"/>
            </p:cNvSpPr>
            <p:nvPr/>
          </p:nvSpPr>
          <p:spPr bwMode="auto">
            <a:xfrm flipV="1">
              <a:off x="1315" y="2468"/>
              <a:ext cx="23" cy="14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" name="Line 514"/>
            <p:cNvSpPr>
              <a:spLocks noChangeShapeType="1"/>
            </p:cNvSpPr>
            <p:nvPr/>
          </p:nvSpPr>
          <p:spPr bwMode="auto">
            <a:xfrm flipV="1">
              <a:off x="2738" y="2771"/>
              <a:ext cx="1" cy="2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" name="Line 515"/>
            <p:cNvSpPr>
              <a:spLocks noChangeShapeType="1"/>
            </p:cNvSpPr>
            <p:nvPr/>
          </p:nvSpPr>
          <p:spPr bwMode="auto">
            <a:xfrm flipH="1" flipV="1">
              <a:off x="879" y="3036"/>
              <a:ext cx="39" cy="3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" name="Line 516"/>
            <p:cNvSpPr>
              <a:spLocks noChangeShapeType="1"/>
            </p:cNvSpPr>
            <p:nvPr/>
          </p:nvSpPr>
          <p:spPr bwMode="auto">
            <a:xfrm>
              <a:off x="941" y="2771"/>
              <a:ext cx="147" cy="1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" name="Line 517"/>
            <p:cNvSpPr>
              <a:spLocks noChangeShapeType="1"/>
            </p:cNvSpPr>
            <p:nvPr/>
          </p:nvSpPr>
          <p:spPr bwMode="auto">
            <a:xfrm flipH="1" flipV="1">
              <a:off x="2296" y="3456"/>
              <a:ext cx="108" cy="4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" name="Line 518"/>
            <p:cNvSpPr>
              <a:spLocks noChangeShapeType="1"/>
            </p:cNvSpPr>
            <p:nvPr/>
          </p:nvSpPr>
          <p:spPr bwMode="auto">
            <a:xfrm flipV="1">
              <a:off x="3129" y="3090"/>
              <a:ext cx="119" cy="16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" name="Line 519"/>
            <p:cNvSpPr>
              <a:spLocks noChangeShapeType="1"/>
            </p:cNvSpPr>
            <p:nvPr/>
          </p:nvSpPr>
          <p:spPr bwMode="auto">
            <a:xfrm flipV="1">
              <a:off x="3350" y="2489"/>
              <a:ext cx="91" cy="2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" name="Line 520"/>
            <p:cNvSpPr>
              <a:spLocks noChangeShapeType="1"/>
            </p:cNvSpPr>
            <p:nvPr/>
          </p:nvSpPr>
          <p:spPr bwMode="auto">
            <a:xfrm flipH="1" flipV="1">
              <a:off x="2307" y="3015"/>
              <a:ext cx="170" cy="3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" name="Line 521"/>
            <p:cNvSpPr>
              <a:spLocks noChangeShapeType="1"/>
            </p:cNvSpPr>
            <p:nvPr/>
          </p:nvSpPr>
          <p:spPr bwMode="auto">
            <a:xfrm>
              <a:off x="2375" y="2941"/>
              <a:ext cx="125" cy="1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" name="Line 522"/>
            <p:cNvSpPr>
              <a:spLocks noChangeShapeType="1"/>
            </p:cNvSpPr>
            <p:nvPr/>
          </p:nvSpPr>
          <p:spPr bwMode="auto">
            <a:xfrm flipH="1">
              <a:off x="2477" y="2957"/>
              <a:ext cx="23" cy="9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" name="Line 523"/>
            <p:cNvSpPr>
              <a:spLocks noChangeShapeType="1"/>
            </p:cNvSpPr>
            <p:nvPr/>
          </p:nvSpPr>
          <p:spPr bwMode="auto">
            <a:xfrm flipV="1">
              <a:off x="3163" y="3206"/>
              <a:ext cx="289" cy="16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" name="Line 524"/>
            <p:cNvSpPr>
              <a:spLocks noChangeShapeType="1"/>
            </p:cNvSpPr>
            <p:nvPr/>
          </p:nvSpPr>
          <p:spPr bwMode="auto">
            <a:xfrm flipH="1">
              <a:off x="1990" y="3504"/>
              <a:ext cx="6" cy="3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" name="Line 525"/>
            <p:cNvSpPr>
              <a:spLocks noChangeShapeType="1"/>
            </p:cNvSpPr>
            <p:nvPr/>
          </p:nvSpPr>
          <p:spPr bwMode="auto">
            <a:xfrm flipV="1">
              <a:off x="1774" y="3345"/>
              <a:ext cx="1" cy="4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" name="Line 526"/>
            <p:cNvSpPr>
              <a:spLocks noChangeShapeType="1"/>
            </p:cNvSpPr>
            <p:nvPr/>
          </p:nvSpPr>
          <p:spPr bwMode="auto">
            <a:xfrm>
              <a:off x="1950" y="3377"/>
              <a:ext cx="46" cy="12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" name="Line 527"/>
            <p:cNvSpPr>
              <a:spLocks noChangeShapeType="1"/>
            </p:cNvSpPr>
            <p:nvPr/>
          </p:nvSpPr>
          <p:spPr bwMode="auto">
            <a:xfrm flipH="1" flipV="1">
              <a:off x="1774" y="3387"/>
              <a:ext cx="125" cy="13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" name="Line 528"/>
            <p:cNvSpPr>
              <a:spLocks noChangeShapeType="1"/>
            </p:cNvSpPr>
            <p:nvPr/>
          </p:nvSpPr>
          <p:spPr bwMode="auto">
            <a:xfrm flipH="1">
              <a:off x="1440" y="3695"/>
              <a:ext cx="62" cy="33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" name="Line 529"/>
            <p:cNvSpPr>
              <a:spLocks noChangeShapeType="1"/>
            </p:cNvSpPr>
            <p:nvPr/>
          </p:nvSpPr>
          <p:spPr bwMode="auto">
            <a:xfrm flipH="1" flipV="1">
              <a:off x="1372" y="3982"/>
              <a:ext cx="68" cy="4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" name="Line 530"/>
            <p:cNvSpPr>
              <a:spLocks noChangeShapeType="1"/>
            </p:cNvSpPr>
            <p:nvPr/>
          </p:nvSpPr>
          <p:spPr bwMode="auto">
            <a:xfrm flipV="1">
              <a:off x="1899" y="3100"/>
              <a:ext cx="11" cy="3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" name="Line 531"/>
            <p:cNvSpPr>
              <a:spLocks noChangeShapeType="1"/>
            </p:cNvSpPr>
            <p:nvPr/>
          </p:nvSpPr>
          <p:spPr bwMode="auto">
            <a:xfrm flipV="1">
              <a:off x="2914" y="2739"/>
              <a:ext cx="79" cy="3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" name="Line 532"/>
            <p:cNvSpPr>
              <a:spLocks noChangeShapeType="1"/>
            </p:cNvSpPr>
            <p:nvPr/>
          </p:nvSpPr>
          <p:spPr bwMode="auto">
            <a:xfrm>
              <a:off x="3209" y="2760"/>
              <a:ext cx="11" cy="4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2" name="Line 533"/>
            <p:cNvSpPr>
              <a:spLocks noChangeShapeType="1"/>
            </p:cNvSpPr>
            <p:nvPr/>
          </p:nvSpPr>
          <p:spPr bwMode="auto">
            <a:xfrm>
              <a:off x="1468" y="3191"/>
              <a:ext cx="17" cy="4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3" name="Line 534"/>
            <p:cNvSpPr>
              <a:spLocks noChangeShapeType="1"/>
            </p:cNvSpPr>
            <p:nvPr/>
          </p:nvSpPr>
          <p:spPr bwMode="auto">
            <a:xfrm>
              <a:off x="1361" y="3164"/>
              <a:ext cx="107" cy="2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4" name="Line 535"/>
            <p:cNvSpPr>
              <a:spLocks noChangeShapeType="1"/>
            </p:cNvSpPr>
            <p:nvPr/>
          </p:nvSpPr>
          <p:spPr bwMode="auto">
            <a:xfrm flipH="1" flipV="1">
              <a:off x="1582" y="3105"/>
              <a:ext cx="198" cy="8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" name="Line 536"/>
            <p:cNvSpPr>
              <a:spLocks noChangeShapeType="1"/>
            </p:cNvSpPr>
            <p:nvPr/>
          </p:nvSpPr>
          <p:spPr bwMode="auto">
            <a:xfrm>
              <a:off x="1769" y="3047"/>
              <a:ext cx="11" cy="14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6" name="Line 537"/>
            <p:cNvSpPr>
              <a:spLocks noChangeShapeType="1"/>
            </p:cNvSpPr>
            <p:nvPr/>
          </p:nvSpPr>
          <p:spPr bwMode="auto">
            <a:xfrm flipV="1">
              <a:off x="2455" y="3095"/>
              <a:ext cx="102" cy="4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7" name="Line 538"/>
            <p:cNvSpPr>
              <a:spLocks noChangeShapeType="1"/>
            </p:cNvSpPr>
            <p:nvPr/>
          </p:nvSpPr>
          <p:spPr bwMode="auto">
            <a:xfrm>
              <a:off x="2557" y="3095"/>
              <a:ext cx="119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" name="Line 539"/>
            <p:cNvSpPr>
              <a:spLocks noChangeShapeType="1"/>
            </p:cNvSpPr>
            <p:nvPr/>
          </p:nvSpPr>
          <p:spPr bwMode="auto">
            <a:xfrm flipH="1">
              <a:off x="2517" y="3222"/>
              <a:ext cx="216" cy="4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9" name="Line 540"/>
            <p:cNvSpPr>
              <a:spLocks noChangeShapeType="1"/>
            </p:cNvSpPr>
            <p:nvPr/>
          </p:nvSpPr>
          <p:spPr bwMode="auto">
            <a:xfrm flipH="1">
              <a:off x="1502" y="3679"/>
              <a:ext cx="6" cy="1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Line 541"/>
            <p:cNvSpPr>
              <a:spLocks noChangeShapeType="1"/>
            </p:cNvSpPr>
            <p:nvPr/>
          </p:nvSpPr>
          <p:spPr bwMode="auto">
            <a:xfrm>
              <a:off x="1485" y="3504"/>
              <a:ext cx="1" cy="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" name="Line 542"/>
            <p:cNvSpPr>
              <a:spLocks noChangeShapeType="1"/>
            </p:cNvSpPr>
            <p:nvPr/>
          </p:nvSpPr>
          <p:spPr bwMode="auto">
            <a:xfrm flipH="1" flipV="1">
              <a:off x="1145" y="3605"/>
              <a:ext cx="357" cy="9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Line 543"/>
            <p:cNvSpPr>
              <a:spLocks noChangeShapeType="1"/>
            </p:cNvSpPr>
            <p:nvPr/>
          </p:nvSpPr>
          <p:spPr bwMode="auto">
            <a:xfrm>
              <a:off x="2194" y="2175"/>
              <a:ext cx="6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" name="Line 544"/>
            <p:cNvSpPr>
              <a:spLocks noChangeShapeType="1"/>
            </p:cNvSpPr>
            <p:nvPr/>
          </p:nvSpPr>
          <p:spPr bwMode="auto">
            <a:xfrm flipH="1" flipV="1">
              <a:off x="2081" y="2250"/>
              <a:ext cx="17" cy="14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4" name="Line 545"/>
            <p:cNvSpPr>
              <a:spLocks noChangeShapeType="1"/>
            </p:cNvSpPr>
            <p:nvPr/>
          </p:nvSpPr>
          <p:spPr bwMode="auto">
            <a:xfrm flipH="1">
              <a:off x="2205" y="2292"/>
              <a:ext cx="187" cy="18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5" name="Line 546"/>
            <p:cNvSpPr>
              <a:spLocks noChangeShapeType="1"/>
            </p:cNvSpPr>
            <p:nvPr/>
          </p:nvSpPr>
          <p:spPr bwMode="auto">
            <a:xfrm flipH="1" flipV="1">
              <a:off x="709" y="3031"/>
              <a:ext cx="170" cy="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" name="Line 547"/>
            <p:cNvSpPr>
              <a:spLocks noChangeShapeType="1"/>
            </p:cNvSpPr>
            <p:nvPr/>
          </p:nvSpPr>
          <p:spPr bwMode="auto">
            <a:xfrm>
              <a:off x="856" y="2595"/>
              <a:ext cx="85" cy="17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7" name="Line 548"/>
            <p:cNvSpPr>
              <a:spLocks noChangeShapeType="1"/>
            </p:cNvSpPr>
            <p:nvPr/>
          </p:nvSpPr>
          <p:spPr bwMode="auto">
            <a:xfrm flipH="1">
              <a:off x="879" y="2771"/>
              <a:ext cx="62" cy="26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8" name="Line 549"/>
            <p:cNvSpPr>
              <a:spLocks noChangeShapeType="1"/>
            </p:cNvSpPr>
            <p:nvPr/>
          </p:nvSpPr>
          <p:spPr bwMode="auto">
            <a:xfrm flipH="1" flipV="1">
              <a:off x="1570" y="2473"/>
              <a:ext cx="12" cy="1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9" name="Line 550"/>
            <p:cNvSpPr>
              <a:spLocks noChangeShapeType="1"/>
            </p:cNvSpPr>
            <p:nvPr/>
          </p:nvSpPr>
          <p:spPr bwMode="auto">
            <a:xfrm>
              <a:off x="1797" y="2314"/>
              <a:ext cx="17" cy="6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" name="Line 551"/>
            <p:cNvSpPr>
              <a:spLocks noChangeShapeType="1"/>
            </p:cNvSpPr>
            <p:nvPr/>
          </p:nvSpPr>
          <p:spPr bwMode="auto">
            <a:xfrm flipH="1" flipV="1">
              <a:off x="2387" y="3403"/>
              <a:ext cx="68" cy="4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" name="Oval 552"/>
            <p:cNvSpPr>
              <a:spLocks noChangeArrowheads="1"/>
            </p:cNvSpPr>
            <p:nvPr/>
          </p:nvSpPr>
          <p:spPr bwMode="auto">
            <a:xfrm>
              <a:off x="2494" y="3446"/>
              <a:ext cx="17" cy="16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" name="Line 553"/>
            <p:cNvSpPr>
              <a:spLocks noChangeShapeType="1"/>
            </p:cNvSpPr>
            <p:nvPr/>
          </p:nvSpPr>
          <p:spPr bwMode="auto">
            <a:xfrm flipH="1" flipV="1">
              <a:off x="1780" y="3674"/>
              <a:ext cx="51" cy="26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" name="Line 554"/>
            <p:cNvSpPr>
              <a:spLocks noChangeShapeType="1"/>
            </p:cNvSpPr>
            <p:nvPr/>
          </p:nvSpPr>
          <p:spPr bwMode="auto">
            <a:xfrm>
              <a:off x="2846" y="2308"/>
              <a:ext cx="504" cy="20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4" name="Line 555"/>
            <p:cNvSpPr>
              <a:spLocks noChangeShapeType="1"/>
            </p:cNvSpPr>
            <p:nvPr/>
          </p:nvSpPr>
          <p:spPr bwMode="auto">
            <a:xfrm flipH="1" flipV="1">
              <a:off x="2897" y="2648"/>
              <a:ext cx="96" cy="9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5" name="Line 556"/>
            <p:cNvSpPr>
              <a:spLocks noChangeShapeType="1"/>
            </p:cNvSpPr>
            <p:nvPr/>
          </p:nvSpPr>
          <p:spPr bwMode="auto">
            <a:xfrm flipH="1">
              <a:off x="3209" y="2516"/>
              <a:ext cx="141" cy="24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6" name="Line 557"/>
            <p:cNvSpPr>
              <a:spLocks noChangeShapeType="1"/>
            </p:cNvSpPr>
            <p:nvPr/>
          </p:nvSpPr>
          <p:spPr bwMode="auto">
            <a:xfrm flipH="1" flipV="1">
              <a:off x="2993" y="2739"/>
              <a:ext cx="216" cy="2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7" name="Line 558"/>
            <p:cNvSpPr>
              <a:spLocks noChangeShapeType="1"/>
            </p:cNvSpPr>
            <p:nvPr/>
          </p:nvSpPr>
          <p:spPr bwMode="auto">
            <a:xfrm flipH="1" flipV="1">
              <a:off x="1536" y="3095"/>
              <a:ext cx="46" cy="1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Line 559"/>
            <p:cNvSpPr>
              <a:spLocks noChangeShapeType="1"/>
            </p:cNvSpPr>
            <p:nvPr/>
          </p:nvSpPr>
          <p:spPr bwMode="auto">
            <a:xfrm flipH="1" flipV="1">
              <a:off x="1531" y="3058"/>
              <a:ext cx="5" cy="3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Line 560"/>
            <p:cNvSpPr>
              <a:spLocks noChangeShapeType="1"/>
            </p:cNvSpPr>
            <p:nvPr/>
          </p:nvSpPr>
          <p:spPr bwMode="auto">
            <a:xfrm flipH="1">
              <a:off x="1769" y="3010"/>
              <a:ext cx="11" cy="3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" name="Line 561"/>
            <p:cNvSpPr>
              <a:spLocks noChangeShapeType="1"/>
            </p:cNvSpPr>
            <p:nvPr/>
          </p:nvSpPr>
          <p:spPr bwMode="auto">
            <a:xfrm>
              <a:off x="1718" y="2978"/>
              <a:ext cx="62" cy="3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Line 562"/>
            <p:cNvSpPr>
              <a:spLocks noChangeShapeType="1"/>
            </p:cNvSpPr>
            <p:nvPr/>
          </p:nvSpPr>
          <p:spPr bwMode="auto">
            <a:xfrm flipH="1">
              <a:off x="1582" y="3047"/>
              <a:ext cx="187" cy="5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" name="Line 563"/>
            <p:cNvSpPr>
              <a:spLocks noChangeShapeType="1"/>
            </p:cNvSpPr>
            <p:nvPr/>
          </p:nvSpPr>
          <p:spPr bwMode="auto">
            <a:xfrm>
              <a:off x="709" y="3430"/>
              <a:ext cx="85" cy="3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3" name="Line 564"/>
            <p:cNvSpPr>
              <a:spLocks noChangeShapeType="1"/>
            </p:cNvSpPr>
            <p:nvPr/>
          </p:nvSpPr>
          <p:spPr bwMode="auto">
            <a:xfrm>
              <a:off x="1270" y="3015"/>
              <a:ext cx="91" cy="14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4" name="Line 565"/>
            <p:cNvSpPr>
              <a:spLocks noChangeShapeType="1"/>
            </p:cNvSpPr>
            <p:nvPr/>
          </p:nvSpPr>
          <p:spPr bwMode="auto">
            <a:xfrm flipV="1">
              <a:off x="952" y="3031"/>
              <a:ext cx="159" cy="4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5" name="Line 566"/>
            <p:cNvSpPr>
              <a:spLocks noChangeShapeType="1"/>
            </p:cNvSpPr>
            <p:nvPr/>
          </p:nvSpPr>
          <p:spPr bwMode="auto">
            <a:xfrm flipH="1">
              <a:off x="1174" y="3164"/>
              <a:ext cx="187" cy="7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6" name="Line 567"/>
            <p:cNvSpPr>
              <a:spLocks noChangeShapeType="1"/>
            </p:cNvSpPr>
            <p:nvPr/>
          </p:nvSpPr>
          <p:spPr bwMode="auto">
            <a:xfrm flipV="1">
              <a:off x="2806" y="4046"/>
              <a:ext cx="357" cy="17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7" name="Line 568"/>
            <p:cNvSpPr>
              <a:spLocks noChangeShapeType="1"/>
            </p:cNvSpPr>
            <p:nvPr/>
          </p:nvSpPr>
          <p:spPr bwMode="auto">
            <a:xfrm>
              <a:off x="3203" y="4052"/>
              <a:ext cx="45" cy="16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" name="Line 569"/>
            <p:cNvSpPr>
              <a:spLocks noChangeShapeType="1"/>
            </p:cNvSpPr>
            <p:nvPr/>
          </p:nvSpPr>
          <p:spPr bwMode="auto">
            <a:xfrm flipV="1">
              <a:off x="1984" y="2393"/>
              <a:ext cx="114" cy="2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9" name="Line 570"/>
            <p:cNvSpPr>
              <a:spLocks noChangeShapeType="1"/>
            </p:cNvSpPr>
            <p:nvPr/>
          </p:nvSpPr>
          <p:spPr bwMode="auto">
            <a:xfrm>
              <a:off x="2098" y="2393"/>
              <a:ext cx="102" cy="8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0" name="Line 571"/>
            <p:cNvSpPr>
              <a:spLocks noChangeShapeType="1"/>
            </p:cNvSpPr>
            <p:nvPr/>
          </p:nvSpPr>
          <p:spPr bwMode="auto">
            <a:xfrm flipH="1">
              <a:off x="2353" y="3632"/>
              <a:ext cx="130" cy="7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" name="Line 572"/>
            <p:cNvSpPr>
              <a:spLocks noChangeShapeType="1"/>
            </p:cNvSpPr>
            <p:nvPr/>
          </p:nvSpPr>
          <p:spPr bwMode="auto">
            <a:xfrm flipV="1">
              <a:off x="2324" y="3552"/>
              <a:ext cx="46" cy="1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" name="Line 573"/>
            <p:cNvSpPr>
              <a:spLocks noChangeShapeType="1"/>
            </p:cNvSpPr>
            <p:nvPr/>
          </p:nvSpPr>
          <p:spPr bwMode="auto">
            <a:xfrm flipV="1">
              <a:off x="2613" y="3276"/>
              <a:ext cx="159" cy="21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3" name="Line 574"/>
            <p:cNvSpPr>
              <a:spLocks noChangeShapeType="1"/>
            </p:cNvSpPr>
            <p:nvPr/>
          </p:nvSpPr>
          <p:spPr bwMode="auto">
            <a:xfrm flipH="1">
              <a:off x="709" y="2553"/>
              <a:ext cx="96" cy="1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" name="Line 575"/>
            <p:cNvSpPr>
              <a:spLocks noChangeShapeType="1"/>
            </p:cNvSpPr>
            <p:nvPr/>
          </p:nvSpPr>
          <p:spPr bwMode="auto">
            <a:xfrm>
              <a:off x="1729" y="3531"/>
              <a:ext cx="11" cy="12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5" name="Line 576"/>
            <p:cNvSpPr>
              <a:spLocks noChangeShapeType="1"/>
            </p:cNvSpPr>
            <p:nvPr/>
          </p:nvSpPr>
          <p:spPr bwMode="auto">
            <a:xfrm flipH="1">
              <a:off x="1508" y="3653"/>
              <a:ext cx="232" cy="2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6" name="Line 577"/>
            <p:cNvSpPr>
              <a:spLocks noChangeShapeType="1"/>
            </p:cNvSpPr>
            <p:nvPr/>
          </p:nvSpPr>
          <p:spPr bwMode="auto">
            <a:xfrm>
              <a:off x="1485" y="3509"/>
              <a:ext cx="233" cy="1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7" name="Line 578"/>
            <p:cNvSpPr>
              <a:spLocks noChangeShapeType="1"/>
            </p:cNvSpPr>
            <p:nvPr/>
          </p:nvSpPr>
          <p:spPr bwMode="auto">
            <a:xfrm>
              <a:off x="1718" y="3520"/>
              <a:ext cx="11" cy="1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8" name="Line 579"/>
            <p:cNvSpPr>
              <a:spLocks noChangeShapeType="1"/>
            </p:cNvSpPr>
            <p:nvPr/>
          </p:nvSpPr>
          <p:spPr bwMode="auto">
            <a:xfrm flipH="1" flipV="1">
              <a:off x="1485" y="3509"/>
              <a:ext cx="23" cy="17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9" name="Line 580"/>
            <p:cNvSpPr>
              <a:spLocks noChangeShapeType="1"/>
            </p:cNvSpPr>
            <p:nvPr/>
          </p:nvSpPr>
          <p:spPr bwMode="auto">
            <a:xfrm flipH="1">
              <a:off x="1536" y="3345"/>
              <a:ext cx="238" cy="5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" name="Line 581"/>
            <p:cNvSpPr>
              <a:spLocks noChangeShapeType="1"/>
            </p:cNvSpPr>
            <p:nvPr/>
          </p:nvSpPr>
          <p:spPr bwMode="auto">
            <a:xfrm>
              <a:off x="1485" y="3233"/>
              <a:ext cx="295" cy="2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" name="Line 582"/>
            <p:cNvSpPr>
              <a:spLocks noChangeShapeType="1"/>
            </p:cNvSpPr>
            <p:nvPr/>
          </p:nvSpPr>
          <p:spPr bwMode="auto">
            <a:xfrm flipH="1">
              <a:off x="1774" y="3302"/>
              <a:ext cx="34" cy="4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Line 583"/>
            <p:cNvSpPr>
              <a:spLocks noChangeShapeType="1"/>
            </p:cNvSpPr>
            <p:nvPr/>
          </p:nvSpPr>
          <p:spPr bwMode="auto">
            <a:xfrm flipV="1">
              <a:off x="1480" y="3233"/>
              <a:ext cx="5" cy="2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Line 584"/>
            <p:cNvSpPr>
              <a:spLocks noChangeShapeType="1"/>
            </p:cNvSpPr>
            <p:nvPr/>
          </p:nvSpPr>
          <p:spPr bwMode="auto">
            <a:xfrm flipH="1">
              <a:off x="1485" y="3403"/>
              <a:ext cx="51" cy="10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4" name="Line 585"/>
            <p:cNvSpPr>
              <a:spLocks noChangeShapeType="1"/>
            </p:cNvSpPr>
            <p:nvPr/>
          </p:nvSpPr>
          <p:spPr bwMode="auto">
            <a:xfrm flipV="1">
              <a:off x="1208" y="3260"/>
              <a:ext cx="272" cy="12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5" name="Line 586"/>
            <p:cNvSpPr>
              <a:spLocks noChangeShapeType="1"/>
            </p:cNvSpPr>
            <p:nvPr/>
          </p:nvSpPr>
          <p:spPr bwMode="auto">
            <a:xfrm flipH="1" flipV="1">
              <a:off x="1191" y="3462"/>
              <a:ext cx="294" cy="4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" name="Line 587"/>
            <p:cNvSpPr>
              <a:spLocks noChangeShapeType="1"/>
            </p:cNvSpPr>
            <p:nvPr/>
          </p:nvSpPr>
          <p:spPr bwMode="auto">
            <a:xfrm>
              <a:off x="1480" y="3260"/>
              <a:ext cx="56" cy="14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7" name="Line 588"/>
            <p:cNvSpPr>
              <a:spLocks noChangeShapeType="1"/>
            </p:cNvSpPr>
            <p:nvPr/>
          </p:nvSpPr>
          <p:spPr bwMode="auto">
            <a:xfrm>
              <a:off x="1950" y="2096"/>
              <a:ext cx="244" cy="7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8" name="Line 589"/>
            <p:cNvSpPr>
              <a:spLocks noChangeShapeType="1"/>
            </p:cNvSpPr>
            <p:nvPr/>
          </p:nvSpPr>
          <p:spPr bwMode="auto">
            <a:xfrm flipH="1">
              <a:off x="1939" y="2250"/>
              <a:ext cx="142" cy="1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9" name="Line 590"/>
            <p:cNvSpPr>
              <a:spLocks noChangeShapeType="1"/>
            </p:cNvSpPr>
            <p:nvPr/>
          </p:nvSpPr>
          <p:spPr bwMode="auto">
            <a:xfrm>
              <a:off x="1910" y="2096"/>
              <a:ext cx="40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0" name="Line 591"/>
            <p:cNvSpPr>
              <a:spLocks noChangeShapeType="1"/>
            </p:cNvSpPr>
            <p:nvPr/>
          </p:nvSpPr>
          <p:spPr bwMode="auto">
            <a:xfrm flipH="1" flipV="1">
              <a:off x="1854" y="2213"/>
              <a:ext cx="85" cy="4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" name="Line 592"/>
            <p:cNvSpPr>
              <a:spLocks noChangeShapeType="1"/>
            </p:cNvSpPr>
            <p:nvPr/>
          </p:nvSpPr>
          <p:spPr bwMode="auto">
            <a:xfrm flipH="1">
              <a:off x="2081" y="2175"/>
              <a:ext cx="113" cy="7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" name="Line 593"/>
            <p:cNvSpPr>
              <a:spLocks noChangeShapeType="1"/>
            </p:cNvSpPr>
            <p:nvPr/>
          </p:nvSpPr>
          <p:spPr bwMode="auto">
            <a:xfrm flipH="1">
              <a:off x="3078" y="3090"/>
              <a:ext cx="170" cy="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3" name="Line 594"/>
            <p:cNvSpPr>
              <a:spLocks noChangeShapeType="1"/>
            </p:cNvSpPr>
            <p:nvPr/>
          </p:nvSpPr>
          <p:spPr bwMode="auto">
            <a:xfrm flipH="1">
              <a:off x="3248" y="3074"/>
              <a:ext cx="148" cy="1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" name="Line 595"/>
            <p:cNvSpPr>
              <a:spLocks noChangeShapeType="1"/>
            </p:cNvSpPr>
            <p:nvPr/>
          </p:nvSpPr>
          <p:spPr bwMode="auto">
            <a:xfrm>
              <a:off x="3220" y="2808"/>
              <a:ext cx="187" cy="17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Line 596"/>
            <p:cNvSpPr>
              <a:spLocks noChangeShapeType="1"/>
            </p:cNvSpPr>
            <p:nvPr/>
          </p:nvSpPr>
          <p:spPr bwMode="auto">
            <a:xfrm flipV="1">
              <a:off x="3027" y="2808"/>
              <a:ext cx="193" cy="17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Line 597"/>
            <p:cNvSpPr>
              <a:spLocks noChangeShapeType="1"/>
            </p:cNvSpPr>
            <p:nvPr/>
          </p:nvSpPr>
          <p:spPr bwMode="auto">
            <a:xfrm>
              <a:off x="2030" y="3568"/>
              <a:ext cx="141" cy="2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7" name="Line 598"/>
            <p:cNvSpPr>
              <a:spLocks noChangeShapeType="1"/>
            </p:cNvSpPr>
            <p:nvPr/>
          </p:nvSpPr>
          <p:spPr bwMode="auto">
            <a:xfrm flipH="1" flipV="1">
              <a:off x="1996" y="3743"/>
              <a:ext cx="5" cy="2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8" name="Line 599"/>
            <p:cNvSpPr>
              <a:spLocks noChangeShapeType="1"/>
            </p:cNvSpPr>
            <p:nvPr/>
          </p:nvSpPr>
          <p:spPr bwMode="auto">
            <a:xfrm flipV="1">
              <a:off x="2914" y="3472"/>
              <a:ext cx="187" cy="9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9" name="Line 600"/>
            <p:cNvSpPr>
              <a:spLocks noChangeShapeType="1"/>
            </p:cNvSpPr>
            <p:nvPr/>
          </p:nvSpPr>
          <p:spPr bwMode="auto">
            <a:xfrm flipH="1" flipV="1">
              <a:off x="2001" y="1920"/>
              <a:ext cx="34" cy="6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0" name="Line 601"/>
            <p:cNvSpPr>
              <a:spLocks noChangeShapeType="1"/>
            </p:cNvSpPr>
            <p:nvPr/>
          </p:nvSpPr>
          <p:spPr bwMode="auto">
            <a:xfrm>
              <a:off x="2047" y="1857"/>
              <a:ext cx="572" cy="20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1" name="Line 602"/>
            <p:cNvSpPr>
              <a:spLocks noChangeShapeType="1"/>
            </p:cNvSpPr>
            <p:nvPr/>
          </p:nvSpPr>
          <p:spPr bwMode="auto">
            <a:xfrm>
              <a:off x="1208" y="1851"/>
              <a:ext cx="442" cy="30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" name="Line 603"/>
            <p:cNvSpPr>
              <a:spLocks noChangeShapeType="1"/>
            </p:cNvSpPr>
            <p:nvPr/>
          </p:nvSpPr>
          <p:spPr bwMode="auto">
            <a:xfrm flipV="1">
              <a:off x="2415" y="3679"/>
              <a:ext cx="187" cy="11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" name="Line 604"/>
            <p:cNvSpPr>
              <a:spLocks noChangeShapeType="1"/>
            </p:cNvSpPr>
            <p:nvPr/>
          </p:nvSpPr>
          <p:spPr bwMode="auto">
            <a:xfrm flipV="1">
              <a:off x="1780" y="3196"/>
              <a:ext cx="6" cy="5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" name="Line 605"/>
            <p:cNvSpPr>
              <a:spLocks noChangeShapeType="1"/>
            </p:cNvSpPr>
            <p:nvPr/>
          </p:nvSpPr>
          <p:spPr bwMode="auto">
            <a:xfrm>
              <a:off x="2047" y="3201"/>
              <a:ext cx="1" cy="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" name="Line 606"/>
            <p:cNvSpPr>
              <a:spLocks noChangeShapeType="1"/>
            </p:cNvSpPr>
            <p:nvPr/>
          </p:nvSpPr>
          <p:spPr bwMode="auto">
            <a:xfrm flipV="1">
              <a:off x="1786" y="3137"/>
              <a:ext cx="113" cy="5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" name="Line 607"/>
            <p:cNvSpPr>
              <a:spLocks noChangeShapeType="1"/>
            </p:cNvSpPr>
            <p:nvPr/>
          </p:nvSpPr>
          <p:spPr bwMode="auto">
            <a:xfrm flipH="1" flipV="1">
              <a:off x="1808" y="3302"/>
              <a:ext cx="119" cy="2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" name="Line 608"/>
            <p:cNvSpPr>
              <a:spLocks noChangeShapeType="1"/>
            </p:cNvSpPr>
            <p:nvPr/>
          </p:nvSpPr>
          <p:spPr bwMode="auto">
            <a:xfrm>
              <a:off x="1899" y="3137"/>
              <a:ext cx="74" cy="1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" name="Line 609"/>
            <p:cNvSpPr>
              <a:spLocks noChangeShapeType="1"/>
            </p:cNvSpPr>
            <p:nvPr/>
          </p:nvSpPr>
          <p:spPr bwMode="auto">
            <a:xfrm flipH="1" flipV="1">
              <a:off x="1780" y="3254"/>
              <a:ext cx="28" cy="4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" name="Line 610"/>
            <p:cNvSpPr>
              <a:spLocks noChangeShapeType="1"/>
            </p:cNvSpPr>
            <p:nvPr/>
          </p:nvSpPr>
          <p:spPr bwMode="auto">
            <a:xfrm flipV="1">
              <a:off x="2302" y="3137"/>
              <a:ext cx="153" cy="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" name="Line 611"/>
            <p:cNvSpPr>
              <a:spLocks noChangeShapeType="1"/>
            </p:cNvSpPr>
            <p:nvPr/>
          </p:nvSpPr>
          <p:spPr bwMode="auto">
            <a:xfrm flipV="1">
              <a:off x="2302" y="3143"/>
              <a:ext cx="1" cy="6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" name="Line 612"/>
            <p:cNvSpPr>
              <a:spLocks noChangeShapeType="1"/>
            </p:cNvSpPr>
            <p:nvPr/>
          </p:nvSpPr>
          <p:spPr bwMode="auto">
            <a:xfrm>
              <a:off x="2455" y="3137"/>
              <a:ext cx="56" cy="13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" name="Line 613"/>
            <p:cNvSpPr>
              <a:spLocks noChangeShapeType="1"/>
            </p:cNvSpPr>
            <p:nvPr/>
          </p:nvSpPr>
          <p:spPr bwMode="auto">
            <a:xfrm flipH="1" flipV="1">
              <a:off x="2341" y="3265"/>
              <a:ext cx="63" cy="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" name="Line 614"/>
            <p:cNvSpPr>
              <a:spLocks noChangeShapeType="1"/>
            </p:cNvSpPr>
            <p:nvPr/>
          </p:nvSpPr>
          <p:spPr bwMode="auto">
            <a:xfrm flipV="1">
              <a:off x="2534" y="2803"/>
              <a:ext cx="11" cy="14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" name="Line 615"/>
            <p:cNvSpPr>
              <a:spLocks noChangeShapeType="1"/>
            </p:cNvSpPr>
            <p:nvPr/>
          </p:nvSpPr>
          <p:spPr bwMode="auto">
            <a:xfrm flipH="1" flipV="1">
              <a:off x="2534" y="2951"/>
              <a:ext cx="102" cy="4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" name="Line 616"/>
            <p:cNvSpPr>
              <a:spLocks noChangeShapeType="1"/>
            </p:cNvSpPr>
            <p:nvPr/>
          </p:nvSpPr>
          <p:spPr bwMode="auto">
            <a:xfrm>
              <a:off x="2545" y="2803"/>
              <a:ext cx="165" cy="2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" name="Line 617"/>
            <p:cNvSpPr>
              <a:spLocks noChangeShapeType="1"/>
            </p:cNvSpPr>
            <p:nvPr/>
          </p:nvSpPr>
          <p:spPr bwMode="auto">
            <a:xfrm flipH="1" flipV="1">
              <a:off x="1950" y="3377"/>
              <a:ext cx="170" cy="3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" name="Line 618"/>
            <p:cNvSpPr>
              <a:spLocks noChangeShapeType="1"/>
            </p:cNvSpPr>
            <p:nvPr/>
          </p:nvSpPr>
          <p:spPr bwMode="auto">
            <a:xfrm flipH="1" flipV="1">
              <a:off x="1927" y="3323"/>
              <a:ext cx="23" cy="5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" name="Line 619"/>
            <p:cNvSpPr>
              <a:spLocks noChangeShapeType="1"/>
            </p:cNvSpPr>
            <p:nvPr/>
          </p:nvSpPr>
          <p:spPr bwMode="auto">
            <a:xfrm flipV="1">
              <a:off x="1927" y="3302"/>
              <a:ext cx="63" cy="2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" name="Line 620"/>
            <p:cNvSpPr>
              <a:spLocks noChangeShapeType="1"/>
            </p:cNvSpPr>
            <p:nvPr/>
          </p:nvSpPr>
          <p:spPr bwMode="auto">
            <a:xfrm flipH="1" flipV="1">
              <a:off x="2585" y="3637"/>
              <a:ext cx="17" cy="4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" name="Line 621"/>
            <p:cNvSpPr>
              <a:spLocks noChangeShapeType="1"/>
            </p:cNvSpPr>
            <p:nvPr/>
          </p:nvSpPr>
          <p:spPr bwMode="auto">
            <a:xfrm>
              <a:off x="2630" y="3525"/>
              <a:ext cx="284" cy="4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" name="Line 622"/>
            <p:cNvSpPr>
              <a:spLocks noChangeShapeType="1"/>
            </p:cNvSpPr>
            <p:nvPr/>
          </p:nvSpPr>
          <p:spPr bwMode="auto">
            <a:xfrm flipH="1">
              <a:off x="2772" y="3568"/>
              <a:ext cx="142" cy="25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" name="Line 623"/>
            <p:cNvSpPr>
              <a:spLocks noChangeShapeType="1"/>
            </p:cNvSpPr>
            <p:nvPr/>
          </p:nvSpPr>
          <p:spPr bwMode="auto">
            <a:xfrm flipH="1" flipV="1">
              <a:off x="2602" y="3679"/>
              <a:ext cx="170" cy="14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" name="Line 624"/>
            <p:cNvSpPr>
              <a:spLocks noChangeShapeType="1"/>
            </p:cNvSpPr>
            <p:nvPr/>
          </p:nvSpPr>
          <p:spPr bwMode="auto">
            <a:xfrm flipH="1" flipV="1">
              <a:off x="3781" y="3711"/>
              <a:ext cx="1157" cy="13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" name="Line 625"/>
            <p:cNvSpPr>
              <a:spLocks noChangeShapeType="1"/>
            </p:cNvSpPr>
            <p:nvPr/>
          </p:nvSpPr>
          <p:spPr bwMode="auto">
            <a:xfrm flipH="1" flipV="1">
              <a:off x="3526" y="3233"/>
              <a:ext cx="85" cy="20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" name="Line 626"/>
            <p:cNvSpPr>
              <a:spLocks noChangeShapeType="1"/>
            </p:cNvSpPr>
            <p:nvPr/>
          </p:nvSpPr>
          <p:spPr bwMode="auto">
            <a:xfrm flipV="1">
              <a:off x="2619" y="2037"/>
              <a:ext cx="91" cy="27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" name="Line 627"/>
            <p:cNvSpPr>
              <a:spLocks noChangeShapeType="1"/>
            </p:cNvSpPr>
            <p:nvPr/>
          </p:nvSpPr>
          <p:spPr bwMode="auto">
            <a:xfrm>
              <a:off x="2710" y="2037"/>
              <a:ext cx="136" cy="27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" name="Line 628"/>
            <p:cNvSpPr>
              <a:spLocks noChangeShapeType="1"/>
            </p:cNvSpPr>
            <p:nvPr/>
          </p:nvSpPr>
          <p:spPr bwMode="auto">
            <a:xfrm flipH="1" flipV="1">
              <a:off x="2392" y="2292"/>
              <a:ext cx="63" cy="30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" name="Line 629"/>
            <p:cNvSpPr>
              <a:spLocks noChangeShapeType="1"/>
            </p:cNvSpPr>
            <p:nvPr/>
          </p:nvSpPr>
          <p:spPr bwMode="auto">
            <a:xfrm flipH="1">
              <a:off x="2511" y="2547"/>
              <a:ext cx="159" cy="59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" name="Line 630"/>
            <p:cNvSpPr>
              <a:spLocks noChangeShapeType="1"/>
            </p:cNvSpPr>
            <p:nvPr/>
          </p:nvSpPr>
          <p:spPr bwMode="auto">
            <a:xfrm flipV="1">
              <a:off x="2392" y="2138"/>
              <a:ext cx="97" cy="15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" name="Line 631"/>
            <p:cNvSpPr>
              <a:spLocks noChangeShapeType="1"/>
            </p:cNvSpPr>
            <p:nvPr/>
          </p:nvSpPr>
          <p:spPr bwMode="auto">
            <a:xfrm flipH="1">
              <a:off x="2772" y="2308"/>
              <a:ext cx="74" cy="144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" name="Oval 632"/>
            <p:cNvSpPr>
              <a:spLocks noChangeArrowheads="1"/>
            </p:cNvSpPr>
            <p:nvPr/>
          </p:nvSpPr>
          <p:spPr bwMode="auto">
            <a:xfrm>
              <a:off x="2613" y="2059"/>
              <a:ext cx="17" cy="15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" name="Line 633"/>
            <p:cNvSpPr>
              <a:spLocks noChangeShapeType="1"/>
            </p:cNvSpPr>
            <p:nvPr/>
          </p:nvSpPr>
          <p:spPr bwMode="auto">
            <a:xfrm flipH="1">
              <a:off x="2047" y="1554"/>
              <a:ext cx="413" cy="30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" name="Line 634"/>
            <p:cNvSpPr>
              <a:spLocks noChangeShapeType="1"/>
            </p:cNvSpPr>
            <p:nvPr/>
          </p:nvSpPr>
          <p:spPr bwMode="auto">
            <a:xfrm flipH="1" flipV="1">
              <a:off x="1037" y="1198"/>
              <a:ext cx="618" cy="53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" name="Line 635"/>
            <p:cNvSpPr>
              <a:spLocks noChangeShapeType="1"/>
            </p:cNvSpPr>
            <p:nvPr/>
          </p:nvSpPr>
          <p:spPr bwMode="auto">
            <a:xfrm flipH="1">
              <a:off x="1984" y="1857"/>
              <a:ext cx="63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" name="Line 636"/>
            <p:cNvSpPr>
              <a:spLocks noChangeShapeType="1"/>
            </p:cNvSpPr>
            <p:nvPr/>
          </p:nvSpPr>
          <p:spPr bwMode="auto">
            <a:xfrm flipH="1" flipV="1">
              <a:off x="2636" y="2999"/>
              <a:ext cx="40" cy="96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" name="Line 637"/>
            <p:cNvSpPr>
              <a:spLocks noChangeShapeType="1"/>
            </p:cNvSpPr>
            <p:nvPr/>
          </p:nvSpPr>
          <p:spPr bwMode="auto">
            <a:xfrm flipV="1">
              <a:off x="2710" y="2824"/>
              <a:ext cx="1" cy="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" name="Line 638"/>
            <p:cNvSpPr>
              <a:spLocks noChangeShapeType="1"/>
            </p:cNvSpPr>
            <p:nvPr/>
          </p:nvSpPr>
          <p:spPr bwMode="auto">
            <a:xfrm flipH="1" flipV="1">
              <a:off x="2676" y="3095"/>
              <a:ext cx="62" cy="4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" name="Line 639"/>
            <p:cNvSpPr>
              <a:spLocks noChangeShapeType="1"/>
            </p:cNvSpPr>
            <p:nvPr/>
          </p:nvSpPr>
          <p:spPr bwMode="auto">
            <a:xfrm flipV="1">
              <a:off x="2636" y="2829"/>
              <a:ext cx="74" cy="17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" name="Line 640"/>
            <p:cNvSpPr>
              <a:spLocks noChangeShapeType="1"/>
            </p:cNvSpPr>
            <p:nvPr/>
          </p:nvSpPr>
          <p:spPr bwMode="auto">
            <a:xfrm>
              <a:off x="2047" y="3206"/>
              <a:ext cx="255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50" name="Group 842"/>
            <p:cNvGrpSpPr>
              <a:grpSpLocks/>
            </p:cNvGrpSpPr>
            <p:nvPr/>
          </p:nvGrpSpPr>
          <p:grpSpPr bwMode="auto">
            <a:xfrm>
              <a:off x="709" y="937"/>
              <a:ext cx="3072" cy="3279"/>
              <a:chOff x="709" y="937"/>
              <a:chExt cx="3072" cy="3279"/>
            </a:xfrm>
          </p:grpSpPr>
          <p:sp>
            <p:nvSpPr>
              <p:cNvPr id="1215" name="Line 642"/>
              <p:cNvSpPr>
                <a:spLocks noChangeShapeType="1"/>
              </p:cNvSpPr>
              <p:nvPr/>
            </p:nvSpPr>
            <p:spPr bwMode="auto">
              <a:xfrm flipV="1">
                <a:off x="2030" y="3206"/>
                <a:ext cx="17" cy="6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6" name="Line 643"/>
              <p:cNvSpPr>
                <a:spLocks noChangeShapeType="1"/>
              </p:cNvSpPr>
              <p:nvPr/>
            </p:nvSpPr>
            <p:spPr bwMode="auto">
              <a:xfrm>
                <a:off x="2302" y="3206"/>
                <a:ext cx="11" cy="4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7" name="Line 644"/>
              <p:cNvSpPr>
                <a:spLocks noChangeShapeType="1"/>
              </p:cNvSpPr>
              <p:nvPr/>
            </p:nvSpPr>
            <p:spPr bwMode="auto">
              <a:xfrm flipV="1">
                <a:off x="1247" y="2617"/>
                <a:ext cx="68" cy="5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8" name="Line 645"/>
              <p:cNvSpPr>
                <a:spLocks noChangeShapeType="1"/>
              </p:cNvSpPr>
              <p:nvPr/>
            </p:nvSpPr>
            <p:spPr bwMode="auto">
              <a:xfrm flipV="1">
                <a:off x="1247" y="2670"/>
                <a:ext cx="1" cy="5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" name="Line 646"/>
              <p:cNvSpPr>
                <a:spLocks noChangeShapeType="1"/>
              </p:cNvSpPr>
              <p:nvPr/>
            </p:nvSpPr>
            <p:spPr bwMode="auto">
              <a:xfrm>
                <a:off x="1315" y="2617"/>
                <a:ext cx="91" cy="5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" name="Line 647"/>
              <p:cNvSpPr>
                <a:spLocks noChangeShapeType="1"/>
              </p:cNvSpPr>
              <p:nvPr/>
            </p:nvSpPr>
            <p:spPr bwMode="auto">
              <a:xfrm flipH="1">
                <a:off x="2500" y="3270"/>
                <a:ext cx="17" cy="18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" name="Line 648"/>
              <p:cNvSpPr>
                <a:spLocks noChangeShapeType="1"/>
              </p:cNvSpPr>
              <p:nvPr/>
            </p:nvSpPr>
            <p:spPr bwMode="auto">
              <a:xfrm>
                <a:off x="2511" y="3270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" name="Line 649"/>
              <p:cNvSpPr>
                <a:spLocks noChangeShapeType="1"/>
              </p:cNvSpPr>
              <p:nvPr/>
            </p:nvSpPr>
            <p:spPr bwMode="auto">
              <a:xfrm flipH="1" flipV="1">
                <a:off x="2404" y="3270"/>
                <a:ext cx="96" cy="18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" name="Line 650"/>
              <p:cNvSpPr>
                <a:spLocks noChangeShapeType="1"/>
              </p:cNvSpPr>
              <p:nvPr/>
            </p:nvSpPr>
            <p:spPr bwMode="auto">
              <a:xfrm>
                <a:off x="2404" y="3270"/>
                <a:ext cx="107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" name="Line 651"/>
              <p:cNvSpPr>
                <a:spLocks noChangeShapeType="1"/>
              </p:cNvSpPr>
              <p:nvPr/>
            </p:nvSpPr>
            <p:spPr bwMode="auto">
              <a:xfrm flipH="1" flipV="1">
                <a:off x="2103" y="2080"/>
                <a:ext cx="97" cy="9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5" name="Line 652"/>
              <p:cNvSpPr>
                <a:spLocks noChangeShapeType="1"/>
              </p:cNvSpPr>
              <p:nvPr/>
            </p:nvSpPr>
            <p:spPr bwMode="auto">
              <a:xfrm flipH="1" flipV="1">
                <a:off x="2035" y="1989"/>
                <a:ext cx="6" cy="1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6" name="Line 653"/>
              <p:cNvSpPr>
                <a:spLocks noChangeShapeType="1"/>
              </p:cNvSpPr>
              <p:nvPr/>
            </p:nvSpPr>
            <p:spPr bwMode="auto">
              <a:xfrm flipH="1">
                <a:off x="2200" y="2138"/>
                <a:ext cx="289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7" name="Line 654"/>
              <p:cNvSpPr>
                <a:spLocks noChangeShapeType="1"/>
              </p:cNvSpPr>
              <p:nvPr/>
            </p:nvSpPr>
            <p:spPr bwMode="auto">
              <a:xfrm>
                <a:off x="2035" y="1989"/>
                <a:ext cx="584" cy="7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8" name="Line 655"/>
              <p:cNvSpPr>
                <a:spLocks noChangeShapeType="1"/>
              </p:cNvSpPr>
              <p:nvPr/>
            </p:nvSpPr>
            <p:spPr bwMode="auto">
              <a:xfrm flipH="1">
                <a:off x="2489" y="2064"/>
                <a:ext cx="130" cy="7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" name="Line 656"/>
              <p:cNvSpPr>
                <a:spLocks noChangeShapeType="1"/>
              </p:cNvSpPr>
              <p:nvPr/>
            </p:nvSpPr>
            <p:spPr bwMode="auto">
              <a:xfrm>
                <a:off x="1939" y="2383"/>
                <a:ext cx="45" cy="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" name="Line 657"/>
              <p:cNvSpPr>
                <a:spLocks noChangeShapeType="1"/>
              </p:cNvSpPr>
              <p:nvPr/>
            </p:nvSpPr>
            <p:spPr bwMode="auto">
              <a:xfrm flipV="1">
                <a:off x="1746" y="2425"/>
                <a:ext cx="68" cy="6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" name="Line 658"/>
              <p:cNvSpPr>
                <a:spLocks noChangeShapeType="1"/>
              </p:cNvSpPr>
              <p:nvPr/>
            </p:nvSpPr>
            <p:spPr bwMode="auto">
              <a:xfrm flipH="1">
                <a:off x="1956" y="2415"/>
                <a:ext cx="28" cy="15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" name="Line 659"/>
              <p:cNvSpPr>
                <a:spLocks noChangeShapeType="1"/>
              </p:cNvSpPr>
              <p:nvPr/>
            </p:nvSpPr>
            <p:spPr bwMode="auto">
              <a:xfrm flipH="1" flipV="1">
                <a:off x="2846" y="3951"/>
                <a:ext cx="317" cy="9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" name="Line 660"/>
              <p:cNvSpPr>
                <a:spLocks noChangeShapeType="1"/>
              </p:cNvSpPr>
              <p:nvPr/>
            </p:nvSpPr>
            <p:spPr bwMode="auto">
              <a:xfrm flipH="1">
                <a:off x="3203" y="3780"/>
                <a:ext cx="210" cy="27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" name="Line 661"/>
              <p:cNvSpPr>
                <a:spLocks noChangeShapeType="1"/>
              </p:cNvSpPr>
              <p:nvPr/>
            </p:nvSpPr>
            <p:spPr bwMode="auto">
              <a:xfrm flipH="1" flipV="1">
                <a:off x="3163" y="4046"/>
                <a:ext cx="40" cy="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" name="Line 662"/>
              <p:cNvSpPr>
                <a:spLocks noChangeShapeType="1"/>
              </p:cNvSpPr>
              <p:nvPr/>
            </p:nvSpPr>
            <p:spPr bwMode="auto">
              <a:xfrm flipV="1">
                <a:off x="2772" y="3642"/>
                <a:ext cx="482" cy="18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" name="Line 663"/>
              <p:cNvSpPr>
                <a:spLocks noChangeShapeType="1"/>
              </p:cNvSpPr>
              <p:nvPr/>
            </p:nvSpPr>
            <p:spPr bwMode="auto">
              <a:xfrm flipV="1">
                <a:off x="2772" y="3828"/>
                <a:ext cx="1" cy="4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" name="Line 664"/>
              <p:cNvSpPr>
                <a:spLocks noChangeShapeType="1"/>
              </p:cNvSpPr>
              <p:nvPr/>
            </p:nvSpPr>
            <p:spPr bwMode="auto">
              <a:xfrm flipV="1">
                <a:off x="2772" y="3823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" name="Line 665"/>
              <p:cNvSpPr>
                <a:spLocks noChangeShapeType="1"/>
              </p:cNvSpPr>
              <p:nvPr/>
            </p:nvSpPr>
            <p:spPr bwMode="auto">
              <a:xfrm flipH="1">
                <a:off x="3413" y="3711"/>
                <a:ext cx="368" cy="6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" name="Line 666"/>
              <p:cNvSpPr>
                <a:spLocks noChangeShapeType="1"/>
              </p:cNvSpPr>
              <p:nvPr/>
            </p:nvSpPr>
            <p:spPr bwMode="auto">
              <a:xfrm>
                <a:off x="3118" y="3430"/>
                <a:ext cx="493" cy="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0" name="Line 667"/>
              <p:cNvSpPr>
                <a:spLocks noChangeShapeType="1"/>
              </p:cNvSpPr>
              <p:nvPr/>
            </p:nvSpPr>
            <p:spPr bwMode="auto">
              <a:xfrm flipV="1">
                <a:off x="3101" y="3446"/>
                <a:ext cx="1" cy="2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1" name="Line 668"/>
              <p:cNvSpPr>
                <a:spLocks noChangeShapeType="1"/>
              </p:cNvSpPr>
              <p:nvPr/>
            </p:nvSpPr>
            <p:spPr bwMode="auto">
              <a:xfrm flipH="1" flipV="1">
                <a:off x="3101" y="3472"/>
                <a:ext cx="153" cy="17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2" name="Line 669"/>
              <p:cNvSpPr>
                <a:spLocks noChangeShapeType="1"/>
              </p:cNvSpPr>
              <p:nvPr/>
            </p:nvSpPr>
            <p:spPr bwMode="auto">
              <a:xfrm>
                <a:off x="3611" y="3435"/>
                <a:ext cx="170" cy="27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3" name="Line 670"/>
              <p:cNvSpPr>
                <a:spLocks noChangeShapeType="1"/>
              </p:cNvSpPr>
              <p:nvPr/>
            </p:nvSpPr>
            <p:spPr bwMode="auto">
              <a:xfrm flipH="1" flipV="1">
                <a:off x="3254" y="3642"/>
                <a:ext cx="159" cy="13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4" name="Line 671"/>
              <p:cNvSpPr>
                <a:spLocks noChangeShapeType="1"/>
              </p:cNvSpPr>
              <p:nvPr/>
            </p:nvSpPr>
            <p:spPr bwMode="auto">
              <a:xfrm flipH="1">
                <a:off x="1797" y="2245"/>
                <a:ext cx="17" cy="6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5" name="Line 672"/>
              <p:cNvSpPr>
                <a:spLocks noChangeShapeType="1"/>
              </p:cNvSpPr>
              <p:nvPr/>
            </p:nvSpPr>
            <p:spPr bwMode="auto">
              <a:xfrm flipH="1">
                <a:off x="1576" y="2314"/>
                <a:ext cx="221" cy="9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6" name="Line 673"/>
              <p:cNvSpPr>
                <a:spLocks noChangeShapeType="1"/>
              </p:cNvSpPr>
              <p:nvPr/>
            </p:nvSpPr>
            <p:spPr bwMode="auto">
              <a:xfrm flipH="1" flipV="1">
                <a:off x="2064" y="2739"/>
                <a:ext cx="73" cy="15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7" name="Line 674"/>
              <p:cNvSpPr>
                <a:spLocks noChangeShapeType="1"/>
              </p:cNvSpPr>
              <p:nvPr/>
            </p:nvSpPr>
            <p:spPr bwMode="auto">
              <a:xfrm>
                <a:off x="1616" y="2781"/>
                <a:ext cx="68" cy="5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8" name="Line 675"/>
              <p:cNvSpPr>
                <a:spLocks noChangeShapeType="1"/>
              </p:cNvSpPr>
              <p:nvPr/>
            </p:nvSpPr>
            <p:spPr bwMode="auto">
              <a:xfrm flipV="1">
                <a:off x="1468" y="2776"/>
                <a:ext cx="114" cy="5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9" name="Line 676"/>
              <p:cNvSpPr>
                <a:spLocks noChangeShapeType="1"/>
              </p:cNvSpPr>
              <p:nvPr/>
            </p:nvSpPr>
            <p:spPr bwMode="auto">
              <a:xfrm flipH="1" flipV="1">
                <a:off x="1440" y="2946"/>
                <a:ext cx="23" cy="1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0" name="Line 677"/>
              <p:cNvSpPr>
                <a:spLocks noChangeShapeType="1"/>
              </p:cNvSpPr>
              <p:nvPr/>
            </p:nvSpPr>
            <p:spPr bwMode="auto">
              <a:xfrm flipH="1">
                <a:off x="1667" y="2834"/>
                <a:ext cx="17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1" name="Line 678"/>
              <p:cNvSpPr>
                <a:spLocks noChangeShapeType="1"/>
              </p:cNvSpPr>
              <p:nvPr/>
            </p:nvSpPr>
            <p:spPr bwMode="auto">
              <a:xfrm flipH="1">
                <a:off x="2619" y="3951"/>
                <a:ext cx="227" cy="26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2" name="Line 679"/>
              <p:cNvSpPr>
                <a:spLocks noChangeShapeType="1"/>
              </p:cNvSpPr>
              <p:nvPr/>
            </p:nvSpPr>
            <p:spPr bwMode="auto">
              <a:xfrm flipV="1">
                <a:off x="2489" y="3876"/>
                <a:ext cx="283" cy="4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3" name="Line 680"/>
              <p:cNvSpPr>
                <a:spLocks noChangeShapeType="1"/>
              </p:cNvSpPr>
              <p:nvPr/>
            </p:nvSpPr>
            <p:spPr bwMode="auto">
              <a:xfrm>
                <a:off x="2772" y="3876"/>
                <a:ext cx="74" cy="7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4" name="Line 681"/>
              <p:cNvSpPr>
                <a:spLocks noChangeShapeType="1"/>
              </p:cNvSpPr>
              <p:nvPr/>
            </p:nvSpPr>
            <p:spPr bwMode="auto">
              <a:xfrm flipH="1" flipV="1">
                <a:off x="2670" y="2547"/>
                <a:ext cx="68" cy="22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5" name="Line 682"/>
              <p:cNvSpPr>
                <a:spLocks noChangeShapeType="1"/>
              </p:cNvSpPr>
              <p:nvPr/>
            </p:nvSpPr>
            <p:spPr bwMode="auto">
              <a:xfrm flipH="1">
                <a:off x="2738" y="2648"/>
                <a:ext cx="159" cy="12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" name="Line 683"/>
              <p:cNvSpPr>
                <a:spLocks noChangeShapeType="1"/>
              </p:cNvSpPr>
              <p:nvPr/>
            </p:nvSpPr>
            <p:spPr bwMode="auto">
              <a:xfrm>
                <a:off x="2772" y="2452"/>
                <a:ext cx="125" cy="19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7" name="Line 684"/>
              <p:cNvSpPr>
                <a:spLocks noChangeShapeType="1"/>
              </p:cNvSpPr>
              <p:nvPr/>
            </p:nvSpPr>
            <p:spPr bwMode="auto">
              <a:xfrm flipV="1">
                <a:off x="2670" y="2452"/>
                <a:ext cx="102" cy="9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8" name="Line 685"/>
              <p:cNvSpPr>
                <a:spLocks noChangeShapeType="1"/>
              </p:cNvSpPr>
              <p:nvPr/>
            </p:nvSpPr>
            <p:spPr bwMode="auto">
              <a:xfrm flipH="1" flipV="1">
                <a:off x="2177" y="3414"/>
                <a:ext cx="51" cy="9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" name="Line 686"/>
              <p:cNvSpPr>
                <a:spLocks noChangeShapeType="1"/>
              </p:cNvSpPr>
              <p:nvPr/>
            </p:nvSpPr>
            <p:spPr bwMode="auto">
              <a:xfrm flipH="1">
                <a:off x="2228" y="3456"/>
                <a:ext cx="68" cy="4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" name="Line 687"/>
              <p:cNvSpPr>
                <a:spLocks noChangeShapeType="1"/>
              </p:cNvSpPr>
              <p:nvPr/>
            </p:nvSpPr>
            <p:spPr bwMode="auto">
              <a:xfrm flipH="1">
                <a:off x="2296" y="3419"/>
                <a:ext cx="17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" name="Line 688"/>
              <p:cNvSpPr>
                <a:spLocks noChangeShapeType="1"/>
              </p:cNvSpPr>
              <p:nvPr/>
            </p:nvSpPr>
            <p:spPr bwMode="auto">
              <a:xfrm flipH="1">
                <a:off x="2330" y="3706"/>
                <a:ext cx="23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" name="Line 689"/>
              <p:cNvSpPr>
                <a:spLocks noChangeShapeType="1"/>
              </p:cNvSpPr>
              <p:nvPr/>
            </p:nvSpPr>
            <p:spPr bwMode="auto">
              <a:xfrm flipV="1">
                <a:off x="2171" y="3557"/>
                <a:ext cx="57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" name="Line 690"/>
              <p:cNvSpPr>
                <a:spLocks noChangeShapeType="1"/>
              </p:cNvSpPr>
              <p:nvPr/>
            </p:nvSpPr>
            <p:spPr bwMode="auto">
              <a:xfrm>
                <a:off x="2228" y="3557"/>
                <a:ext cx="96" cy="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" name="Line 691"/>
              <p:cNvSpPr>
                <a:spLocks noChangeShapeType="1"/>
              </p:cNvSpPr>
              <p:nvPr/>
            </p:nvSpPr>
            <p:spPr bwMode="auto">
              <a:xfrm>
                <a:off x="2324" y="3563"/>
                <a:ext cx="29" cy="1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5" name="Line 692"/>
              <p:cNvSpPr>
                <a:spLocks noChangeShapeType="1"/>
              </p:cNvSpPr>
              <p:nvPr/>
            </p:nvSpPr>
            <p:spPr bwMode="auto">
              <a:xfrm flipH="1" flipV="1">
                <a:off x="2171" y="3594"/>
                <a:ext cx="51" cy="16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6" name="Line 693"/>
              <p:cNvSpPr>
                <a:spLocks noChangeShapeType="1"/>
              </p:cNvSpPr>
              <p:nvPr/>
            </p:nvSpPr>
            <p:spPr bwMode="auto">
              <a:xfrm flipH="1" flipV="1">
                <a:off x="2733" y="3222"/>
                <a:ext cx="39" cy="5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7" name="Line 694"/>
              <p:cNvSpPr>
                <a:spLocks noChangeShapeType="1"/>
              </p:cNvSpPr>
              <p:nvPr/>
            </p:nvSpPr>
            <p:spPr bwMode="auto">
              <a:xfrm flipV="1">
                <a:off x="2733" y="3137"/>
                <a:ext cx="5" cy="8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8" name="Line 695"/>
              <p:cNvSpPr>
                <a:spLocks noChangeShapeType="1"/>
              </p:cNvSpPr>
              <p:nvPr/>
            </p:nvSpPr>
            <p:spPr bwMode="auto">
              <a:xfrm flipH="1" flipV="1">
                <a:off x="2772" y="3276"/>
                <a:ext cx="148" cy="6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9" name="Line 696"/>
              <p:cNvSpPr>
                <a:spLocks noChangeShapeType="1"/>
              </p:cNvSpPr>
              <p:nvPr/>
            </p:nvSpPr>
            <p:spPr bwMode="auto">
              <a:xfrm>
                <a:off x="3005" y="3036"/>
                <a:ext cx="34" cy="3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0" name="Line 697"/>
              <p:cNvSpPr>
                <a:spLocks noChangeShapeType="1"/>
              </p:cNvSpPr>
              <p:nvPr/>
            </p:nvSpPr>
            <p:spPr bwMode="auto">
              <a:xfrm flipV="1">
                <a:off x="2738" y="3090"/>
                <a:ext cx="74" cy="4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" name="Line 698"/>
              <p:cNvSpPr>
                <a:spLocks noChangeShapeType="1"/>
              </p:cNvSpPr>
              <p:nvPr/>
            </p:nvSpPr>
            <p:spPr bwMode="auto">
              <a:xfrm flipH="1" flipV="1">
                <a:off x="1842" y="3653"/>
                <a:ext cx="125" cy="7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2" name="Line 699"/>
              <p:cNvSpPr>
                <a:spLocks noChangeShapeType="1"/>
              </p:cNvSpPr>
              <p:nvPr/>
            </p:nvSpPr>
            <p:spPr bwMode="auto">
              <a:xfrm>
                <a:off x="2018" y="3052"/>
                <a:ext cx="131" cy="2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3" name="Line 700"/>
              <p:cNvSpPr>
                <a:spLocks noChangeShapeType="1"/>
              </p:cNvSpPr>
              <p:nvPr/>
            </p:nvSpPr>
            <p:spPr bwMode="auto">
              <a:xfrm flipH="1">
                <a:off x="2047" y="3079"/>
                <a:ext cx="102" cy="1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4" name="Line 701"/>
              <p:cNvSpPr>
                <a:spLocks noChangeShapeType="1"/>
              </p:cNvSpPr>
              <p:nvPr/>
            </p:nvSpPr>
            <p:spPr bwMode="auto">
              <a:xfrm flipV="1">
                <a:off x="1973" y="3058"/>
                <a:ext cx="40" cy="9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5" name="Line 702"/>
              <p:cNvSpPr>
                <a:spLocks noChangeShapeType="1"/>
              </p:cNvSpPr>
              <p:nvPr/>
            </p:nvSpPr>
            <p:spPr bwMode="auto">
              <a:xfrm flipH="1" flipV="1">
                <a:off x="1973" y="3153"/>
                <a:ext cx="74" cy="4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6" name="Line 703"/>
              <p:cNvSpPr>
                <a:spLocks noChangeShapeType="1"/>
              </p:cNvSpPr>
              <p:nvPr/>
            </p:nvSpPr>
            <p:spPr bwMode="auto">
              <a:xfrm flipH="1">
                <a:off x="1270" y="2951"/>
                <a:ext cx="96" cy="6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7" name="Line 704"/>
              <p:cNvSpPr>
                <a:spLocks noChangeShapeType="1"/>
              </p:cNvSpPr>
              <p:nvPr/>
            </p:nvSpPr>
            <p:spPr bwMode="auto">
              <a:xfrm flipV="1">
                <a:off x="1111" y="2861"/>
                <a:ext cx="91" cy="17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8" name="Line 705"/>
              <p:cNvSpPr>
                <a:spLocks noChangeShapeType="1"/>
              </p:cNvSpPr>
              <p:nvPr/>
            </p:nvSpPr>
            <p:spPr bwMode="auto">
              <a:xfrm flipH="1">
                <a:off x="1111" y="3015"/>
                <a:ext cx="159" cy="1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9" name="Line 706"/>
              <p:cNvSpPr>
                <a:spLocks noChangeShapeType="1"/>
              </p:cNvSpPr>
              <p:nvPr/>
            </p:nvSpPr>
            <p:spPr bwMode="auto">
              <a:xfrm flipH="1">
                <a:off x="935" y="2271"/>
                <a:ext cx="182" cy="23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" name="Line 707"/>
              <p:cNvSpPr>
                <a:spLocks noChangeShapeType="1"/>
              </p:cNvSpPr>
              <p:nvPr/>
            </p:nvSpPr>
            <p:spPr bwMode="auto">
              <a:xfrm flipH="1" flipV="1">
                <a:off x="805" y="2553"/>
                <a:ext cx="23" cy="1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1" name="Line 708"/>
              <p:cNvSpPr>
                <a:spLocks noChangeShapeType="1"/>
              </p:cNvSpPr>
              <p:nvPr/>
            </p:nvSpPr>
            <p:spPr bwMode="auto">
              <a:xfrm flipH="1" flipV="1">
                <a:off x="777" y="2250"/>
                <a:ext cx="28" cy="30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2" name="Line 709"/>
              <p:cNvSpPr>
                <a:spLocks noChangeShapeType="1"/>
              </p:cNvSpPr>
              <p:nvPr/>
            </p:nvSpPr>
            <p:spPr bwMode="auto">
              <a:xfrm flipH="1" flipV="1">
                <a:off x="1463" y="2957"/>
                <a:ext cx="68" cy="10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3" name="Line 710"/>
              <p:cNvSpPr>
                <a:spLocks noChangeShapeType="1"/>
              </p:cNvSpPr>
              <p:nvPr/>
            </p:nvSpPr>
            <p:spPr bwMode="auto">
              <a:xfrm>
                <a:off x="1667" y="2877"/>
                <a:ext cx="51" cy="10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4" name="Line 711"/>
              <p:cNvSpPr>
                <a:spLocks noChangeShapeType="1"/>
              </p:cNvSpPr>
              <p:nvPr/>
            </p:nvSpPr>
            <p:spPr bwMode="auto">
              <a:xfrm flipH="1">
                <a:off x="1531" y="2978"/>
                <a:ext cx="187" cy="8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5" name="Line 712"/>
              <p:cNvSpPr>
                <a:spLocks noChangeShapeType="1"/>
              </p:cNvSpPr>
              <p:nvPr/>
            </p:nvSpPr>
            <p:spPr bwMode="auto">
              <a:xfrm flipV="1">
                <a:off x="1463" y="2877"/>
                <a:ext cx="204" cy="8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6" name="Line 713"/>
              <p:cNvSpPr>
                <a:spLocks noChangeShapeType="1"/>
              </p:cNvSpPr>
              <p:nvPr/>
            </p:nvSpPr>
            <p:spPr bwMode="auto">
              <a:xfrm flipH="1">
                <a:off x="2313" y="3403"/>
                <a:ext cx="74" cy="1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7" name="Line 714"/>
              <p:cNvSpPr>
                <a:spLocks noChangeShapeType="1"/>
              </p:cNvSpPr>
              <p:nvPr/>
            </p:nvSpPr>
            <p:spPr bwMode="auto">
              <a:xfrm>
                <a:off x="2341" y="3265"/>
                <a:ext cx="46" cy="13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8" name="Line 715"/>
              <p:cNvSpPr>
                <a:spLocks noChangeShapeType="1"/>
              </p:cNvSpPr>
              <p:nvPr/>
            </p:nvSpPr>
            <p:spPr bwMode="auto">
              <a:xfrm>
                <a:off x="2313" y="3254"/>
                <a:ext cx="28" cy="1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9" name="Line 716"/>
              <p:cNvSpPr>
                <a:spLocks noChangeShapeType="1"/>
              </p:cNvSpPr>
              <p:nvPr/>
            </p:nvSpPr>
            <p:spPr bwMode="auto">
              <a:xfrm flipV="1">
                <a:off x="2217" y="3254"/>
                <a:ext cx="96" cy="5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0" name="Line 717"/>
              <p:cNvSpPr>
                <a:spLocks noChangeShapeType="1"/>
              </p:cNvSpPr>
              <p:nvPr/>
            </p:nvSpPr>
            <p:spPr bwMode="auto">
              <a:xfrm flipH="1" flipV="1">
                <a:off x="2211" y="3366"/>
                <a:ext cx="102" cy="5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1" name="Line 718"/>
              <p:cNvSpPr>
                <a:spLocks noChangeShapeType="1"/>
              </p:cNvSpPr>
              <p:nvPr/>
            </p:nvSpPr>
            <p:spPr bwMode="auto">
              <a:xfrm flipH="1">
                <a:off x="1848" y="2213"/>
                <a:ext cx="6" cy="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2" name="Line 719"/>
              <p:cNvSpPr>
                <a:spLocks noChangeShapeType="1"/>
              </p:cNvSpPr>
              <p:nvPr/>
            </p:nvSpPr>
            <p:spPr bwMode="auto">
              <a:xfrm flipH="1">
                <a:off x="1854" y="2106"/>
                <a:ext cx="5" cy="10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3" name="Line 720"/>
              <p:cNvSpPr>
                <a:spLocks noChangeShapeType="1"/>
              </p:cNvSpPr>
              <p:nvPr/>
            </p:nvSpPr>
            <p:spPr bwMode="auto">
              <a:xfrm flipV="1">
                <a:off x="1650" y="2016"/>
                <a:ext cx="113" cy="1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4" name="Line 721"/>
              <p:cNvSpPr>
                <a:spLocks noChangeShapeType="1"/>
              </p:cNvSpPr>
              <p:nvPr/>
            </p:nvSpPr>
            <p:spPr bwMode="auto">
              <a:xfrm flipV="1">
                <a:off x="1650" y="2159"/>
                <a:ext cx="1" cy="1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5" name="Line 722"/>
              <p:cNvSpPr>
                <a:spLocks noChangeShapeType="1"/>
              </p:cNvSpPr>
              <p:nvPr/>
            </p:nvSpPr>
            <p:spPr bwMode="auto">
              <a:xfrm flipV="1">
                <a:off x="935" y="2505"/>
                <a:ext cx="261" cy="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6" name="Line 723"/>
              <p:cNvSpPr>
                <a:spLocks noChangeShapeType="1"/>
              </p:cNvSpPr>
              <p:nvPr/>
            </p:nvSpPr>
            <p:spPr bwMode="auto">
              <a:xfrm>
                <a:off x="1196" y="2505"/>
                <a:ext cx="23" cy="1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7" name="Line 724"/>
              <p:cNvSpPr>
                <a:spLocks noChangeShapeType="1"/>
              </p:cNvSpPr>
              <p:nvPr/>
            </p:nvSpPr>
            <p:spPr bwMode="auto">
              <a:xfrm flipH="1" flipV="1">
                <a:off x="856" y="2595"/>
                <a:ext cx="363" cy="5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8" name="Line 725"/>
              <p:cNvSpPr>
                <a:spLocks noChangeShapeType="1"/>
              </p:cNvSpPr>
              <p:nvPr/>
            </p:nvSpPr>
            <p:spPr bwMode="auto">
              <a:xfrm flipH="1" flipV="1">
                <a:off x="828" y="2563"/>
                <a:ext cx="28" cy="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9" name="Line 726"/>
              <p:cNvSpPr>
                <a:spLocks noChangeShapeType="1"/>
              </p:cNvSpPr>
              <p:nvPr/>
            </p:nvSpPr>
            <p:spPr bwMode="auto">
              <a:xfrm flipV="1">
                <a:off x="828" y="2510"/>
                <a:ext cx="107" cy="5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0" name="Line 727"/>
              <p:cNvSpPr>
                <a:spLocks noChangeShapeType="1"/>
              </p:cNvSpPr>
              <p:nvPr/>
            </p:nvSpPr>
            <p:spPr bwMode="auto">
              <a:xfrm>
                <a:off x="2903" y="2898"/>
                <a:ext cx="124" cy="8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1" name="Line 728"/>
              <p:cNvSpPr>
                <a:spLocks noChangeShapeType="1"/>
              </p:cNvSpPr>
              <p:nvPr/>
            </p:nvSpPr>
            <p:spPr bwMode="auto">
              <a:xfrm flipH="1">
                <a:off x="3005" y="2978"/>
                <a:ext cx="22" cy="5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2" name="Line 729"/>
              <p:cNvSpPr>
                <a:spLocks noChangeShapeType="1"/>
              </p:cNvSpPr>
              <p:nvPr/>
            </p:nvSpPr>
            <p:spPr bwMode="auto">
              <a:xfrm flipV="1">
                <a:off x="2812" y="2898"/>
                <a:ext cx="1" cy="19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3" name="Line 730"/>
              <p:cNvSpPr>
                <a:spLocks noChangeShapeType="1"/>
              </p:cNvSpPr>
              <p:nvPr/>
            </p:nvSpPr>
            <p:spPr bwMode="auto">
              <a:xfrm flipH="1">
                <a:off x="2812" y="3036"/>
                <a:ext cx="193" cy="5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4" name="Line 731"/>
              <p:cNvSpPr>
                <a:spLocks noChangeShapeType="1"/>
              </p:cNvSpPr>
              <p:nvPr/>
            </p:nvSpPr>
            <p:spPr bwMode="auto">
              <a:xfrm flipH="1">
                <a:off x="1616" y="2675"/>
                <a:ext cx="56" cy="10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5" name="Line 732"/>
              <p:cNvSpPr>
                <a:spLocks noChangeShapeType="1"/>
              </p:cNvSpPr>
              <p:nvPr/>
            </p:nvSpPr>
            <p:spPr bwMode="auto">
              <a:xfrm flipH="1" flipV="1">
                <a:off x="1536" y="2723"/>
                <a:ext cx="46" cy="5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6" name="Line 733"/>
              <p:cNvSpPr>
                <a:spLocks noChangeShapeType="1"/>
              </p:cNvSpPr>
              <p:nvPr/>
            </p:nvSpPr>
            <p:spPr bwMode="auto">
              <a:xfrm flipV="1">
                <a:off x="1519" y="2521"/>
                <a:ext cx="57" cy="10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7" name="Line 734"/>
              <p:cNvSpPr>
                <a:spLocks noChangeShapeType="1"/>
              </p:cNvSpPr>
              <p:nvPr/>
            </p:nvSpPr>
            <p:spPr bwMode="auto">
              <a:xfrm flipH="1" flipV="1">
                <a:off x="1582" y="2776"/>
                <a:ext cx="34" cy="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8" name="Line 735"/>
              <p:cNvSpPr>
                <a:spLocks noChangeShapeType="1"/>
              </p:cNvSpPr>
              <p:nvPr/>
            </p:nvSpPr>
            <p:spPr bwMode="auto">
              <a:xfrm flipH="1">
                <a:off x="2132" y="3414"/>
                <a:ext cx="45" cy="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9" name="Line 736"/>
              <p:cNvSpPr>
                <a:spLocks noChangeShapeType="1"/>
              </p:cNvSpPr>
              <p:nvPr/>
            </p:nvSpPr>
            <p:spPr bwMode="auto">
              <a:xfrm flipH="1" flipV="1">
                <a:off x="2120" y="3414"/>
                <a:ext cx="12" cy="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0" name="Line 737"/>
              <p:cNvSpPr>
                <a:spLocks noChangeShapeType="1"/>
              </p:cNvSpPr>
              <p:nvPr/>
            </p:nvSpPr>
            <p:spPr bwMode="auto">
              <a:xfrm flipV="1">
                <a:off x="1990" y="3270"/>
                <a:ext cx="40" cy="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1" name="Line 738"/>
              <p:cNvSpPr>
                <a:spLocks noChangeShapeType="1"/>
              </p:cNvSpPr>
              <p:nvPr/>
            </p:nvSpPr>
            <p:spPr bwMode="auto">
              <a:xfrm flipH="1" flipV="1">
                <a:off x="1990" y="3302"/>
                <a:ext cx="130" cy="11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2" name="Line 739"/>
              <p:cNvSpPr>
                <a:spLocks noChangeShapeType="1"/>
              </p:cNvSpPr>
              <p:nvPr/>
            </p:nvSpPr>
            <p:spPr bwMode="auto">
              <a:xfrm>
                <a:off x="2030" y="3270"/>
                <a:ext cx="187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3" name="Line 740"/>
              <p:cNvSpPr>
                <a:spLocks noChangeShapeType="1"/>
              </p:cNvSpPr>
              <p:nvPr/>
            </p:nvSpPr>
            <p:spPr bwMode="auto">
              <a:xfrm flipH="1">
                <a:off x="2177" y="3366"/>
                <a:ext cx="34" cy="4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4" name="Line 741"/>
              <p:cNvSpPr>
                <a:spLocks noChangeShapeType="1"/>
              </p:cNvSpPr>
              <p:nvPr/>
            </p:nvSpPr>
            <p:spPr bwMode="auto">
              <a:xfrm flipH="1">
                <a:off x="2211" y="3313"/>
                <a:ext cx="6" cy="5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5" name="Line 742"/>
              <p:cNvSpPr>
                <a:spLocks noChangeShapeType="1"/>
              </p:cNvSpPr>
              <p:nvPr/>
            </p:nvSpPr>
            <p:spPr bwMode="auto">
              <a:xfrm flipH="1" flipV="1">
                <a:off x="1944" y="2723"/>
                <a:ext cx="120" cy="1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6" name="Line 743"/>
              <p:cNvSpPr>
                <a:spLocks noChangeShapeType="1"/>
              </p:cNvSpPr>
              <p:nvPr/>
            </p:nvSpPr>
            <p:spPr bwMode="auto">
              <a:xfrm>
                <a:off x="2205" y="2473"/>
                <a:ext cx="85" cy="12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7" name="Line 744"/>
              <p:cNvSpPr>
                <a:spLocks noChangeShapeType="1"/>
              </p:cNvSpPr>
              <p:nvPr/>
            </p:nvSpPr>
            <p:spPr bwMode="auto">
              <a:xfrm>
                <a:off x="2200" y="2473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8" name="Line 745"/>
              <p:cNvSpPr>
                <a:spLocks noChangeShapeType="1"/>
              </p:cNvSpPr>
              <p:nvPr/>
            </p:nvSpPr>
            <p:spPr bwMode="auto">
              <a:xfrm flipV="1">
                <a:off x="1956" y="2473"/>
                <a:ext cx="244" cy="9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9" name="Line 746"/>
              <p:cNvSpPr>
                <a:spLocks noChangeShapeType="1"/>
              </p:cNvSpPr>
              <p:nvPr/>
            </p:nvSpPr>
            <p:spPr bwMode="auto">
              <a:xfrm flipV="1">
                <a:off x="1916" y="2569"/>
                <a:ext cx="40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0" name="Line 747"/>
              <p:cNvSpPr>
                <a:spLocks noChangeShapeType="1"/>
              </p:cNvSpPr>
              <p:nvPr/>
            </p:nvSpPr>
            <p:spPr bwMode="auto">
              <a:xfrm flipH="1">
                <a:off x="2064" y="2712"/>
                <a:ext cx="147" cy="2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1" name="Line 748"/>
              <p:cNvSpPr>
                <a:spLocks noChangeShapeType="1"/>
              </p:cNvSpPr>
              <p:nvPr/>
            </p:nvSpPr>
            <p:spPr bwMode="auto">
              <a:xfrm>
                <a:off x="1939" y="2733"/>
                <a:ext cx="79" cy="20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2" name="Line 749"/>
              <p:cNvSpPr>
                <a:spLocks noChangeShapeType="1"/>
              </p:cNvSpPr>
              <p:nvPr/>
            </p:nvSpPr>
            <p:spPr bwMode="auto">
              <a:xfrm flipV="1">
                <a:off x="1871" y="2744"/>
                <a:ext cx="45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3" name="Line 750"/>
              <p:cNvSpPr>
                <a:spLocks noChangeShapeType="1"/>
              </p:cNvSpPr>
              <p:nvPr/>
            </p:nvSpPr>
            <p:spPr bwMode="auto">
              <a:xfrm flipH="1">
                <a:off x="1967" y="2941"/>
                <a:ext cx="51" cy="5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4" name="Line 751"/>
              <p:cNvSpPr>
                <a:spLocks noChangeShapeType="1"/>
              </p:cNvSpPr>
              <p:nvPr/>
            </p:nvSpPr>
            <p:spPr bwMode="auto">
              <a:xfrm flipH="1">
                <a:off x="1859" y="2994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5" name="Line 752"/>
              <p:cNvSpPr>
                <a:spLocks noChangeShapeType="1"/>
              </p:cNvSpPr>
              <p:nvPr/>
            </p:nvSpPr>
            <p:spPr bwMode="auto">
              <a:xfrm flipV="1">
                <a:off x="1859" y="2781"/>
                <a:ext cx="12" cy="21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6" name="Line 753"/>
              <p:cNvSpPr>
                <a:spLocks noChangeShapeType="1"/>
              </p:cNvSpPr>
              <p:nvPr/>
            </p:nvSpPr>
            <p:spPr bwMode="auto">
              <a:xfrm flipH="1">
                <a:off x="2409" y="2787"/>
                <a:ext cx="102" cy="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7" name="Line 754"/>
              <p:cNvSpPr>
                <a:spLocks noChangeShapeType="1"/>
              </p:cNvSpPr>
              <p:nvPr/>
            </p:nvSpPr>
            <p:spPr bwMode="auto">
              <a:xfrm flipV="1">
                <a:off x="2290" y="2595"/>
                <a:ext cx="165" cy="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8" name="Line 755"/>
              <p:cNvSpPr>
                <a:spLocks noChangeShapeType="1"/>
              </p:cNvSpPr>
              <p:nvPr/>
            </p:nvSpPr>
            <p:spPr bwMode="auto">
              <a:xfrm>
                <a:off x="2511" y="2606"/>
                <a:ext cx="1" cy="18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9" name="Line 756"/>
              <p:cNvSpPr>
                <a:spLocks noChangeShapeType="1"/>
              </p:cNvSpPr>
              <p:nvPr/>
            </p:nvSpPr>
            <p:spPr bwMode="auto">
              <a:xfrm>
                <a:off x="2455" y="2595"/>
                <a:ext cx="56" cy="1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0" name="Line 757"/>
              <p:cNvSpPr>
                <a:spLocks noChangeShapeType="1"/>
              </p:cNvSpPr>
              <p:nvPr/>
            </p:nvSpPr>
            <p:spPr bwMode="auto">
              <a:xfrm flipH="1" flipV="1">
                <a:off x="2211" y="2712"/>
                <a:ext cx="40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" name="Line 758"/>
              <p:cNvSpPr>
                <a:spLocks noChangeShapeType="1"/>
              </p:cNvSpPr>
              <p:nvPr/>
            </p:nvSpPr>
            <p:spPr bwMode="auto">
              <a:xfrm flipV="1">
                <a:off x="2211" y="2601"/>
                <a:ext cx="79" cy="11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" name="Line 759"/>
              <p:cNvSpPr>
                <a:spLocks noChangeShapeType="1"/>
              </p:cNvSpPr>
              <p:nvPr/>
            </p:nvSpPr>
            <p:spPr bwMode="auto">
              <a:xfrm>
                <a:off x="1990" y="3541"/>
                <a:ext cx="40" cy="2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" name="Line 760"/>
              <p:cNvSpPr>
                <a:spLocks noChangeShapeType="1"/>
              </p:cNvSpPr>
              <p:nvPr/>
            </p:nvSpPr>
            <p:spPr bwMode="auto">
              <a:xfrm>
                <a:off x="1984" y="3541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" name="Line 761"/>
              <p:cNvSpPr>
                <a:spLocks noChangeShapeType="1"/>
              </p:cNvSpPr>
              <p:nvPr/>
            </p:nvSpPr>
            <p:spPr bwMode="auto">
              <a:xfrm flipH="1" flipV="1">
                <a:off x="1967" y="3727"/>
                <a:ext cx="29" cy="1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" name="Line 762"/>
              <p:cNvSpPr>
                <a:spLocks noChangeShapeType="1"/>
              </p:cNvSpPr>
              <p:nvPr/>
            </p:nvSpPr>
            <p:spPr bwMode="auto">
              <a:xfrm flipH="1">
                <a:off x="1996" y="3568"/>
                <a:ext cx="34" cy="17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" name="Line 763"/>
              <p:cNvSpPr>
                <a:spLocks noChangeShapeType="1"/>
              </p:cNvSpPr>
              <p:nvPr/>
            </p:nvSpPr>
            <p:spPr bwMode="auto">
              <a:xfrm flipH="1" flipV="1">
                <a:off x="1888" y="3621"/>
                <a:ext cx="79" cy="10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" name="Line 764"/>
              <p:cNvSpPr>
                <a:spLocks noChangeShapeType="1"/>
              </p:cNvSpPr>
              <p:nvPr/>
            </p:nvSpPr>
            <p:spPr bwMode="auto">
              <a:xfrm flipH="1" flipV="1">
                <a:off x="709" y="2117"/>
                <a:ext cx="68" cy="13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" name="Line 765"/>
              <p:cNvSpPr>
                <a:spLocks noChangeShapeType="1"/>
              </p:cNvSpPr>
              <p:nvPr/>
            </p:nvSpPr>
            <p:spPr bwMode="auto">
              <a:xfrm>
                <a:off x="1037" y="1198"/>
                <a:ext cx="171" cy="65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" name="Line 766"/>
              <p:cNvSpPr>
                <a:spLocks noChangeShapeType="1"/>
              </p:cNvSpPr>
              <p:nvPr/>
            </p:nvSpPr>
            <p:spPr bwMode="auto">
              <a:xfrm>
                <a:off x="1208" y="1851"/>
                <a:ext cx="17" cy="11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" name="Line 767"/>
              <p:cNvSpPr>
                <a:spLocks noChangeShapeType="1"/>
              </p:cNvSpPr>
              <p:nvPr/>
            </p:nvSpPr>
            <p:spPr bwMode="auto">
              <a:xfrm>
                <a:off x="873" y="937"/>
                <a:ext cx="164" cy="26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" name="Line 768"/>
              <p:cNvSpPr>
                <a:spLocks noChangeShapeType="1"/>
              </p:cNvSpPr>
              <p:nvPr/>
            </p:nvSpPr>
            <p:spPr bwMode="auto">
              <a:xfrm flipH="1">
                <a:off x="777" y="2250"/>
                <a:ext cx="334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" name="Line 769"/>
              <p:cNvSpPr>
                <a:spLocks noChangeShapeType="1"/>
              </p:cNvSpPr>
              <p:nvPr/>
            </p:nvSpPr>
            <p:spPr bwMode="auto">
              <a:xfrm>
                <a:off x="1395" y="2760"/>
                <a:ext cx="73" cy="7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3" name="Line 770"/>
              <p:cNvSpPr>
                <a:spLocks noChangeShapeType="1"/>
              </p:cNvSpPr>
              <p:nvPr/>
            </p:nvSpPr>
            <p:spPr bwMode="auto">
              <a:xfrm flipH="1">
                <a:off x="1366" y="2946"/>
                <a:ext cx="74" cy="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4" name="Line 771"/>
              <p:cNvSpPr>
                <a:spLocks noChangeShapeType="1"/>
              </p:cNvSpPr>
              <p:nvPr/>
            </p:nvSpPr>
            <p:spPr bwMode="auto">
              <a:xfrm flipV="1">
                <a:off x="1321" y="2749"/>
                <a:ext cx="45" cy="1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5" name="Line 772"/>
              <p:cNvSpPr>
                <a:spLocks noChangeShapeType="1"/>
              </p:cNvSpPr>
              <p:nvPr/>
            </p:nvSpPr>
            <p:spPr bwMode="auto">
              <a:xfrm flipH="1">
                <a:off x="1440" y="2834"/>
                <a:ext cx="28" cy="11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6" name="Line 773"/>
              <p:cNvSpPr>
                <a:spLocks noChangeShapeType="1"/>
              </p:cNvSpPr>
              <p:nvPr/>
            </p:nvSpPr>
            <p:spPr bwMode="auto">
              <a:xfrm flipH="1" flipV="1">
                <a:off x="1298" y="2866"/>
                <a:ext cx="68" cy="8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7" name="Line 774"/>
              <p:cNvSpPr>
                <a:spLocks noChangeShapeType="1"/>
              </p:cNvSpPr>
              <p:nvPr/>
            </p:nvSpPr>
            <p:spPr bwMode="auto">
              <a:xfrm>
                <a:off x="2387" y="4014"/>
                <a:ext cx="119" cy="20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" name="Line 775"/>
              <p:cNvSpPr>
                <a:spLocks noChangeShapeType="1"/>
              </p:cNvSpPr>
              <p:nvPr/>
            </p:nvSpPr>
            <p:spPr bwMode="auto">
              <a:xfrm flipV="1">
                <a:off x="1088" y="2723"/>
                <a:ext cx="159" cy="5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" name="Line 776"/>
              <p:cNvSpPr>
                <a:spLocks noChangeShapeType="1"/>
              </p:cNvSpPr>
              <p:nvPr/>
            </p:nvSpPr>
            <p:spPr bwMode="auto">
              <a:xfrm flipH="1" flipV="1">
                <a:off x="1088" y="2781"/>
                <a:ext cx="114" cy="8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0" name="Line 777"/>
              <p:cNvSpPr>
                <a:spLocks noChangeShapeType="1"/>
              </p:cNvSpPr>
              <p:nvPr/>
            </p:nvSpPr>
            <p:spPr bwMode="auto">
              <a:xfrm>
                <a:off x="1247" y="2723"/>
                <a:ext cx="74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1" name="Line 778"/>
              <p:cNvSpPr>
                <a:spLocks noChangeShapeType="1"/>
              </p:cNvSpPr>
              <p:nvPr/>
            </p:nvSpPr>
            <p:spPr bwMode="auto">
              <a:xfrm flipH="1" flipV="1">
                <a:off x="1202" y="2861"/>
                <a:ext cx="96" cy="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2" name="Line 779"/>
              <p:cNvSpPr>
                <a:spLocks noChangeShapeType="1"/>
              </p:cNvSpPr>
              <p:nvPr/>
            </p:nvSpPr>
            <p:spPr bwMode="auto">
              <a:xfrm flipH="1">
                <a:off x="1298" y="2760"/>
                <a:ext cx="23" cy="10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3" name="Line 780"/>
              <p:cNvSpPr>
                <a:spLocks noChangeShapeType="1"/>
              </p:cNvSpPr>
              <p:nvPr/>
            </p:nvSpPr>
            <p:spPr bwMode="auto">
              <a:xfrm>
                <a:off x="1939" y="2260"/>
                <a:ext cx="1" cy="12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4" name="Line 781"/>
              <p:cNvSpPr>
                <a:spLocks noChangeShapeType="1"/>
              </p:cNvSpPr>
              <p:nvPr/>
            </p:nvSpPr>
            <p:spPr bwMode="auto">
              <a:xfrm flipV="1">
                <a:off x="1814" y="2260"/>
                <a:ext cx="125" cy="11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5" name="Line 782"/>
              <p:cNvSpPr>
                <a:spLocks noChangeShapeType="1"/>
              </p:cNvSpPr>
              <p:nvPr/>
            </p:nvSpPr>
            <p:spPr bwMode="auto">
              <a:xfrm flipV="1">
                <a:off x="1814" y="2377"/>
                <a:ext cx="1" cy="4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6" name="Oval 783"/>
              <p:cNvSpPr>
                <a:spLocks noChangeArrowheads="1"/>
              </p:cNvSpPr>
              <p:nvPr/>
            </p:nvSpPr>
            <p:spPr bwMode="auto">
              <a:xfrm>
                <a:off x="1933" y="2255"/>
                <a:ext cx="17" cy="1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7" name="Line 784"/>
              <p:cNvSpPr>
                <a:spLocks noChangeShapeType="1"/>
              </p:cNvSpPr>
              <p:nvPr/>
            </p:nvSpPr>
            <p:spPr bwMode="auto">
              <a:xfrm flipH="1">
                <a:off x="1814" y="2383"/>
                <a:ext cx="125" cy="4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8" name="Line 785"/>
              <p:cNvSpPr>
                <a:spLocks noChangeShapeType="1"/>
              </p:cNvSpPr>
              <p:nvPr/>
            </p:nvSpPr>
            <p:spPr bwMode="auto">
              <a:xfrm flipH="1">
                <a:off x="1395" y="2723"/>
                <a:ext cx="141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9" name="Line 786"/>
              <p:cNvSpPr>
                <a:spLocks noChangeShapeType="1"/>
              </p:cNvSpPr>
              <p:nvPr/>
            </p:nvSpPr>
            <p:spPr bwMode="auto">
              <a:xfrm flipV="1">
                <a:off x="1406" y="2627"/>
                <a:ext cx="113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0" name="Line 787"/>
              <p:cNvSpPr>
                <a:spLocks noChangeShapeType="1"/>
              </p:cNvSpPr>
              <p:nvPr/>
            </p:nvSpPr>
            <p:spPr bwMode="auto">
              <a:xfrm flipV="1">
                <a:off x="1366" y="2670"/>
                <a:ext cx="40" cy="7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1" name="Line 788"/>
              <p:cNvSpPr>
                <a:spLocks noChangeShapeType="1"/>
              </p:cNvSpPr>
              <p:nvPr/>
            </p:nvSpPr>
            <p:spPr bwMode="auto">
              <a:xfrm>
                <a:off x="1519" y="2627"/>
                <a:ext cx="17" cy="9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2" name="Line 789"/>
              <p:cNvSpPr>
                <a:spLocks noChangeShapeType="1"/>
              </p:cNvSpPr>
              <p:nvPr/>
            </p:nvSpPr>
            <p:spPr bwMode="auto">
              <a:xfrm flipH="1" flipV="1">
                <a:off x="1366" y="2749"/>
                <a:ext cx="29" cy="1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3" name="Line 790"/>
              <p:cNvSpPr>
                <a:spLocks noChangeShapeType="1"/>
              </p:cNvSpPr>
              <p:nvPr/>
            </p:nvSpPr>
            <p:spPr bwMode="auto">
              <a:xfrm flipH="1" flipV="1">
                <a:off x="1117" y="2271"/>
                <a:ext cx="181" cy="12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4" name="Line 791"/>
              <p:cNvSpPr>
                <a:spLocks noChangeShapeType="1"/>
              </p:cNvSpPr>
              <p:nvPr/>
            </p:nvSpPr>
            <p:spPr bwMode="auto">
              <a:xfrm>
                <a:off x="1225" y="1968"/>
                <a:ext cx="175" cy="22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5" name="Line 792"/>
              <p:cNvSpPr>
                <a:spLocks noChangeShapeType="1"/>
              </p:cNvSpPr>
              <p:nvPr/>
            </p:nvSpPr>
            <p:spPr bwMode="auto">
              <a:xfrm flipH="1" flipV="1">
                <a:off x="1111" y="2250"/>
                <a:ext cx="6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6" name="Line 793"/>
              <p:cNvSpPr>
                <a:spLocks noChangeShapeType="1"/>
              </p:cNvSpPr>
              <p:nvPr/>
            </p:nvSpPr>
            <p:spPr bwMode="auto">
              <a:xfrm flipV="1">
                <a:off x="1111" y="1968"/>
                <a:ext cx="114" cy="28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7" name="Line 794"/>
              <p:cNvSpPr>
                <a:spLocks noChangeShapeType="1"/>
              </p:cNvSpPr>
              <p:nvPr/>
            </p:nvSpPr>
            <p:spPr bwMode="auto">
              <a:xfrm flipH="1" flipV="1">
                <a:off x="1298" y="2399"/>
                <a:ext cx="34" cy="6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8" name="Line 795"/>
              <p:cNvSpPr>
                <a:spLocks noChangeShapeType="1"/>
              </p:cNvSpPr>
              <p:nvPr/>
            </p:nvSpPr>
            <p:spPr bwMode="auto">
              <a:xfrm flipH="1">
                <a:off x="1332" y="2468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9" name="Line 796"/>
              <p:cNvSpPr>
                <a:spLocks noChangeShapeType="1"/>
              </p:cNvSpPr>
              <p:nvPr/>
            </p:nvSpPr>
            <p:spPr bwMode="auto">
              <a:xfrm flipH="1" flipV="1">
                <a:off x="1338" y="2468"/>
                <a:ext cx="232" cy="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0" name="Line 797"/>
              <p:cNvSpPr>
                <a:spLocks noChangeShapeType="1"/>
              </p:cNvSpPr>
              <p:nvPr/>
            </p:nvSpPr>
            <p:spPr bwMode="auto">
              <a:xfrm flipH="1">
                <a:off x="1570" y="2404"/>
                <a:ext cx="6" cy="6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1" name="Line 798"/>
              <p:cNvSpPr>
                <a:spLocks noChangeShapeType="1"/>
              </p:cNvSpPr>
              <p:nvPr/>
            </p:nvSpPr>
            <p:spPr bwMode="auto">
              <a:xfrm>
                <a:off x="1400" y="2191"/>
                <a:ext cx="148" cy="9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2" name="Line 799"/>
              <p:cNvSpPr>
                <a:spLocks noChangeShapeType="1"/>
              </p:cNvSpPr>
              <p:nvPr/>
            </p:nvSpPr>
            <p:spPr bwMode="auto">
              <a:xfrm>
                <a:off x="1570" y="2324"/>
                <a:ext cx="6" cy="8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3" name="Line 800"/>
              <p:cNvSpPr>
                <a:spLocks noChangeShapeType="1"/>
              </p:cNvSpPr>
              <p:nvPr/>
            </p:nvSpPr>
            <p:spPr bwMode="auto">
              <a:xfrm flipV="1">
                <a:off x="1298" y="2191"/>
                <a:ext cx="102" cy="20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4" name="Line 801"/>
              <p:cNvSpPr>
                <a:spLocks noChangeShapeType="1"/>
              </p:cNvSpPr>
              <p:nvPr/>
            </p:nvSpPr>
            <p:spPr bwMode="auto">
              <a:xfrm flipV="1">
                <a:off x="1774" y="3536"/>
                <a:ext cx="74" cy="13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5" name="Line 802"/>
              <p:cNvSpPr>
                <a:spLocks noChangeShapeType="1"/>
              </p:cNvSpPr>
              <p:nvPr/>
            </p:nvSpPr>
            <p:spPr bwMode="auto">
              <a:xfrm flipH="1">
                <a:off x="1774" y="3674"/>
                <a:ext cx="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6" name="Line 803"/>
              <p:cNvSpPr>
                <a:spLocks noChangeShapeType="1"/>
              </p:cNvSpPr>
              <p:nvPr/>
            </p:nvSpPr>
            <p:spPr bwMode="auto">
              <a:xfrm flipV="1">
                <a:off x="1848" y="3525"/>
                <a:ext cx="51" cy="1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7" name="Line 804"/>
              <p:cNvSpPr>
                <a:spLocks noChangeShapeType="1"/>
              </p:cNvSpPr>
              <p:nvPr/>
            </p:nvSpPr>
            <p:spPr bwMode="auto">
              <a:xfrm>
                <a:off x="1899" y="3525"/>
                <a:ext cx="85" cy="1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8" name="Line 805"/>
              <p:cNvSpPr>
                <a:spLocks noChangeShapeType="1"/>
              </p:cNvSpPr>
              <p:nvPr/>
            </p:nvSpPr>
            <p:spPr bwMode="auto">
              <a:xfrm flipH="1">
                <a:off x="1780" y="3653"/>
                <a:ext cx="6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9" name="Line 806"/>
              <p:cNvSpPr>
                <a:spLocks noChangeShapeType="1"/>
              </p:cNvSpPr>
              <p:nvPr/>
            </p:nvSpPr>
            <p:spPr bwMode="auto">
              <a:xfrm flipH="1">
                <a:off x="1842" y="3621"/>
                <a:ext cx="46" cy="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0" name="Line 807"/>
              <p:cNvSpPr>
                <a:spLocks noChangeShapeType="1"/>
              </p:cNvSpPr>
              <p:nvPr/>
            </p:nvSpPr>
            <p:spPr bwMode="auto">
              <a:xfrm flipH="1">
                <a:off x="1888" y="3541"/>
                <a:ext cx="96" cy="8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1" name="Line 808"/>
              <p:cNvSpPr>
                <a:spLocks noChangeShapeType="1"/>
              </p:cNvSpPr>
              <p:nvPr/>
            </p:nvSpPr>
            <p:spPr bwMode="auto">
              <a:xfrm flipH="1" flipV="1">
                <a:off x="1990" y="2059"/>
                <a:ext cx="11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2" name="Line 809"/>
              <p:cNvSpPr>
                <a:spLocks noChangeShapeType="1"/>
              </p:cNvSpPr>
              <p:nvPr/>
            </p:nvSpPr>
            <p:spPr bwMode="auto">
              <a:xfrm flipV="1">
                <a:off x="1990" y="2000"/>
                <a:ext cx="51" cy="5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3" name="Line 810"/>
              <p:cNvSpPr>
                <a:spLocks noChangeShapeType="1"/>
              </p:cNvSpPr>
              <p:nvPr/>
            </p:nvSpPr>
            <p:spPr bwMode="auto">
              <a:xfrm>
                <a:off x="2041" y="2000"/>
                <a:ext cx="62" cy="8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4" name="Line 811"/>
              <p:cNvSpPr>
                <a:spLocks noChangeShapeType="1"/>
              </p:cNvSpPr>
              <p:nvPr/>
            </p:nvSpPr>
            <p:spPr bwMode="auto">
              <a:xfrm flipV="1">
                <a:off x="2710" y="2792"/>
                <a:ext cx="28" cy="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5" name="Line 812"/>
              <p:cNvSpPr>
                <a:spLocks noChangeShapeType="1"/>
              </p:cNvSpPr>
              <p:nvPr/>
            </p:nvSpPr>
            <p:spPr bwMode="auto">
              <a:xfrm flipV="1">
                <a:off x="2738" y="2776"/>
                <a:ext cx="176" cy="1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6" name="Line 813"/>
              <p:cNvSpPr>
                <a:spLocks noChangeShapeType="1"/>
              </p:cNvSpPr>
              <p:nvPr/>
            </p:nvSpPr>
            <p:spPr bwMode="auto">
              <a:xfrm flipH="1">
                <a:off x="2903" y="2776"/>
                <a:ext cx="11" cy="1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7" name="Line 814"/>
              <p:cNvSpPr>
                <a:spLocks noChangeShapeType="1"/>
              </p:cNvSpPr>
              <p:nvPr/>
            </p:nvSpPr>
            <p:spPr bwMode="auto">
              <a:xfrm flipH="1" flipV="1">
                <a:off x="2710" y="2824"/>
                <a:ext cx="102" cy="7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8" name="Line 815"/>
              <p:cNvSpPr>
                <a:spLocks noChangeShapeType="1"/>
              </p:cNvSpPr>
              <p:nvPr/>
            </p:nvSpPr>
            <p:spPr bwMode="auto">
              <a:xfrm flipH="1">
                <a:off x="2812" y="2898"/>
                <a:ext cx="91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9" name="Line 816"/>
              <p:cNvSpPr>
                <a:spLocks noChangeShapeType="1"/>
              </p:cNvSpPr>
              <p:nvPr/>
            </p:nvSpPr>
            <p:spPr bwMode="auto">
              <a:xfrm>
                <a:off x="1967" y="2994"/>
                <a:ext cx="51" cy="5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0" name="Line 817"/>
              <p:cNvSpPr>
                <a:spLocks noChangeShapeType="1"/>
              </p:cNvSpPr>
              <p:nvPr/>
            </p:nvSpPr>
            <p:spPr bwMode="auto">
              <a:xfrm flipH="1" flipV="1">
                <a:off x="1865" y="2994"/>
                <a:ext cx="45" cy="10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1" name="Line 818"/>
              <p:cNvSpPr>
                <a:spLocks noChangeShapeType="1"/>
              </p:cNvSpPr>
              <p:nvPr/>
            </p:nvSpPr>
            <p:spPr bwMode="auto">
              <a:xfrm flipH="1">
                <a:off x="1910" y="3058"/>
                <a:ext cx="103" cy="4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2" name="Line 819"/>
              <p:cNvSpPr>
                <a:spLocks noChangeShapeType="1"/>
              </p:cNvSpPr>
              <p:nvPr/>
            </p:nvSpPr>
            <p:spPr bwMode="auto">
              <a:xfrm flipH="1">
                <a:off x="2013" y="3052"/>
                <a:ext cx="5" cy="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3" name="Line 820"/>
              <p:cNvSpPr>
                <a:spLocks noChangeShapeType="1"/>
              </p:cNvSpPr>
              <p:nvPr/>
            </p:nvSpPr>
            <p:spPr bwMode="auto">
              <a:xfrm>
                <a:off x="1865" y="2994"/>
                <a:ext cx="102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4" name="Line 821"/>
              <p:cNvSpPr>
                <a:spLocks noChangeShapeType="1"/>
              </p:cNvSpPr>
              <p:nvPr/>
            </p:nvSpPr>
            <p:spPr bwMode="auto">
              <a:xfrm flipV="1">
                <a:off x="794" y="3068"/>
                <a:ext cx="124" cy="39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5" name="Line 822"/>
              <p:cNvSpPr>
                <a:spLocks noChangeShapeType="1"/>
              </p:cNvSpPr>
              <p:nvPr/>
            </p:nvSpPr>
            <p:spPr bwMode="auto">
              <a:xfrm>
                <a:off x="918" y="3068"/>
                <a:ext cx="34" cy="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6" name="Line 823"/>
              <p:cNvSpPr>
                <a:spLocks noChangeShapeType="1"/>
              </p:cNvSpPr>
              <p:nvPr/>
            </p:nvSpPr>
            <p:spPr bwMode="auto">
              <a:xfrm>
                <a:off x="1174" y="3238"/>
                <a:ext cx="34" cy="14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7" name="Line 824"/>
              <p:cNvSpPr>
                <a:spLocks noChangeShapeType="1"/>
              </p:cNvSpPr>
              <p:nvPr/>
            </p:nvSpPr>
            <p:spPr bwMode="auto">
              <a:xfrm flipH="1">
                <a:off x="1071" y="3462"/>
                <a:ext cx="120" cy="6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8" name="Line 825"/>
              <p:cNvSpPr>
                <a:spLocks noChangeShapeType="1"/>
              </p:cNvSpPr>
              <p:nvPr/>
            </p:nvSpPr>
            <p:spPr bwMode="auto">
              <a:xfrm flipH="1" flipV="1">
                <a:off x="794" y="3467"/>
                <a:ext cx="51" cy="9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9" name="Line 826"/>
              <p:cNvSpPr>
                <a:spLocks noChangeShapeType="1"/>
              </p:cNvSpPr>
              <p:nvPr/>
            </p:nvSpPr>
            <p:spPr bwMode="auto">
              <a:xfrm>
                <a:off x="952" y="3074"/>
                <a:ext cx="222" cy="16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0" name="Line 827"/>
              <p:cNvSpPr>
                <a:spLocks noChangeShapeType="1"/>
              </p:cNvSpPr>
              <p:nvPr/>
            </p:nvSpPr>
            <p:spPr bwMode="auto">
              <a:xfrm flipH="1">
                <a:off x="1191" y="3382"/>
                <a:ext cx="17" cy="8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1" name="Line 828"/>
              <p:cNvSpPr>
                <a:spLocks noChangeShapeType="1"/>
              </p:cNvSpPr>
              <p:nvPr/>
            </p:nvSpPr>
            <p:spPr bwMode="auto">
              <a:xfrm flipV="1">
                <a:off x="1621" y="3940"/>
                <a:ext cx="210" cy="27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2" name="Line 829"/>
              <p:cNvSpPr>
                <a:spLocks noChangeShapeType="1"/>
              </p:cNvSpPr>
              <p:nvPr/>
            </p:nvSpPr>
            <p:spPr bwMode="auto">
              <a:xfrm flipV="1">
                <a:off x="1831" y="3913"/>
                <a:ext cx="34" cy="2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" name="Line 830"/>
              <p:cNvSpPr>
                <a:spLocks noChangeShapeType="1"/>
              </p:cNvSpPr>
              <p:nvPr/>
            </p:nvSpPr>
            <p:spPr bwMode="auto">
              <a:xfrm flipH="1">
                <a:off x="1876" y="4004"/>
                <a:ext cx="420" cy="21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" name="Line 831"/>
              <p:cNvSpPr>
                <a:spLocks noChangeShapeType="1"/>
              </p:cNvSpPr>
              <p:nvPr/>
            </p:nvSpPr>
            <p:spPr bwMode="auto">
              <a:xfrm flipV="1">
                <a:off x="2092" y="2898"/>
                <a:ext cx="45" cy="4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" name="Line 832"/>
              <p:cNvSpPr>
                <a:spLocks noChangeShapeType="1"/>
              </p:cNvSpPr>
              <p:nvPr/>
            </p:nvSpPr>
            <p:spPr bwMode="auto">
              <a:xfrm flipH="1" flipV="1">
                <a:off x="2092" y="2946"/>
                <a:ext cx="85" cy="1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" name="Line 833"/>
              <p:cNvSpPr>
                <a:spLocks noChangeShapeType="1"/>
              </p:cNvSpPr>
              <p:nvPr/>
            </p:nvSpPr>
            <p:spPr bwMode="auto">
              <a:xfrm flipH="1">
                <a:off x="2262" y="3015"/>
                <a:ext cx="45" cy="5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" name="Line 834"/>
              <p:cNvSpPr>
                <a:spLocks noChangeShapeType="1"/>
              </p:cNvSpPr>
              <p:nvPr/>
            </p:nvSpPr>
            <p:spPr bwMode="auto">
              <a:xfrm flipH="1" flipV="1">
                <a:off x="2177" y="3068"/>
                <a:ext cx="85" cy="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" name="Line 835"/>
              <p:cNvSpPr>
                <a:spLocks noChangeShapeType="1"/>
              </p:cNvSpPr>
              <p:nvPr/>
            </p:nvSpPr>
            <p:spPr bwMode="auto">
              <a:xfrm flipH="1">
                <a:off x="2307" y="2989"/>
                <a:ext cx="6" cy="2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" name="Line 836"/>
              <p:cNvSpPr>
                <a:spLocks noChangeShapeType="1"/>
              </p:cNvSpPr>
              <p:nvPr/>
            </p:nvSpPr>
            <p:spPr bwMode="auto">
              <a:xfrm>
                <a:off x="2137" y="2898"/>
                <a:ext cx="102" cy="1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" name="Line 837"/>
              <p:cNvSpPr>
                <a:spLocks noChangeShapeType="1"/>
              </p:cNvSpPr>
              <p:nvPr/>
            </p:nvSpPr>
            <p:spPr bwMode="auto">
              <a:xfrm>
                <a:off x="2330" y="3749"/>
                <a:ext cx="85" cy="4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" name="Line 838"/>
              <p:cNvSpPr>
                <a:spLocks noChangeShapeType="1"/>
              </p:cNvSpPr>
              <p:nvPr/>
            </p:nvSpPr>
            <p:spPr bwMode="auto">
              <a:xfrm>
                <a:off x="2415" y="3791"/>
                <a:ext cx="74" cy="13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" name="Line 839"/>
              <p:cNvSpPr>
                <a:spLocks noChangeShapeType="1"/>
              </p:cNvSpPr>
              <p:nvPr/>
            </p:nvSpPr>
            <p:spPr bwMode="auto">
              <a:xfrm flipH="1">
                <a:off x="2387" y="3924"/>
                <a:ext cx="102" cy="9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" name="Line 840"/>
              <p:cNvSpPr>
                <a:spLocks noChangeShapeType="1"/>
              </p:cNvSpPr>
              <p:nvPr/>
            </p:nvSpPr>
            <p:spPr bwMode="auto">
              <a:xfrm flipV="1">
                <a:off x="2228" y="3749"/>
                <a:ext cx="102" cy="1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" name="Line 841"/>
              <p:cNvSpPr>
                <a:spLocks noChangeShapeType="1"/>
              </p:cNvSpPr>
              <p:nvPr/>
            </p:nvSpPr>
            <p:spPr bwMode="auto">
              <a:xfrm flipH="1" flipV="1">
                <a:off x="2296" y="4004"/>
                <a:ext cx="91" cy="1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51" name="Group 19"/>
            <p:cNvGrpSpPr>
              <a:grpSpLocks/>
            </p:cNvGrpSpPr>
            <p:nvPr/>
          </p:nvGrpSpPr>
          <p:grpSpPr bwMode="auto">
            <a:xfrm>
              <a:off x="709" y="810"/>
              <a:ext cx="4229" cy="3385"/>
              <a:chOff x="709" y="810"/>
              <a:chExt cx="4229" cy="3385"/>
            </a:xfrm>
          </p:grpSpPr>
          <p:sp>
            <p:nvSpPr>
              <p:cNvPr id="1015" name="Line 843"/>
              <p:cNvSpPr>
                <a:spLocks noChangeShapeType="1"/>
              </p:cNvSpPr>
              <p:nvPr/>
            </p:nvSpPr>
            <p:spPr bwMode="auto">
              <a:xfrm flipH="1" flipV="1">
                <a:off x="2217" y="3881"/>
                <a:ext cx="79" cy="12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6" name="Line 844"/>
              <p:cNvSpPr>
                <a:spLocks noChangeShapeType="1"/>
              </p:cNvSpPr>
              <p:nvPr/>
            </p:nvSpPr>
            <p:spPr bwMode="auto">
              <a:xfrm flipH="1" flipV="1">
                <a:off x="2483" y="3632"/>
                <a:ext cx="102" cy="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7" name="Line 845"/>
              <p:cNvSpPr>
                <a:spLocks noChangeShapeType="1"/>
              </p:cNvSpPr>
              <p:nvPr/>
            </p:nvSpPr>
            <p:spPr bwMode="auto">
              <a:xfrm flipV="1">
                <a:off x="2370" y="3504"/>
                <a:ext cx="34" cy="4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8" name="Line 846"/>
              <p:cNvSpPr>
                <a:spLocks noChangeShapeType="1"/>
              </p:cNvSpPr>
              <p:nvPr/>
            </p:nvSpPr>
            <p:spPr bwMode="auto">
              <a:xfrm flipV="1">
                <a:off x="2404" y="3451"/>
                <a:ext cx="51" cy="5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9" name="Line 847"/>
              <p:cNvSpPr>
                <a:spLocks noChangeShapeType="1"/>
              </p:cNvSpPr>
              <p:nvPr/>
            </p:nvSpPr>
            <p:spPr bwMode="auto">
              <a:xfrm>
                <a:off x="2500" y="3451"/>
                <a:ext cx="113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0" name="Line 848"/>
              <p:cNvSpPr>
                <a:spLocks noChangeShapeType="1"/>
              </p:cNvSpPr>
              <p:nvPr/>
            </p:nvSpPr>
            <p:spPr bwMode="auto">
              <a:xfrm>
                <a:off x="2455" y="3451"/>
                <a:ext cx="4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1" name="Line 849"/>
              <p:cNvSpPr>
                <a:spLocks noChangeShapeType="1"/>
              </p:cNvSpPr>
              <p:nvPr/>
            </p:nvSpPr>
            <p:spPr bwMode="auto">
              <a:xfrm flipH="1" flipV="1">
                <a:off x="2370" y="3552"/>
                <a:ext cx="113" cy="8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2" name="Line 850"/>
              <p:cNvSpPr>
                <a:spLocks noChangeShapeType="1"/>
              </p:cNvSpPr>
              <p:nvPr/>
            </p:nvSpPr>
            <p:spPr bwMode="auto">
              <a:xfrm>
                <a:off x="2613" y="3488"/>
                <a:ext cx="17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3" name="Line 851"/>
              <p:cNvSpPr>
                <a:spLocks noChangeShapeType="1"/>
              </p:cNvSpPr>
              <p:nvPr/>
            </p:nvSpPr>
            <p:spPr bwMode="auto">
              <a:xfrm flipH="1">
                <a:off x="2585" y="3525"/>
                <a:ext cx="45" cy="11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" name="Line 852"/>
              <p:cNvSpPr>
                <a:spLocks noChangeShapeType="1"/>
              </p:cNvSpPr>
              <p:nvPr/>
            </p:nvSpPr>
            <p:spPr bwMode="auto">
              <a:xfrm>
                <a:off x="3078" y="3095"/>
                <a:ext cx="51" cy="15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" name="Line 853"/>
              <p:cNvSpPr>
                <a:spLocks noChangeShapeType="1"/>
              </p:cNvSpPr>
              <p:nvPr/>
            </p:nvSpPr>
            <p:spPr bwMode="auto">
              <a:xfrm>
                <a:off x="3129" y="3254"/>
                <a:ext cx="34" cy="11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" name="Line 854"/>
              <p:cNvSpPr>
                <a:spLocks noChangeShapeType="1"/>
              </p:cNvSpPr>
              <p:nvPr/>
            </p:nvSpPr>
            <p:spPr bwMode="auto">
              <a:xfrm flipH="1">
                <a:off x="3118" y="3371"/>
                <a:ext cx="45" cy="5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" name="Line 855"/>
              <p:cNvSpPr>
                <a:spLocks noChangeShapeType="1"/>
              </p:cNvSpPr>
              <p:nvPr/>
            </p:nvSpPr>
            <p:spPr bwMode="auto">
              <a:xfrm flipH="1" flipV="1">
                <a:off x="2920" y="3345"/>
                <a:ext cx="181" cy="10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" name="Line 856"/>
              <p:cNvSpPr>
                <a:spLocks noChangeShapeType="1"/>
              </p:cNvSpPr>
              <p:nvPr/>
            </p:nvSpPr>
            <p:spPr bwMode="auto">
              <a:xfrm>
                <a:off x="3039" y="3074"/>
                <a:ext cx="39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" name="Line 857"/>
              <p:cNvSpPr>
                <a:spLocks noChangeShapeType="1"/>
              </p:cNvSpPr>
              <p:nvPr/>
            </p:nvSpPr>
            <p:spPr bwMode="auto">
              <a:xfrm flipH="1">
                <a:off x="3101" y="3430"/>
                <a:ext cx="17" cy="1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" name="Line 858"/>
              <p:cNvSpPr>
                <a:spLocks noChangeShapeType="1"/>
              </p:cNvSpPr>
              <p:nvPr/>
            </p:nvSpPr>
            <p:spPr bwMode="auto">
              <a:xfrm flipV="1">
                <a:off x="2920" y="3074"/>
                <a:ext cx="119" cy="27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" name="Line 859"/>
              <p:cNvSpPr>
                <a:spLocks noChangeShapeType="1"/>
              </p:cNvSpPr>
              <p:nvPr/>
            </p:nvSpPr>
            <p:spPr bwMode="auto">
              <a:xfrm flipH="1">
                <a:off x="1939" y="2723"/>
                <a:ext cx="5" cy="1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" name="Line 860"/>
              <p:cNvSpPr>
                <a:spLocks noChangeShapeType="1"/>
              </p:cNvSpPr>
              <p:nvPr/>
            </p:nvSpPr>
            <p:spPr bwMode="auto">
              <a:xfrm flipH="1" flipV="1">
                <a:off x="1672" y="2675"/>
                <a:ext cx="244" cy="6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3" name="Line 861"/>
              <p:cNvSpPr>
                <a:spLocks noChangeShapeType="1"/>
              </p:cNvSpPr>
              <p:nvPr/>
            </p:nvSpPr>
            <p:spPr bwMode="auto">
              <a:xfrm flipV="1">
                <a:off x="1576" y="2484"/>
                <a:ext cx="6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" name="Line 862"/>
              <p:cNvSpPr>
                <a:spLocks noChangeShapeType="1"/>
              </p:cNvSpPr>
              <p:nvPr/>
            </p:nvSpPr>
            <p:spPr bwMode="auto">
              <a:xfrm>
                <a:off x="1582" y="2484"/>
                <a:ext cx="164" cy="1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Line 863"/>
              <p:cNvSpPr>
                <a:spLocks noChangeShapeType="1"/>
              </p:cNvSpPr>
              <p:nvPr/>
            </p:nvSpPr>
            <p:spPr bwMode="auto">
              <a:xfrm>
                <a:off x="1746" y="2494"/>
                <a:ext cx="170" cy="11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" name="Line 864"/>
              <p:cNvSpPr>
                <a:spLocks noChangeShapeType="1"/>
              </p:cNvSpPr>
              <p:nvPr/>
            </p:nvSpPr>
            <p:spPr bwMode="auto">
              <a:xfrm flipH="1" flipV="1">
                <a:off x="1576" y="2521"/>
                <a:ext cx="96" cy="15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7" name="Line 865"/>
              <p:cNvSpPr>
                <a:spLocks noChangeShapeType="1"/>
              </p:cNvSpPr>
              <p:nvPr/>
            </p:nvSpPr>
            <p:spPr bwMode="auto">
              <a:xfrm>
                <a:off x="1916" y="2606"/>
                <a:ext cx="28" cy="11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" name="Line 866"/>
              <p:cNvSpPr>
                <a:spLocks noChangeShapeType="1"/>
              </p:cNvSpPr>
              <p:nvPr/>
            </p:nvSpPr>
            <p:spPr bwMode="auto">
              <a:xfrm flipH="1">
                <a:off x="1916" y="2733"/>
                <a:ext cx="23" cy="1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Line 867"/>
              <p:cNvSpPr>
                <a:spLocks noChangeShapeType="1"/>
              </p:cNvSpPr>
              <p:nvPr/>
            </p:nvSpPr>
            <p:spPr bwMode="auto">
              <a:xfrm flipH="1">
                <a:off x="2375" y="2819"/>
                <a:ext cx="34" cy="1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0" name="Line 868"/>
              <p:cNvSpPr>
                <a:spLocks noChangeShapeType="1"/>
              </p:cNvSpPr>
              <p:nvPr/>
            </p:nvSpPr>
            <p:spPr bwMode="auto">
              <a:xfrm flipH="1">
                <a:off x="2313" y="2941"/>
                <a:ext cx="62" cy="4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1" name="Line 869"/>
              <p:cNvSpPr>
                <a:spLocks noChangeShapeType="1"/>
              </p:cNvSpPr>
              <p:nvPr/>
            </p:nvSpPr>
            <p:spPr bwMode="auto">
              <a:xfrm flipV="1">
                <a:off x="2239" y="2749"/>
                <a:ext cx="12" cy="16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2" name="Line 870"/>
              <p:cNvSpPr>
                <a:spLocks noChangeShapeType="1"/>
              </p:cNvSpPr>
              <p:nvPr/>
            </p:nvSpPr>
            <p:spPr bwMode="auto">
              <a:xfrm>
                <a:off x="2251" y="2749"/>
                <a:ext cx="158" cy="7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3" name="Line 871"/>
              <p:cNvSpPr>
                <a:spLocks noChangeShapeType="1"/>
              </p:cNvSpPr>
              <p:nvPr/>
            </p:nvSpPr>
            <p:spPr bwMode="auto">
              <a:xfrm flipH="1" flipV="1">
                <a:off x="2239" y="2909"/>
                <a:ext cx="74" cy="8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" name="Line 872"/>
              <p:cNvSpPr>
                <a:spLocks noChangeShapeType="1"/>
              </p:cNvSpPr>
              <p:nvPr/>
            </p:nvSpPr>
            <p:spPr bwMode="auto">
              <a:xfrm flipV="1">
                <a:off x="1865" y="3770"/>
                <a:ext cx="136" cy="1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" name="Line 873"/>
              <p:cNvSpPr>
                <a:spLocks noChangeShapeType="1"/>
              </p:cNvSpPr>
              <p:nvPr/>
            </p:nvSpPr>
            <p:spPr bwMode="auto">
              <a:xfrm flipV="1">
                <a:off x="2001" y="3754"/>
                <a:ext cx="221" cy="1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" name="Line 874"/>
              <p:cNvSpPr>
                <a:spLocks noChangeShapeType="1"/>
              </p:cNvSpPr>
              <p:nvPr/>
            </p:nvSpPr>
            <p:spPr bwMode="auto">
              <a:xfrm>
                <a:off x="2222" y="3754"/>
                <a:ext cx="6" cy="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" name="Line 875"/>
              <p:cNvSpPr>
                <a:spLocks noChangeShapeType="1"/>
              </p:cNvSpPr>
              <p:nvPr/>
            </p:nvSpPr>
            <p:spPr bwMode="auto">
              <a:xfrm flipH="1">
                <a:off x="1865" y="3881"/>
                <a:ext cx="352" cy="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" name="Line 876"/>
              <p:cNvSpPr>
                <a:spLocks noChangeShapeType="1"/>
              </p:cNvSpPr>
              <p:nvPr/>
            </p:nvSpPr>
            <p:spPr bwMode="auto">
              <a:xfrm flipH="1">
                <a:off x="2217" y="3759"/>
                <a:ext cx="11" cy="1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" name="Line 877"/>
              <p:cNvSpPr>
                <a:spLocks noChangeShapeType="1"/>
              </p:cNvSpPr>
              <p:nvPr/>
            </p:nvSpPr>
            <p:spPr bwMode="auto">
              <a:xfrm flipH="1">
                <a:off x="1814" y="2218"/>
                <a:ext cx="34" cy="2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" name="Line 878"/>
              <p:cNvSpPr>
                <a:spLocks noChangeShapeType="1"/>
              </p:cNvSpPr>
              <p:nvPr/>
            </p:nvSpPr>
            <p:spPr bwMode="auto">
              <a:xfrm flipV="1">
                <a:off x="1548" y="2175"/>
                <a:ext cx="102" cy="10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" name="Line 879"/>
              <p:cNvSpPr>
                <a:spLocks noChangeShapeType="1"/>
              </p:cNvSpPr>
              <p:nvPr/>
            </p:nvSpPr>
            <p:spPr bwMode="auto">
              <a:xfrm flipH="1">
                <a:off x="1570" y="2245"/>
                <a:ext cx="244" cy="7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2" name="Line 880"/>
              <p:cNvSpPr>
                <a:spLocks noChangeShapeType="1"/>
              </p:cNvSpPr>
              <p:nvPr/>
            </p:nvSpPr>
            <p:spPr bwMode="auto">
              <a:xfrm>
                <a:off x="1650" y="2175"/>
                <a:ext cx="198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3" name="Line 881"/>
              <p:cNvSpPr>
                <a:spLocks noChangeShapeType="1"/>
              </p:cNvSpPr>
              <p:nvPr/>
            </p:nvSpPr>
            <p:spPr bwMode="auto">
              <a:xfrm flipH="1" flipV="1">
                <a:off x="1548" y="2282"/>
                <a:ext cx="22" cy="4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" name="Line 882"/>
              <p:cNvSpPr>
                <a:spLocks noChangeShapeType="1"/>
              </p:cNvSpPr>
              <p:nvPr/>
            </p:nvSpPr>
            <p:spPr bwMode="auto">
              <a:xfrm flipH="1" flipV="1">
                <a:off x="3396" y="3074"/>
                <a:ext cx="56" cy="1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" name="Line 883"/>
              <p:cNvSpPr>
                <a:spLocks noChangeShapeType="1"/>
              </p:cNvSpPr>
              <p:nvPr/>
            </p:nvSpPr>
            <p:spPr bwMode="auto">
              <a:xfrm flipV="1">
                <a:off x="3407" y="2771"/>
                <a:ext cx="641" cy="20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6" name="Line 884"/>
              <p:cNvSpPr>
                <a:spLocks noChangeShapeType="1"/>
              </p:cNvSpPr>
              <p:nvPr/>
            </p:nvSpPr>
            <p:spPr bwMode="auto">
              <a:xfrm flipH="1" flipV="1">
                <a:off x="3452" y="3206"/>
                <a:ext cx="74" cy="2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7" name="Line 885"/>
              <p:cNvSpPr>
                <a:spLocks noChangeShapeType="1"/>
              </p:cNvSpPr>
              <p:nvPr/>
            </p:nvSpPr>
            <p:spPr bwMode="auto">
              <a:xfrm flipV="1">
                <a:off x="3396" y="2978"/>
                <a:ext cx="11" cy="9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8" name="Line 886"/>
              <p:cNvSpPr>
                <a:spLocks noChangeShapeType="1"/>
              </p:cNvSpPr>
              <p:nvPr/>
            </p:nvSpPr>
            <p:spPr bwMode="auto">
              <a:xfrm flipH="1">
                <a:off x="3526" y="3005"/>
                <a:ext cx="805" cy="22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9" name="Line 887"/>
              <p:cNvSpPr>
                <a:spLocks noChangeShapeType="1"/>
              </p:cNvSpPr>
              <p:nvPr/>
            </p:nvSpPr>
            <p:spPr bwMode="auto">
              <a:xfrm flipH="1">
                <a:off x="1910" y="1920"/>
                <a:ext cx="91" cy="17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0" name="Line 888"/>
              <p:cNvSpPr>
                <a:spLocks noChangeShapeType="1"/>
              </p:cNvSpPr>
              <p:nvPr/>
            </p:nvSpPr>
            <p:spPr bwMode="auto">
              <a:xfrm flipH="1">
                <a:off x="1859" y="2096"/>
                <a:ext cx="51" cy="1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" name="Line 889"/>
              <p:cNvSpPr>
                <a:spLocks noChangeShapeType="1"/>
              </p:cNvSpPr>
              <p:nvPr/>
            </p:nvSpPr>
            <p:spPr bwMode="auto">
              <a:xfrm flipH="1" flipV="1">
                <a:off x="1655" y="1729"/>
                <a:ext cx="108" cy="28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" name="Line 890"/>
              <p:cNvSpPr>
                <a:spLocks noChangeShapeType="1"/>
              </p:cNvSpPr>
              <p:nvPr/>
            </p:nvSpPr>
            <p:spPr bwMode="auto">
              <a:xfrm>
                <a:off x="1984" y="1857"/>
                <a:ext cx="17" cy="6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" name="Line 891"/>
              <p:cNvSpPr>
                <a:spLocks noChangeShapeType="1"/>
              </p:cNvSpPr>
              <p:nvPr/>
            </p:nvSpPr>
            <p:spPr bwMode="auto">
              <a:xfrm>
                <a:off x="1655" y="1729"/>
                <a:ext cx="329" cy="12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4" name="Line 892"/>
              <p:cNvSpPr>
                <a:spLocks noChangeShapeType="1"/>
              </p:cNvSpPr>
              <p:nvPr/>
            </p:nvSpPr>
            <p:spPr bwMode="auto">
              <a:xfrm flipH="1" flipV="1">
                <a:off x="1763" y="2016"/>
                <a:ext cx="96" cy="9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" name="Line 893"/>
              <p:cNvSpPr>
                <a:spLocks noChangeShapeType="1"/>
              </p:cNvSpPr>
              <p:nvPr/>
            </p:nvSpPr>
            <p:spPr bwMode="auto">
              <a:xfrm flipH="1" flipV="1">
                <a:off x="709" y="3791"/>
                <a:ext cx="663" cy="19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6" name="Line 894"/>
              <p:cNvSpPr>
                <a:spLocks noChangeShapeType="1"/>
              </p:cNvSpPr>
              <p:nvPr/>
            </p:nvSpPr>
            <p:spPr bwMode="auto">
              <a:xfrm>
                <a:off x="1145" y="3605"/>
                <a:ext cx="227" cy="37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7" name="Line 895"/>
              <p:cNvSpPr>
                <a:spLocks noChangeShapeType="1"/>
              </p:cNvSpPr>
              <p:nvPr/>
            </p:nvSpPr>
            <p:spPr bwMode="auto">
              <a:xfrm>
                <a:off x="1071" y="3531"/>
                <a:ext cx="74" cy="7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8" name="Line 896"/>
              <p:cNvSpPr>
                <a:spLocks noChangeShapeType="1"/>
              </p:cNvSpPr>
              <p:nvPr/>
            </p:nvSpPr>
            <p:spPr bwMode="auto">
              <a:xfrm flipV="1">
                <a:off x="709" y="3557"/>
                <a:ext cx="136" cy="22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" name="Line 897"/>
              <p:cNvSpPr>
                <a:spLocks noChangeShapeType="1"/>
              </p:cNvSpPr>
              <p:nvPr/>
            </p:nvSpPr>
            <p:spPr bwMode="auto">
              <a:xfrm flipV="1">
                <a:off x="845" y="3531"/>
                <a:ext cx="226" cy="2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0" name="Line 898"/>
              <p:cNvSpPr>
                <a:spLocks noChangeShapeType="1"/>
              </p:cNvSpPr>
              <p:nvPr/>
            </p:nvSpPr>
            <p:spPr bwMode="auto">
              <a:xfrm flipV="1">
                <a:off x="3441" y="2298"/>
                <a:ext cx="11" cy="19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1" name="Line 899"/>
              <p:cNvSpPr>
                <a:spLocks noChangeShapeType="1"/>
              </p:cNvSpPr>
              <p:nvPr/>
            </p:nvSpPr>
            <p:spPr bwMode="auto">
              <a:xfrm flipH="1" flipV="1">
                <a:off x="3441" y="2489"/>
                <a:ext cx="448" cy="9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2" name="Line 900"/>
              <p:cNvSpPr>
                <a:spLocks noChangeShapeType="1"/>
              </p:cNvSpPr>
              <p:nvPr/>
            </p:nvSpPr>
            <p:spPr bwMode="auto">
              <a:xfrm flipH="1" flipV="1">
                <a:off x="3685" y="2122"/>
                <a:ext cx="96" cy="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3" name="Line 901"/>
              <p:cNvSpPr>
                <a:spLocks noChangeShapeType="1"/>
              </p:cNvSpPr>
              <p:nvPr/>
            </p:nvSpPr>
            <p:spPr bwMode="auto">
              <a:xfrm flipH="1" flipV="1">
                <a:off x="2948" y="1787"/>
                <a:ext cx="323" cy="12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4" name="Line 902"/>
              <p:cNvSpPr>
                <a:spLocks noChangeShapeType="1"/>
              </p:cNvSpPr>
              <p:nvPr/>
            </p:nvSpPr>
            <p:spPr bwMode="auto">
              <a:xfrm flipH="1">
                <a:off x="3424" y="1878"/>
                <a:ext cx="119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" name="Line 903"/>
              <p:cNvSpPr>
                <a:spLocks noChangeShapeType="1"/>
              </p:cNvSpPr>
              <p:nvPr/>
            </p:nvSpPr>
            <p:spPr bwMode="auto">
              <a:xfrm flipH="1" flipV="1">
                <a:off x="3282" y="1458"/>
                <a:ext cx="290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6" name="Line 904"/>
              <p:cNvSpPr>
                <a:spLocks noChangeShapeType="1"/>
              </p:cNvSpPr>
              <p:nvPr/>
            </p:nvSpPr>
            <p:spPr bwMode="auto">
              <a:xfrm flipH="1" flipV="1">
                <a:off x="3940" y="2606"/>
                <a:ext cx="108" cy="16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7" name="Line 905"/>
              <p:cNvSpPr>
                <a:spLocks noChangeShapeType="1"/>
              </p:cNvSpPr>
              <p:nvPr/>
            </p:nvSpPr>
            <p:spPr bwMode="auto">
              <a:xfrm flipH="1" flipV="1">
                <a:off x="4331" y="3005"/>
                <a:ext cx="607" cy="29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8" name="Line 906"/>
              <p:cNvSpPr>
                <a:spLocks noChangeShapeType="1"/>
              </p:cNvSpPr>
              <p:nvPr/>
            </p:nvSpPr>
            <p:spPr bwMode="auto">
              <a:xfrm flipH="1" flipV="1">
                <a:off x="4048" y="2771"/>
                <a:ext cx="283" cy="23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9" name="Line 907"/>
              <p:cNvSpPr>
                <a:spLocks noChangeShapeType="1"/>
              </p:cNvSpPr>
              <p:nvPr/>
            </p:nvSpPr>
            <p:spPr bwMode="auto">
              <a:xfrm flipV="1">
                <a:off x="3985" y="1686"/>
                <a:ext cx="165" cy="1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0" name="Line 908"/>
              <p:cNvSpPr>
                <a:spLocks noChangeShapeType="1"/>
              </p:cNvSpPr>
              <p:nvPr/>
            </p:nvSpPr>
            <p:spPr bwMode="auto">
              <a:xfrm flipH="1" flipV="1">
                <a:off x="4496" y="1761"/>
                <a:ext cx="102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1" name="Line 909"/>
              <p:cNvSpPr>
                <a:spLocks noChangeShapeType="1"/>
              </p:cNvSpPr>
              <p:nvPr/>
            </p:nvSpPr>
            <p:spPr bwMode="auto">
              <a:xfrm flipV="1">
                <a:off x="3657" y="1442"/>
                <a:ext cx="51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2" name="Line 910"/>
              <p:cNvSpPr>
                <a:spLocks noChangeShapeType="1"/>
              </p:cNvSpPr>
              <p:nvPr/>
            </p:nvSpPr>
            <p:spPr bwMode="auto">
              <a:xfrm flipH="1" flipV="1">
                <a:off x="3543" y="1878"/>
                <a:ext cx="363" cy="4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3" name="Line 911"/>
              <p:cNvSpPr>
                <a:spLocks noChangeShapeType="1"/>
              </p:cNvSpPr>
              <p:nvPr/>
            </p:nvSpPr>
            <p:spPr bwMode="auto">
              <a:xfrm flipV="1">
                <a:off x="3543" y="1702"/>
                <a:ext cx="125" cy="17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4" name="Line 912"/>
              <p:cNvSpPr>
                <a:spLocks noChangeShapeType="1"/>
              </p:cNvSpPr>
              <p:nvPr/>
            </p:nvSpPr>
            <p:spPr bwMode="auto">
              <a:xfrm>
                <a:off x="3912" y="1740"/>
                <a:ext cx="17" cy="6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" name="Line 913"/>
              <p:cNvSpPr>
                <a:spLocks noChangeShapeType="1"/>
              </p:cNvSpPr>
              <p:nvPr/>
            </p:nvSpPr>
            <p:spPr bwMode="auto">
              <a:xfrm flipH="1" flipV="1">
                <a:off x="4456" y="1437"/>
                <a:ext cx="119" cy="21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6" name="Line 914"/>
              <p:cNvSpPr>
                <a:spLocks noChangeShapeType="1"/>
              </p:cNvSpPr>
              <p:nvPr/>
            </p:nvSpPr>
            <p:spPr bwMode="auto">
              <a:xfrm flipH="1" flipV="1">
                <a:off x="3889" y="2585"/>
                <a:ext cx="51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7" name="Line 915"/>
              <p:cNvSpPr>
                <a:spLocks noChangeShapeType="1"/>
              </p:cNvSpPr>
              <p:nvPr/>
            </p:nvSpPr>
            <p:spPr bwMode="auto">
              <a:xfrm flipH="1" flipV="1">
                <a:off x="3781" y="2128"/>
                <a:ext cx="108" cy="45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" name="Line 916"/>
              <p:cNvSpPr>
                <a:spLocks noChangeShapeType="1"/>
              </p:cNvSpPr>
              <p:nvPr/>
            </p:nvSpPr>
            <p:spPr bwMode="auto">
              <a:xfrm flipV="1">
                <a:off x="3781" y="1984"/>
                <a:ext cx="165" cy="14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9" name="Line 917"/>
              <p:cNvSpPr>
                <a:spLocks noChangeShapeType="1"/>
              </p:cNvSpPr>
              <p:nvPr/>
            </p:nvSpPr>
            <p:spPr bwMode="auto">
              <a:xfrm>
                <a:off x="4087" y="2032"/>
                <a:ext cx="216" cy="9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0" name="Line 918"/>
              <p:cNvSpPr>
                <a:spLocks noChangeShapeType="1"/>
              </p:cNvSpPr>
              <p:nvPr/>
            </p:nvSpPr>
            <p:spPr bwMode="auto">
              <a:xfrm flipH="1">
                <a:off x="3940" y="2133"/>
                <a:ext cx="363" cy="47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" name="Line 919"/>
              <p:cNvSpPr>
                <a:spLocks noChangeShapeType="1"/>
              </p:cNvSpPr>
              <p:nvPr/>
            </p:nvSpPr>
            <p:spPr bwMode="auto">
              <a:xfrm flipH="1" flipV="1">
                <a:off x="4246" y="1160"/>
                <a:ext cx="114" cy="6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2" name="Line 920"/>
              <p:cNvSpPr>
                <a:spLocks noChangeShapeType="1"/>
              </p:cNvSpPr>
              <p:nvPr/>
            </p:nvSpPr>
            <p:spPr bwMode="auto">
              <a:xfrm flipH="1">
                <a:off x="4445" y="1139"/>
                <a:ext cx="272" cy="9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" name="Line 921"/>
              <p:cNvSpPr>
                <a:spLocks noChangeShapeType="1"/>
              </p:cNvSpPr>
              <p:nvPr/>
            </p:nvSpPr>
            <p:spPr bwMode="auto">
              <a:xfrm flipH="1" flipV="1">
                <a:off x="3271" y="1915"/>
                <a:ext cx="181" cy="38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4" name="Line 922"/>
              <p:cNvSpPr>
                <a:spLocks noChangeShapeType="1"/>
              </p:cNvSpPr>
              <p:nvPr/>
            </p:nvSpPr>
            <p:spPr bwMode="auto">
              <a:xfrm flipH="1">
                <a:off x="3452" y="2122"/>
                <a:ext cx="233" cy="17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5" name="Line 923"/>
              <p:cNvSpPr>
                <a:spLocks noChangeShapeType="1"/>
              </p:cNvSpPr>
              <p:nvPr/>
            </p:nvSpPr>
            <p:spPr bwMode="auto">
              <a:xfrm>
                <a:off x="3424" y="1915"/>
                <a:ext cx="261" cy="20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" name="Line 924"/>
              <p:cNvSpPr>
                <a:spLocks noChangeShapeType="1"/>
              </p:cNvSpPr>
              <p:nvPr/>
            </p:nvSpPr>
            <p:spPr bwMode="auto">
              <a:xfrm>
                <a:off x="3271" y="1915"/>
                <a:ext cx="153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" name="Line 925"/>
              <p:cNvSpPr>
                <a:spLocks noChangeShapeType="1"/>
              </p:cNvSpPr>
              <p:nvPr/>
            </p:nvSpPr>
            <p:spPr bwMode="auto">
              <a:xfrm flipH="1">
                <a:off x="4150" y="1740"/>
                <a:ext cx="255" cy="4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Line 926"/>
              <p:cNvSpPr>
                <a:spLocks noChangeShapeType="1"/>
              </p:cNvSpPr>
              <p:nvPr/>
            </p:nvSpPr>
            <p:spPr bwMode="auto">
              <a:xfrm flipV="1">
                <a:off x="4150" y="1671"/>
                <a:ext cx="102" cy="1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" name="Line 927"/>
              <p:cNvSpPr>
                <a:spLocks noChangeShapeType="1"/>
              </p:cNvSpPr>
              <p:nvPr/>
            </p:nvSpPr>
            <p:spPr bwMode="auto">
              <a:xfrm flipV="1">
                <a:off x="4093" y="1686"/>
                <a:ext cx="57" cy="10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0" name="Line 928"/>
              <p:cNvSpPr>
                <a:spLocks noChangeShapeType="1"/>
              </p:cNvSpPr>
              <p:nvPr/>
            </p:nvSpPr>
            <p:spPr bwMode="auto">
              <a:xfrm flipH="1" flipV="1">
                <a:off x="4598" y="1798"/>
                <a:ext cx="11" cy="1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Line 929"/>
              <p:cNvSpPr>
                <a:spLocks noChangeShapeType="1"/>
              </p:cNvSpPr>
              <p:nvPr/>
            </p:nvSpPr>
            <p:spPr bwMode="auto">
              <a:xfrm flipH="1" flipV="1">
                <a:off x="4575" y="1649"/>
                <a:ext cx="23" cy="14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Line 930"/>
              <p:cNvSpPr>
                <a:spLocks noChangeShapeType="1"/>
              </p:cNvSpPr>
              <p:nvPr/>
            </p:nvSpPr>
            <p:spPr bwMode="auto">
              <a:xfrm flipV="1">
                <a:off x="4575" y="1166"/>
                <a:ext cx="204" cy="48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Line 931"/>
              <p:cNvSpPr>
                <a:spLocks noChangeShapeType="1"/>
              </p:cNvSpPr>
              <p:nvPr/>
            </p:nvSpPr>
            <p:spPr bwMode="auto">
              <a:xfrm flipV="1">
                <a:off x="3566" y="1091"/>
                <a:ext cx="187" cy="11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" name="Line 932"/>
              <p:cNvSpPr>
                <a:spLocks noChangeShapeType="1"/>
              </p:cNvSpPr>
              <p:nvPr/>
            </p:nvSpPr>
            <p:spPr bwMode="auto">
              <a:xfrm flipH="1">
                <a:off x="3464" y="1203"/>
                <a:ext cx="317" cy="1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5" name="Line 933"/>
              <p:cNvSpPr>
                <a:spLocks noChangeShapeType="1"/>
              </p:cNvSpPr>
              <p:nvPr/>
            </p:nvSpPr>
            <p:spPr bwMode="auto">
              <a:xfrm flipV="1">
                <a:off x="4189" y="1224"/>
                <a:ext cx="171" cy="19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" name="Line 934"/>
              <p:cNvSpPr>
                <a:spLocks noChangeShapeType="1"/>
              </p:cNvSpPr>
              <p:nvPr/>
            </p:nvSpPr>
            <p:spPr bwMode="auto">
              <a:xfrm flipH="1">
                <a:off x="4263" y="1437"/>
                <a:ext cx="193" cy="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" name="Line 935"/>
              <p:cNvSpPr>
                <a:spLocks noChangeShapeType="1"/>
              </p:cNvSpPr>
              <p:nvPr/>
            </p:nvSpPr>
            <p:spPr bwMode="auto">
              <a:xfrm>
                <a:off x="4445" y="1229"/>
                <a:ext cx="11" cy="20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" name="Line 936"/>
              <p:cNvSpPr>
                <a:spLocks noChangeShapeType="1"/>
              </p:cNvSpPr>
              <p:nvPr/>
            </p:nvSpPr>
            <p:spPr bwMode="auto">
              <a:xfrm>
                <a:off x="4360" y="1224"/>
                <a:ext cx="85" cy="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" name="Line 937"/>
              <p:cNvSpPr>
                <a:spLocks noChangeShapeType="1"/>
              </p:cNvSpPr>
              <p:nvPr/>
            </p:nvSpPr>
            <p:spPr bwMode="auto">
              <a:xfrm flipH="1" flipV="1">
                <a:off x="3719" y="1022"/>
                <a:ext cx="34" cy="6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0" name="Line 938"/>
              <p:cNvSpPr>
                <a:spLocks noChangeShapeType="1"/>
              </p:cNvSpPr>
              <p:nvPr/>
            </p:nvSpPr>
            <p:spPr bwMode="auto">
              <a:xfrm flipH="1" flipV="1">
                <a:off x="3753" y="1091"/>
                <a:ext cx="57" cy="6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1" name="Line 939"/>
              <p:cNvSpPr>
                <a:spLocks noChangeShapeType="1"/>
              </p:cNvSpPr>
              <p:nvPr/>
            </p:nvSpPr>
            <p:spPr bwMode="auto">
              <a:xfrm flipH="1" flipV="1">
                <a:off x="2460" y="1554"/>
                <a:ext cx="375" cy="27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2" name="Line 940"/>
              <p:cNvSpPr>
                <a:spLocks noChangeShapeType="1"/>
              </p:cNvSpPr>
              <p:nvPr/>
            </p:nvSpPr>
            <p:spPr bwMode="auto">
              <a:xfrm flipH="1">
                <a:off x="2835" y="1787"/>
                <a:ext cx="113" cy="3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3" name="Line 941"/>
              <p:cNvSpPr>
                <a:spLocks noChangeShapeType="1"/>
              </p:cNvSpPr>
              <p:nvPr/>
            </p:nvSpPr>
            <p:spPr bwMode="auto">
              <a:xfrm flipH="1" flipV="1">
                <a:off x="2256" y="1341"/>
                <a:ext cx="204" cy="21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4" name="Line 942"/>
              <p:cNvSpPr>
                <a:spLocks noChangeShapeType="1"/>
              </p:cNvSpPr>
              <p:nvPr/>
            </p:nvSpPr>
            <p:spPr bwMode="auto">
              <a:xfrm flipH="1">
                <a:off x="2948" y="1458"/>
                <a:ext cx="249" cy="32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5" name="Line 943"/>
              <p:cNvSpPr>
                <a:spLocks noChangeShapeType="1"/>
              </p:cNvSpPr>
              <p:nvPr/>
            </p:nvSpPr>
            <p:spPr bwMode="auto">
              <a:xfrm flipH="1" flipV="1">
                <a:off x="3906" y="1926"/>
                <a:ext cx="40" cy="5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" name="Line 944"/>
              <p:cNvSpPr>
                <a:spLocks noChangeShapeType="1"/>
              </p:cNvSpPr>
              <p:nvPr/>
            </p:nvSpPr>
            <p:spPr bwMode="auto">
              <a:xfrm flipH="1">
                <a:off x="4087" y="1787"/>
                <a:ext cx="63" cy="24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7" name="Line 945"/>
              <p:cNvSpPr>
                <a:spLocks noChangeShapeType="1"/>
              </p:cNvSpPr>
              <p:nvPr/>
            </p:nvSpPr>
            <p:spPr bwMode="auto">
              <a:xfrm flipV="1">
                <a:off x="3929" y="1793"/>
                <a:ext cx="164" cy="1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8" name="Line 946"/>
              <p:cNvSpPr>
                <a:spLocks noChangeShapeType="1"/>
              </p:cNvSpPr>
              <p:nvPr/>
            </p:nvSpPr>
            <p:spPr bwMode="auto">
              <a:xfrm flipV="1">
                <a:off x="3906" y="1809"/>
                <a:ext cx="23" cy="11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9" name="Line 947"/>
              <p:cNvSpPr>
                <a:spLocks noChangeShapeType="1"/>
              </p:cNvSpPr>
              <p:nvPr/>
            </p:nvSpPr>
            <p:spPr bwMode="auto">
              <a:xfrm flipH="1" flipV="1">
                <a:off x="3946" y="1984"/>
                <a:ext cx="141" cy="4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0" name="Line 948"/>
              <p:cNvSpPr>
                <a:spLocks noChangeShapeType="1"/>
              </p:cNvSpPr>
              <p:nvPr/>
            </p:nvSpPr>
            <p:spPr bwMode="auto">
              <a:xfrm flipV="1">
                <a:off x="4093" y="1787"/>
                <a:ext cx="57" cy="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1" name="Line 949"/>
              <p:cNvSpPr>
                <a:spLocks noChangeShapeType="1"/>
              </p:cNvSpPr>
              <p:nvPr/>
            </p:nvSpPr>
            <p:spPr bwMode="auto">
              <a:xfrm flipV="1">
                <a:off x="4813" y="1617"/>
                <a:ext cx="125" cy="20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2" name="Line 950"/>
              <p:cNvSpPr>
                <a:spLocks noChangeShapeType="1"/>
              </p:cNvSpPr>
              <p:nvPr/>
            </p:nvSpPr>
            <p:spPr bwMode="auto">
              <a:xfrm flipV="1">
                <a:off x="4303" y="1809"/>
                <a:ext cx="306" cy="31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3" name="Line 951"/>
              <p:cNvSpPr>
                <a:spLocks noChangeShapeType="1"/>
              </p:cNvSpPr>
              <p:nvPr/>
            </p:nvSpPr>
            <p:spPr bwMode="auto">
              <a:xfrm flipH="1" flipV="1">
                <a:off x="4303" y="2133"/>
                <a:ext cx="635" cy="43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4" name="Line 952"/>
              <p:cNvSpPr>
                <a:spLocks noChangeShapeType="1"/>
              </p:cNvSpPr>
              <p:nvPr/>
            </p:nvSpPr>
            <p:spPr bwMode="auto">
              <a:xfrm flipV="1">
                <a:off x="4303" y="2122"/>
                <a:ext cx="1" cy="1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5" name="Line 953"/>
              <p:cNvSpPr>
                <a:spLocks noChangeShapeType="1"/>
              </p:cNvSpPr>
              <p:nvPr/>
            </p:nvSpPr>
            <p:spPr bwMode="auto">
              <a:xfrm>
                <a:off x="4609" y="1809"/>
                <a:ext cx="204" cy="1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" name="Line 954"/>
              <p:cNvSpPr>
                <a:spLocks noChangeShapeType="1"/>
              </p:cNvSpPr>
              <p:nvPr/>
            </p:nvSpPr>
            <p:spPr bwMode="auto">
              <a:xfrm>
                <a:off x="4813" y="1819"/>
                <a:ext cx="125" cy="8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" name="Line 955"/>
              <p:cNvSpPr>
                <a:spLocks noChangeShapeType="1"/>
              </p:cNvSpPr>
              <p:nvPr/>
            </p:nvSpPr>
            <p:spPr bwMode="auto">
              <a:xfrm flipH="1">
                <a:off x="3985" y="1490"/>
                <a:ext cx="102" cy="20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" name="Line 956"/>
              <p:cNvSpPr>
                <a:spLocks noChangeShapeType="1"/>
              </p:cNvSpPr>
              <p:nvPr/>
            </p:nvSpPr>
            <p:spPr bwMode="auto">
              <a:xfrm flipH="1">
                <a:off x="3912" y="1697"/>
                <a:ext cx="73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" name="Line 957"/>
              <p:cNvSpPr>
                <a:spLocks noChangeShapeType="1"/>
              </p:cNvSpPr>
              <p:nvPr/>
            </p:nvSpPr>
            <p:spPr bwMode="auto">
              <a:xfrm flipV="1">
                <a:off x="3861" y="1463"/>
                <a:ext cx="147" cy="154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" name="Oval 958"/>
              <p:cNvSpPr>
                <a:spLocks noChangeArrowheads="1"/>
              </p:cNvSpPr>
              <p:nvPr/>
            </p:nvSpPr>
            <p:spPr bwMode="auto">
              <a:xfrm>
                <a:off x="3906" y="1734"/>
                <a:ext cx="17" cy="1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" name="Line 959"/>
              <p:cNvSpPr>
                <a:spLocks noChangeShapeType="1"/>
              </p:cNvSpPr>
              <p:nvPr/>
            </p:nvSpPr>
            <p:spPr bwMode="auto">
              <a:xfrm flipH="1" flipV="1">
                <a:off x="3572" y="1495"/>
                <a:ext cx="96" cy="20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" name="Line 960"/>
              <p:cNvSpPr>
                <a:spLocks noChangeShapeType="1"/>
              </p:cNvSpPr>
              <p:nvPr/>
            </p:nvSpPr>
            <p:spPr bwMode="auto">
              <a:xfrm flipV="1">
                <a:off x="3572" y="1479"/>
                <a:ext cx="85" cy="1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" name="Line 961"/>
              <p:cNvSpPr>
                <a:spLocks noChangeShapeType="1"/>
              </p:cNvSpPr>
              <p:nvPr/>
            </p:nvSpPr>
            <p:spPr bwMode="auto">
              <a:xfrm>
                <a:off x="3657" y="1479"/>
                <a:ext cx="204" cy="13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4" name="Line 962"/>
              <p:cNvSpPr>
                <a:spLocks noChangeShapeType="1"/>
              </p:cNvSpPr>
              <p:nvPr/>
            </p:nvSpPr>
            <p:spPr bwMode="auto">
              <a:xfrm flipH="1" flipV="1">
                <a:off x="3668" y="1702"/>
                <a:ext cx="244" cy="3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" name="Line 963"/>
              <p:cNvSpPr>
                <a:spLocks noChangeShapeType="1"/>
              </p:cNvSpPr>
              <p:nvPr/>
            </p:nvSpPr>
            <p:spPr bwMode="auto">
              <a:xfrm>
                <a:off x="3861" y="1617"/>
                <a:ext cx="51" cy="12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" name="Line 964"/>
              <p:cNvSpPr>
                <a:spLocks noChangeShapeType="1"/>
              </p:cNvSpPr>
              <p:nvPr/>
            </p:nvSpPr>
            <p:spPr bwMode="auto">
              <a:xfrm flipH="1" flipV="1">
                <a:off x="3560" y="826"/>
                <a:ext cx="159" cy="19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" name="Line 965"/>
              <p:cNvSpPr>
                <a:spLocks noChangeShapeType="1"/>
              </p:cNvSpPr>
              <p:nvPr/>
            </p:nvSpPr>
            <p:spPr bwMode="auto">
              <a:xfrm flipH="1">
                <a:off x="3719" y="964"/>
                <a:ext cx="351" cy="5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8" name="Line 966"/>
              <p:cNvSpPr>
                <a:spLocks noChangeShapeType="1"/>
              </p:cNvSpPr>
              <p:nvPr/>
            </p:nvSpPr>
            <p:spPr bwMode="auto">
              <a:xfrm flipV="1">
                <a:off x="3708" y="1203"/>
                <a:ext cx="73" cy="23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9" name="Line 967"/>
              <p:cNvSpPr>
                <a:spLocks noChangeShapeType="1"/>
              </p:cNvSpPr>
              <p:nvPr/>
            </p:nvSpPr>
            <p:spPr bwMode="auto">
              <a:xfrm flipH="1">
                <a:off x="3708" y="1426"/>
                <a:ext cx="255" cy="1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0" name="Line 968"/>
              <p:cNvSpPr>
                <a:spLocks noChangeShapeType="1"/>
              </p:cNvSpPr>
              <p:nvPr/>
            </p:nvSpPr>
            <p:spPr bwMode="auto">
              <a:xfrm flipV="1">
                <a:off x="3781" y="1155"/>
                <a:ext cx="29" cy="4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" name="Line 969"/>
              <p:cNvSpPr>
                <a:spLocks noChangeShapeType="1"/>
              </p:cNvSpPr>
              <p:nvPr/>
            </p:nvSpPr>
            <p:spPr bwMode="auto">
              <a:xfrm>
                <a:off x="3810" y="1155"/>
                <a:ext cx="119" cy="2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2" name="Line 970"/>
              <p:cNvSpPr>
                <a:spLocks noChangeShapeType="1"/>
              </p:cNvSpPr>
              <p:nvPr/>
            </p:nvSpPr>
            <p:spPr bwMode="auto">
              <a:xfrm flipH="1" flipV="1">
                <a:off x="4405" y="1740"/>
                <a:ext cx="91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3" name="Line 971"/>
              <p:cNvSpPr>
                <a:spLocks noChangeShapeType="1"/>
              </p:cNvSpPr>
              <p:nvPr/>
            </p:nvSpPr>
            <p:spPr bwMode="auto">
              <a:xfrm flipH="1" flipV="1">
                <a:off x="4099" y="1490"/>
                <a:ext cx="153" cy="18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4" name="Line 972"/>
              <p:cNvSpPr>
                <a:spLocks noChangeShapeType="1"/>
              </p:cNvSpPr>
              <p:nvPr/>
            </p:nvSpPr>
            <p:spPr bwMode="auto">
              <a:xfrm>
                <a:off x="4263" y="1469"/>
                <a:ext cx="233" cy="29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5" name="Line 973"/>
              <p:cNvSpPr>
                <a:spLocks noChangeShapeType="1"/>
              </p:cNvSpPr>
              <p:nvPr/>
            </p:nvSpPr>
            <p:spPr bwMode="auto">
              <a:xfrm flipH="1" flipV="1">
                <a:off x="4252" y="1671"/>
                <a:ext cx="153" cy="6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6" name="Line 974"/>
              <p:cNvSpPr>
                <a:spLocks noChangeShapeType="1"/>
              </p:cNvSpPr>
              <p:nvPr/>
            </p:nvSpPr>
            <p:spPr bwMode="auto">
              <a:xfrm>
                <a:off x="4178" y="1442"/>
                <a:ext cx="85" cy="2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" name="Line 975"/>
              <p:cNvSpPr>
                <a:spLocks noChangeShapeType="1"/>
              </p:cNvSpPr>
              <p:nvPr/>
            </p:nvSpPr>
            <p:spPr bwMode="auto">
              <a:xfrm flipH="1" flipV="1">
                <a:off x="4802" y="1166"/>
                <a:ext cx="136" cy="23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" name="Line 976"/>
              <p:cNvSpPr>
                <a:spLocks noChangeShapeType="1"/>
              </p:cNvSpPr>
              <p:nvPr/>
            </p:nvSpPr>
            <p:spPr bwMode="auto">
              <a:xfrm flipH="1" flipV="1">
                <a:off x="873" y="937"/>
                <a:ext cx="1247" cy="35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" name="Line 977"/>
              <p:cNvSpPr>
                <a:spLocks noChangeShapeType="1"/>
              </p:cNvSpPr>
              <p:nvPr/>
            </p:nvSpPr>
            <p:spPr bwMode="auto">
              <a:xfrm flipH="1" flipV="1">
                <a:off x="709" y="810"/>
                <a:ext cx="164" cy="12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0" name="Line 978"/>
              <p:cNvSpPr>
                <a:spLocks noChangeShapeType="1"/>
              </p:cNvSpPr>
              <p:nvPr/>
            </p:nvSpPr>
            <p:spPr bwMode="auto">
              <a:xfrm>
                <a:off x="3078" y="895"/>
                <a:ext cx="488" cy="30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1" name="Line 979"/>
              <p:cNvSpPr>
                <a:spLocks noChangeShapeType="1"/>
              </p:cNvSpPr>
              <p:nvPr/>
            </p:nvSpPr>
            <p:spPr bwMode="auto">
              <a:xfrm flipH="1">
                <a:off x="3197" y="1458"/>
                <a:ext cx="8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" name="Line 980"/>
              <p:cNvSpPr>
                <a:spLocks noChangeShapeType="1"/>
              </p:cNvSpPr>
              <p:nvPr/>
            </p:nvSpPr>
            <p:spPr bwMode="auto">
              <a:xfrm flipH="1">
                <a:off x="3282" y="1325"/>
                <a:ext cx="182" cy="13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3" name="Line 981"/>
              <p:cNvSpPr>
                <a:spLocks noChangeShapeType="1"/>
              </p:cNvSpPr>
              <p:nvPr/>
            </p:nvSpPr>
            <p:spPr bwMode="auto">
              <a:xfrm flipH="1">
                <a:off x="3464" y="1203"/>
                <a:ext cx="102" cy="1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4" name="Line 982"/>
              <p:cNvSpPr>
                <a:spLocks noChangeShapeType="1"/>
              </p:cNvSpPr>
              <p:nvPr/>
            </p:nvSpPr>
            <p:spPr bwMode="auto">
              <a:xfrm flipH="1" flipV="1">
                <a:off x="3056" y="958"/>
                <a:ext cx="141" cy="500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5" name="Line 983"/>
              <p:cNvSpPr>
                <a:spLocks noChangeShapeType="1"/>
              </p:cNvSpPr>
              <p:nvPr/>
            </p:nvSpPr>
            <p:spPr bwMode="auto">
              <a:xfrm flipH="1" flipV="1">
                <a:off x="4717" y="1139"/>
                <a:ext cx="62" cy="2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6" name="Line 984"/>
              <p:cNvSpPr>
                <a:spLocks noChangeShapeType="1"/>
              </p:cNvSpPr>
              <p:nvPr/>
            </p:nvSpPr>
            <p:spPr bwMode="auto">
              <a:xfrm flipH="1" flipV="1">
                <a:off x="4581" y="826"/>
                <a:ext cx="136" cy="31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" name="Line 985"/>
              <p:cNvSpPr>
                <a:spLocks noChangeShapeType="1"/>
              </p:cNvSpPr>
              <p:nvPr/>
            </p:nvSpPr>
            <p:spPr bwMode="auto">
              <a:xfrm flipH="1">
                <a:off x="4779" y="1166"/>
                <a:ext cx="23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" name="Line 986"/>
              <p:cNvSpPr>
                <a:spLocks noChangeShapeType="1"/>
              </p:cNvSpPr>
              <p:nvPr/>
            </p:nvSpPr>
            <p:spPr bwMode="auto">
              <a:xfrm flipH="1">
                <a:off x="4802" y="1128"/>
                <a:ext cx="136" cy="3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" name="Line 987"/>
              <p:cNvSpPr>
                <a:spLocks noChangeShapeType="1"/>
              </p:cNvSpPr>
              <p:nvPr/>
            </p:nvSpPr>
            <p:spPr bwMode="auto">
              <a:xfrm flipH="1" flipV="1">
                <a:off x="2120" y="1288"/>
                <a:ext cx="136" cy="5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" name="Line 988"/>
              <p:cNvSpPr>
                <a:spLocks noChangeShapeType="1"/>
              </p:cNvSpPr>
              <p:nvPr/>
            </p:nvSpPr>
            <p:spPr bwMode="auto">
              <a:xfrm flipH="1">
                <a:off x="3078" y="810"/>
                <a:ext cx="23" cy="8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1" name="Line 989"/>
              <p:cNvSpPr>
                <a:spLocks noChangeShapeType="1"/>
              </p:cNvSpPr>
              <p:nvPr/>
            </p:nvSpPr>
            <p:spPr bwMode="auto">
              <a:xfrm flipH="1">
                <a:off x="2256" y="958"/>
                <a:ext cx="800" cy="38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2" name="Line 990"/>
              <p:cNvSpPr>
                <a:spLocks noChangeShapeType="1"/>
              </p:cNvSpPr>
              <p:nvPr/>
            </p:nvSpPr>
            <p:spPr bwMode="auto">
              <a:xfrm flipV="1">
                <a:off x="2120" y="810"/>
                <a:ext cx="544" cy="47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3" name="Line 991"/>
              <p:cNvSpPr>
                <a:spLocks noChangeShapeType="1"/>
              </p:cNvSpPr>
              <p:nvPr/>
            </p:nvSpPr>
            <p:spPr bwMode="auto">
              <a:xfrm flipH="1">
                <a:off x="3056" y="895"/>
                <a:ext cx="22" cy="6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4" name="Line 992"/>
              <p:cNvSpPr>
                <a:spLocks noChangeShapeType="1"/>
              </p:cNvSpPr>
              <p:nvPr/>
            </p:nvSpPr>
            <p:spPr bwMode="auto">
              <a:xfrm flipH="1">
                <a:off x="4008" y="1160"/>
                <a:ext cx="238" cy="4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5" name="Line 993"/>
              <p:cNvSpPr>
                <a:spLocks noChangeShapeType="1"/>
              </p:cNvSpPr>
              <p:nvPr/>
            </p:nvSpPr>
            <p:spPr bwMode="auto">
              <a:xfrm>
                <a:off x="4212" y="958"/>
                <a:ext cx="34" cy="20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6" name="Line 994"/>
              <p:cNvSpPr>
                <a:spLocks noChangeShapeType="1"/>
              </p:cNvSpPr>
              <p:nvPr/>
            </p:nvSpPr>
            <p:spPr bwMode="auto">
              <a:xfrm flipV="1">
                <a:off x="3929" y="964"/>
                <a:ext cx="141" cy="21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7" name="Line 995"/>
              <p:cNvSpPr>
                <a:spLocks noChangeShapeType="1"/>
              </p:cNvSpPr>
              <p:nvPr/>
            </p:nvSpPr>
            <p:spPr bwMode="auto">
              <a:xfrm flipV="1">
                <a:off x="4070" y="921"/>
                <a:ext cx="68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8" name="Line 996"/>
              <p:cNvSpPr>
                <a:spLocks noChangeShapeType="1"/>
              </p:cNvSpPr>
              <p:nvPr/>
            </p:nvSpPr>
            <p:spPr bwMode="auto">
              <a:xfrm flipH="1" flipV="1">
                <a:off x="3929" y="1182"/>
                <a:ext cx="51" cy="2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9" name="Line 997"/>
              <p:cNvSpPr>
                <a:spLocks noChangeShapeType="1"/>
              </p:cNvSpPr>
              <p:nvPr/>
            </p:nvSpPr>
            <p:spPr bwMode="auto">
              <a:xfrm flipH="1">
                <a:off x="4212" y="826"/>
                <a:ext cx="369" cy="1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0" name="Line 998"/>
              <p:cNvSpPr>
                <a:spLocks noChangeShapeType="1"/>
              </p:cNvSpPr>
              <p:nvPr/>
            </p:nvSpPr>
            <p:spPr bwMode="auto">
              <a:xfrm flipH="1" flipV="1">
                <a:off x="4065" y="810"/>
                <a:ext cx="73" cy="11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1" name="Line 999"/>
              <p:cNvSpPr>
                <a:spLocks noChangeShapeType="1"/>
              </p:cNvSpPr>
              <p:nvPr/>
            </p:nvSpPr>
            <p:spPr bwMode="auto">
              <a:xfrm flipH="1">
                <a:off x="4581" y="810"/>
                <a:ext cx="5" cy="1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2" name="Line 1000"/>
              <p:cNvSpPr>
                <a:spLocks noChangeShapeType="1"/>
              </p:cNvSpPr>
              <p:nvPr/>
            </p:nvSpPr>
            <p:spPr bwMode="auto">
              <a:xfrm flipH="1" flipV="1">
                <a:off x="4138" y="921"/>
                <a:ext cx="74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3" name="Line 1001"/>
              <p:cNvSpPr>
                <a:spLocks noChangeShapeType="1"/>
              </p:cNvSpPr>
              <p:nvPr/>
            </p:nvSpPr>
            <p:spPr bwMode="auto">
              <a:xfrm flipH="1" flipV="1">
                <a:off x="3521" y="810"/>
                <a:ext cx="39" cy="1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4" name="Line 1002"/>
              <p:cNvSpPr>
                <a:spLocks noChangeShapeType="1"/>
              </p:cNvSpPr>
              <p:nvPr/>
            </p:nvSpPr>
            <p:spPr bwMode="auto">
              <a:xfrm flipH="1">
                <a:off x="3560" y="810"/>
                <a:ext cx="329" cy="16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5" name="Line 1003"/>
              <p:cNvSpPr>
                <a:spLocks noChangeShapeType="1"/>
              </p:cNvSpPr>
              <p:nvPr/>
            </p:nvSpPr>
            <p:spPr bwMode="auto">
              <a:xfrm flipH="1">
                <a:off x="4087" y="149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6" name="Line 1004"/>
              <p:cNvSpPr>
                <a:spLocks noChangeShapeType="1"/>
              </p:cNvSpPr>
              <p:nvPr/>
            </p:nvSpPr>
            <p:spPr bwMode="auto">
              <a:xfrm>
                <a:off x="4008" y="1208"/>
                <a:ext cx="181" cy="21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7" name="Line 1005"/>
              <p:cNvSpPr>
                <a:spLocks noChangeShapeType="1"/>
              </p:cNvSpPr>
              <p:nvPr/>
            </p:nvSpPr>
            <p:spPr bwMode="auto">
              <a:xfrm flipH="1" flipV="1">
                <a:off x="3963" y="1426"/>
                <a:ext cx="45" cy="3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" name="Line 1006"/>
              <p:cNvSpPr>
                <a:spLocks noChangeShapeType="1"/>
              </p:cNvSpPr>
              <p:nvPr/>
            </p:nvSpPr>
            <p:spPr bwMode="auto">
              <a:xfrm flipH="1">
                <a:off x="4178" y="1421"/>
                <a:ext cx="11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" name="Line 1007"/>
              <p:cNvSpPr>
                <a:spLocks noChangeShapeType="1"/>
              </p:cNvSpPr>
              <p:nvPr/>
            </p:nvSpPr>
            <p:spPr bwMode="auto">
              <a:xfrm flipH="1" flipV="1">
                <a:off x="4008" y="1463"/>
                <a:ext cx="79" cy="27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0" name="Line 1008"/>
              <p:cNvSpPr>
                <a:spLocks noChangeShapeType="1"/>
              </p:cNvSpPr>
              <p:nvPr/>
            </p:nvSpPr>
            <p:spPr bwMode="auto">
              <a:xfrm flipV="1">
                <a:off x="3963" y="1208"/>
                <a:ext cx="17" cy="21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1" name="Line 1009"/>
              <p:cNvSpPr>
                <a:spLocks noChangeShapeType="1"/>
              </p:cNvSpPr>
              <p:nvPr/>
            </p:nvSpPr>
            <p:spPr bwMode="auto">
              <a:xfrm flipH="1">
                <a:off x="4099" y="1442"/>
                <a:ext cx="79" cy="4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2" name="Line 1010"/>
              <p:cNvSpPr>
                <a:spLocks noChangeShapeType="1"/>
              </p:cNvSpPr>
              <p:nvPr/>
            </p:nvSpPr>
            <p:spPr bwMode="auto">
              <a:xfrm>
                <a:off x="3980" y="1208"/>
                <a:ext cx="28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3" name="Oval 1011"/>
              <p:cNvSpPr>
                <a:spLocks noChangeArrowheads="1"/>
              </p:cNvSpPr>
              <p:nvPr/>
            </p:nvSpPr>
            <p:spPr bwMode="auto">
              <a:xfrm>
                <a:off x="2018" y="2059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4" name="Oval 1012"/>
              <p:cNvSpPr>
                <a:spLocks noChangeArrowheads="1"/>
              </p:cNvSpPr>
              <p:nvPr/>
            </p:nvSpPr>
            <p:spPr bwMode="auto">
              <a:xfrm>
                <a:off x="2058" y="2877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5" name="Oval 1013"/>
              <p:cNvSpPr>
                <a:spLocks noChangeArrowheads="1"/>
              </p:cNvSpPr>
              <p:nvPr/>
            </p:nvSpPr>
            <p:spPr bwMode="auto">
              <a:xfrm>
                <a:off x="2443" y="3701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6" name="Oval 1014"/>
              <p:cNvSpPr>
                <a:spLocks noChangeArrowheads="1"/>
              </p:cNvSpPr>
              <p:nvPr/>
            </p:nvSpPr>
            <p:spPr bwMode="auto">
              <a:xfrm>
                <a:off x="1684" y="2712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" name="Oval 1015"/>
              <p:cNvSpPr>
                <a:spLocks noChangeArrowheads="1"/>
              </p:cNvSpPr>
              <p:nvPr/>
            </p:nvSpPr>
            <p:spPr bwMode="auto">
              <a:xfrm>
                <a:off x="1996" y="2345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" name="Oval 1016"/>
              <p:cNvSpPr>
                <a:spLocks noChangeArrowheads="1"/>
              </p:cNvSpPr>
              <p:nvPr/>
            </p:nvSpPr>
            <p:spPr bwMode="auto">
              <a:xfrm>
                <a:off x="1797" y="3573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" name="Oval 1017"/>
              <p:cNvSpPr>
                <a:spLocks noChangeArrowheads="1"/>
              </p:cNvSpPr>
              <p:nvPr/>
            </p:nvSpPr>
            <p:spPr bwMode="auto">
              <a:xfrm>
                <a:off x="2047" y="2989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0" name="Oval 1018"/>
              <p:cNvSpPr>
                <a:spLocks noChangeArrowheads="1"/>
              </p:cNvSpPr>
              <p:nvPr/>
            </p:nvSpPr>
            <p:spPr bwMode="auto">
              <a:xfrm>
                <a:off x="3180" y="3143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1" name="Oval 1019"/>
              <p:cNvSpPr>
                <a:spLocks noChangeArrowheads="1"/>
              </p:cNvSpPr>
              <p:nvPr/>
            </p:nvSpPr>
            <p:spPr bwMode="auto">
              <a:xfrm>
                <a:off x="1678" y="3722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2" name="Oval 1020"/>
              <p:cNvSpPr>
                <a:spLocks noChangeArrowheads="1"/>
              </p:cNvSpPr>
              <p:nvPr/>
            </p:nvSpPr>
            <p:spPr bwMode="auto">
              <a:xfrm>
                <a:off x="1156" y="2393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3" name="Oval 1021"/>
              <p:cNvSpPr>
                <a:spLocks noChangeArrowheads="1"/>
              </p:cNvSpPr>
              <p:nvPr/>
            </p:nvSpPr>
            <p:spPr bwMode="auto">
              <a:xfrm>
                <a:off x="2432" y="3074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4" name="Oval 1022"/>
              <p:cNvSpPr>
                <a:spLocks noChangeArrowheads="1"/>
              </p:cNvSpPr>
              <p:nvPr/>
            </p:nvSpPr>
            <p:spPr bwMode="auto">
              <a:xfrm>
                <a:off x="1468" y="2760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5" name="Oval 1023"/>
              <p:cNvSpPr>
                <a:spLocks noChangeArrowheads="1"/>
              </p:cNvSpPr>
              <p:nvPr/>
            </p:nvSpPr>
            <p:spPr bwMode="auto">
              <a:xfrm>
                <a:off x="2126" y="3472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6" name="Oval 0"/>
              <p:cNvSpPr>
                <a:spLocks noChangeArrowheads="1"/>
              </p:cNvSpPr>
              <p:nvPr/>
            </p:nvSpPr>
            <p:spPr bwMode="auto">
              <a:xfrm>
                <a:off x="1661" y="3435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7" name="Oval 1"/>
              <p:cNvSpPr>
                <a:spLocks noChangeArrowheads="1"/>
              </p:cNvSpPr>
              <p:nvPr/>
            </p:nvSpPr>
            <p:spPr bwMode="auto">
              <a:xfrm>
                <a:off x="2477" y="2888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8" name="Oval 2"/>
              <p:cNvSpPr>
                <a:spLocks noChangeArrowheads="1"/>
              </p:cNvSpPr>
              <p:nvPr/>
            </p:nvSpPr>
            <p:spPr bwMode="auto">
              <a:xfrm>
                <a:off x="2489" y="3005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9" name="Oval 3"/>
              <p:cNvSpPr>
                <a:spLocks noChangeArrowheads="1"/>
              </p:cNvSpPr>
              <p:nvPr/>
            </p:nvSpPr>
            <p:spPr bwMode="auto">
              <a:xfrm>
                <a:off x="1962" y="2016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0" name="Oval 4"/>
              <p:cNvSpPr>
                <a:spLocks noChangeArrowheads="1"/>
              </p:cNvSpPr>
              <p:nvPr/>
            </p:nvSpPr>
            <p:spPr bwMode="auto">
              <a:xfrm>
                <a:off x="2194" y="1809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1" name="Oval 5"/>
              <p:cNvSpPr>
                <a:spLocks noChangeArrowheads="1"/>
              </p:cNvSpPr>
              <p:nvPr/>
            </p:nvSpPr>
            <p:spPr bwMode="auto">
              <a:xfrm>
                <a:off x="3226" y="2207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2" name="Oval 6"/>
              <p:cNvSpPr>
                <a:spLocks noChangeArrowheads="1"/>
              </p:cNvSpPr>
              <p:nvPr/>
            </p:nvSpPr>
            <p:spPr bwMode="auto">
              <a:xfrm>
                <a:off x="2818" y="4168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3" name="Oval 7"/>
              <p:cNvSpPr>
                <a:spLocks noChangeArrowheads="1"/>
              </p:cNvSpPr>
              <p:nvPr/>
            </p:nvSpPr>
            <p:spPr bwMode="auto">
              <a:xfrm>
                <a:off x="992" y="4014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4" name="Oval 8"/>
              <p:cNvSpPr>
                <a:spLocks noChangeArrowheads="1"/>
              </p:cNvSpPr>
              <p:nvPr/>
            </p:nvSpPr>
            <p:spPr bwMode="auto">
              <a:xfrm>
                <a:off x="2047" y="3387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5" name="Oval 9"/>
              <p:cNvSpPr>
                <a:spLocks noChangeArrowheads="1"/>
              </p:cNvSpPr>
              <p:nvPr/>
            </p:nvSpPr>
            <p:spPr bwMode="auto">
              <a:xfrm>
                <a:off x="1621" y="3169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6" name="Oval 10"/>
              <p:cNvSpPr>
                <a:spLocks noChangeArrowheads="1"/>
              </p:cNvSpPr>
              <p:nvPr/>
            </p:nvSpPr>
            <p:spPr bwMode="auto">
              <a:xfrm>
                <a:off x="1383" y="3058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7" name="Oval 11"/>
              <p:cNvSpPr>
                <a:spLocks noChangeArrowheads="1"/>
              </p:cNvSpPr>
              <p:nvPr/>
            </p:nvSpPr>
            <p:spPr bwMode="auto">
              <a:xfrm>
                <a:off x="1236" y="2590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" name="Oval 12"/>
              <p:cNvSpPr>
                <a:spLocks noChangeArrowheads="1"/>
              </p:cNvSpPr>
              <p:nvPr/>
            </p:nvSpPr>
            <p:spPr bwMode="auto">
              <a:xfrm>
                <a:off x="2307" y="3472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" name="Oval 13"/>
              <p:cNvSpPr>
                <a:spLocks noChangeArrowheads="1"/>
              </p:cNvSpPr>
              <p:nvPr/>
            </p:nvSpPr>
            <p:spPr bwMode="auto">
              <a:xfrm>
                <a:off x="1803" y="3472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0" name="Oval 14"/>
              <p:cNvSpPr>
                <a:spLocks noChangeArrowheads="1"/>
              </p:cNvSpPr>
              <p:nvPr/>
            </p:nvSpPr>
            <p:spPr bwMode="auto">
              <a:xfrm>
                <a:off x="2143" y="3180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1" name="Oval 15"/>
              <p:cNvSpPr>
                <a:spLocks noChangeArrowheads="1"/>
              </p:cNvSpPr>
              <p:nvPr/>
            </p:nvSpPr>
            <p:spPr bwMode="auto">
              <a:xfrm>
                <a:off x="1842" y="3074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2" name="Oval 16"/>
              <p:cNvSpPr>
                <a:spLocks noChangeArrowheads="1"/>
              </p:cNvSpPr>
              <p:nvPr/>
            </p:nvSpPr>
            <p:spPr bwMode="auto">
              <a:xfrm>
                <a:off x="1774" y="2904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3" name="Oval 17"/>
              <p:cNvSpPr>
                <a:spLocks noChangeArrowheads="1"/>
              </p:cNvSpPr>
              <p:nvPr/>
            </p:nvSpPr>
            <p:spPr bwMode="auto">
              <a:xfrm>
                <a:off x="2364" y="2462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4" name="Oval 18"/>
              <p:cNvSpPr>
                <a:spLocks noChangeArrowheads="1"/>
              </p:cNvSpPr>
              <p:nvPr/>
            </p:nvSpPr>
            <p:spPr bwMode="auto">
              <a:xfrm>
                <a:off x="2613" y="2712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52" name="Group 220"/>
            <p:cNvGrpSpPr>
              <a:grpSpLocks/>
            </p:cNvGrpSpPr>
            <p:nvPr/>
          </p:nvGrpSpPr>
          <p:grpSpPr bwMode="auto">
            <a:xfrm>
              <a:off x="930" y="873"/>
              <a:ext cx="3979" cy="3354"/>
              <a:chOff x="930" y="873"/>
              <a:chExt cx="3979" cy="3354"/>
            </a:xfrm>
          </p:grpSpPr>
          <p:sp>
            <p:nvSpPr>
              <p:cNvPr id="815" name="Oval 20"/>
              <p:cNvSpPr>
                <a:spLocks noChangeArrowheads="1"/>
              </p:cNvSpPr>
              <p:nvPr/>
            </p:nvSpPr>
            <p:spPr bwMode="auto">
              <a:xfrm>
                <a:off x="3589" y="4057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" name="Oval 21"/>
              <p:cNvSpPr>
                <a:spLocks noChangeArrowheads="1"/>
              </p:cNvSpPr>
              <p:nvPr/>
            </p:nvSpPr>
            <p:spPr bwMode="auto">
              <a:xfrm>
                <a:off x="1145" y="2670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" name="Oval 22"/>
              <p:cNvSpPr>
                <a:spLocks noChangeArrowheads="1"/>
              </p:cNvSpPr>
              <p:nvPr/>
            </p:nvSpPr>
            <p:spPr bwMode="auto">
              <a:xfrm>
                <a:off x="1383" y="2606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" name="Oval 23"/>
              <p:cNvSpPr>
                <a:spLocks noChangeArrowheads="1"/>
              </p:cNvSpPr>
              <p:nvPr/>
            </p:nvSpPr>
            <p:spPr bwMode="auto">
              <a:xfrm>
                <a:off x="2835" y="2702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" name="Oval 24"/>
              <p:cNvSpPr>
                <a:spLocks noChangeArrowheads="1"/>
              </p:cNvSpPr>
              <p:nvPr/>
            </p:nvSpPr>
            <p:spPr bwMode="auto">
              <a:xfrm>
                <a:off x="1825" y="2319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" name="Oval 25"/>
              <p:cNvSpPr>
                <a:spLocks noChangeArrowheads="1"/>
              </p:cNvSpPr>
              <p:nvPr/>
            </p:nvSpPr>
            <p:spPr bwMode="auto">
              <a:xfrm>
                <a:off x="1128" y="2877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" name="Oval 26"/>
              <p:cNvSpPr>
                <a:spLocks noChangeArrowheads="1"/>
              </p:cNvSpPr>
              <p:nvPr/>
            </p:nvSpPr>
            <p:spPr bwMode="auto">
              <a:xfrm>
                <a:off x="2324" y="3446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" name="Oval 27"/>
              <p:cNvSpPr>
                <a:spLocks noChangeArrowheads="1"/>
              </p:cNvSpPr>
              <p:nvPr/>
            </p:nvSpPr>
            <p:spPr bwMode="auto">
              <a:xfrm>
                <a:off x="3197" y="3148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" name="Oval 28"/>
              <p:cNvSpPr>
                <a:spLocks noChangeArrowheads="1"/>
              </p:cNvSpPr>
              <p:nvPr/>
            </p:nvSpPr>
            <p:spPr bwMode="auto">
              <a:xfrm>
                <a:off x="3481" y="2797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" name="Oval 29"/>
              <p:cNvSpPr>
                <a:spLocks noChangeArrowheads="1"/>
              </p:cNvSpPr>
              <p:nvPr/>
            </p:nvSpPr>
            <p:spPr bwMode="auto">
              <a:xfrm>
                <a:off x="2455" y="2999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" name="Oval 30"/>
              <p:cNvSpPr>
                <a:spLocks noChangeArrowheads="1"/>
              </p:cNvSpPr>
              <p:nvPr/>
            </p:nvSpPr>
            <p:spPr bwMode="auto">
              <a:xfrm>
                <a:off x="3413" y="3398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6" name="Oval 31"/>
              <p:cNvSpPr>
                <a:spLocks noChangeArrowheads="1"/>
              </p:cNvSpPr>
              <p:nvPr/>
            </p:nvSpPr>
            <p:spPr bwMode="auto">
              <a:xfrm>
                <a:off x="1865" y="3435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7" name="Oval 32"/>
              <p:cNvSpPr>
                <a:spLocks noChangeArrowheads="1"/>
              </p:cNvSpPr>
              <p:nvPr/>
            </p:nvSpPr>
            <p:spPr bwMode="auto">
              <a:xfrm>
                <a:off x="1298" y="3674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8" name="Oval 33"/>
              <p:cNvSpPr>
                <a:spLocks noChangeArrowheads="1"/>
              </p:cNvSpPr>
              <p:nvPr/>
            </p:nvSpPr>
            <p:spPr bwMode="auto">
              <a:xfrm>
                <a:off x="1956" y="3090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" name="Oval 34"/>
              <p:cNvSpPr>
                <a:spLocks noChangeArrowheads="1"/>
              </p:cNvSpPr>
              <p:nvPr/>
            </p:nvSpPr>
            <p:spPr bwMode="auto">
              <a:xfrm>
                <a:off x="2942" y="2850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" name="Oval 35"/>
              <p:cNvSpPr>
                <a:spLocks noChangeArrowheads="1"/>
              </p:cNvSpPr>
              <p:nvPr/>
            </p:nvSpPr>
            <p:spPr bwMode="auto">
              <a:xfrm>
                <a:off x="1315" y="3249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1" name="Oval 36"/>
              <p:cNvSpPr>
                <a:spLocks noChangeArrowheads="1"/>
              </p:cNvSpPr>
              <p:nvPr/>
            </p:nvSpPr>
            <p:spPr bwMode="auto">
              <a:xfrm>
                <a:off x="2551" y="3345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2" name="Oval 37"/>
              <p:cNvSpPr>
                <a:spLocks noChangeArrowheads="1"/>
              </p:cNvSpPr>
              <p:nvPr/>
            </p:nvSpPr>
            <p:spPr bwMode="auto">
              <a:xfrm>
                <a:off x="1678" y="3084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3" name="Oval 38"/>
              <p:cNvSpPr>
                <a:spLocks noChangeArrowheads="1"/>
              </p:cNvSpPr>
              <p:nvPr/>
            </p:nvSpPr>
            <p:spPr bwMode="auto">
              <a:xfrm>
                <a:off x="2489" y="3164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4" name="Oval 39"/>
              <p:cNvSpPr>
                <a:spLocks noChangeArrowheads="1"/>
              </p:cNvSpPr>
              <p:nvPr/>
            </p:nvSpPr>
            <p:spPr bwMode="auto">
              <a:xfrm>
                <a:off x="1327" y="3605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5" name="Oval 40"/>
              <p:cNvSpPr>
                <a:spLocks noChangeArrowheads="1"/>
              </p:cNvSpPr>
              <p:nvPr/>
            </p:nvSpPr>
            <p:spPr bwMode="auto">
              <a:xfrm>
                <a:off x="2166" y="2330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6" name="Oval 41"/>
              <p:cNvSpPr>
                <a:spLocks noChangeArrowheads="1"/>
              </p:cNvSpPr>
              <p:nvPr/>
            </p:nvSpPr>
            <p:spPr bwMode="auto">
              <a:xfrm>
                <a:off x="1757" y="2340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7" name="Oval 42"/>
              <p:cNvSpPr>
                <a:spLocks noChangeArrowheads="1"/>
              </p:cNvSpPr>
              <p:nvPr/>
            </p:nvSpPr>
            <p:spPr bwMode="auto">
              <a:xfrm>
                <a:off x="2426" y="3345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8" name="Oval 43"/>
              <p:cNvSpPr>
                <a:spLocks noChangeArrowheads="1"/>
              </p:cNvSpPr>
              <p:nvPr/>
            </p:nvSpPr>
            <p:spPr bwMode="auto">
              <a:xfrm>
                <a:off x="1876" y="3695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9" name="Oval 44"/>
              <p:cNvSpPr>
                <a:spLocks noChangeArrowheads="1"/>
              </p:cNvSpPr>
              <p:nvPr/>
            </p:nvSpPr>
            <p:spPr bwMode="auto">
              <a:xfrm>
                <a:off x="2971" y="2606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" name="Oval 45"/>
              <p:cNvSpPr>
                <a:spLocks noChangeArrowheads="1"/>
              </p:cNvSpPr>
              <p:nvPr/>
            </p:nvSpPr>
            <p:spPr bwMode="auto">
              <a:xfrm>
                <a:off x="1655" y="3042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" name="Oval 46"/>
              <p:cNvSpPr>
                <a:spLocks noChangeArrowheads="1"/>
              </p:cNvSpPr>
              <p:nvPr/>
            </p:nvSpPr>
            <p:spPr bwMode="auto">
              <a:xfrm>
                <a:off x="1236" y="3116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" name="Oval 47"/>
              <p:cNvSpPr>
                <a:spLocks noChangeArrowheads="1"/>
              </p:cNvSpPr>
              <p:nvPr/>
            </p:nvSpPr>
            <p:spPr bwMode="auto">
              <a:xfrm>
                <a:off x="2846" y="4200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3" name="Oval 48"/>
              <p:cNvSpPr>
                <a:spLocks noChangeArrowheads="1"/>
              </p:cNvSpPr>
              <p:nvPr/>
            </p:nvSpPr>
            <p:spPr bwMode="auto">
              <a:xfrm>
                <a:off x="2024" y="2452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4" name="Oval 49"/>
              <p:cNvSpPr>
                <a:spLocks noChangeArrowheads="1"/>
              </p:cNvSpPr>
              <p:nvPr/>
            </p:nvSpPr>
            <p:spPr bwMode="auto">
              <a:xfrm>
                <a:off x="2370" y="3621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5" name="Oval 50"/>
              <p:cNvSpPr>
                <a:spLocks noChangeArrowheads="1"/>
              </p:cNvSpPr>
              <p:nvPr/>
            </p:nvSpPr>
            <p:spPr bwMode="auto">
              <a:xfrm>
                <a:off x="2767" y="3456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6" name="Oval 51"/>
              <p:cNvSpPr>
                <a:spLocks noChangeArrowheads="1"/>
              </p:cNvSpPr>
              <p:nvPr/>
            </p:nvSpPr>
            <p:spPr bwMode="auto">
              <a:xfrm>
                <a:off x="1650" y="3578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7" name="Oval 52"/>
              <p:cNvSpPr>
                <a:spLocks noChangeArrowheads="1"/>
              </p:cNvSpPr>
              <p:nvPr/>
            </p:nvSpPr>
            <p:spPr bwMode="auto">
              <a:xfrm>
                <a:off x="1604" y="3297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8" name="Oval 53"/>
              <p:cNvSpPr>
                <a:spLocks noChangeArrowheads="1"/>
              </p:cNvSpPr>
              <p:nvPr/>
            </p:nvSpPr>
            <p:spPr bwMode="auto">
              <a:xfrm>
                <a:off x="1383" y="3350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9" name="Oval 54"/>
              <p:cNvSpPr>
                <a:spLocks noChangeArrowheads="1"/>
              </p:cNvSpPr>
              <p:nvPr/>
            </p:nvSpPr>
            <p:spPr bwMode="auto">
              <a:xfrm>
                <a:off x="1973" y="2144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" name="Oval 55"/>
              <p:cNvSpPr>
                <a:spLocks noChangeArrowheads="1"/>
              </p:cNvSpPr>
              <p:nvPr/>
            </p:nvSpPr>
            <p:spPr bwMode="auto">
              <a:xfrm>
                <a:off x="3175" y="3020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1" name="Oval 56"/>
              <p:cNvSpPr>
                <a:spLocks noChangeArrowheads="1"/>
              </p:cNvSpPr>
              <p:nvPr/>
            </p:nvSpPr>
            <p:spPr bwMode="auto">
              <a:xfrm>
                <a:off x="2075" y="3674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2" name="Oval 57"/>
              <p:cNvSpPr>
                <a:spLocks noChangeArrowheads="1"/>
              </p:cNvSpPr>
              <p:nvPr/>
            </p:nvSpPr>
            <p:spPr bwMode="auto">
              <a:xfrm>
                <a:off x="2965" y="3701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3" name="Oval 58"/>
              <p:cNvSpPr>
                <a:spLocks noChangeArrowheads="1"/>
              </p:cNvSpPr>
              <p:nvPr/>
            </p:nvSpPr>
            <p:spPr bwMode="auto">
              <a:xfrm>
                <a:off x="1610" y="2080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4" name="Oval 59"/>
              <p:cNvSpPr>
                <a:spLocks noChangeArrowheads="1"/>
              </p:cNvSpPr>
              <p:nvPr/>
            </p:nvSpPr>
            <p:spPr bwMode="auto">
              <a:xfrm>
                <a:off x="2109" y="1968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5" name="Oval 60"/>
              <p:cNvSpPr>
                <a:spLocks noChangeArrowheads="1"/>
              </p:cNvSpPr>
              <p:nvPr/>
            </p:nvSpPr>
            <p:spPr bwMode="auto">
              <a:xfrm>
                <a:off x="1553" y="2138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6" name="Oval 61"/>
              <p:cNvSpPr>
                <a:spLocks noChangeArrowheads="1"/>
              </p:cNvSpPr>
              <p:nvPr/>
            </p:nvSpPr>
            <p:spPr bwMode="auto">
              <a:xfrm>
                <a:off x="2517" y="3775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7" name="Oval 62"/>
              <p:cNvSpPr>
                <a:spLocks noChangeArrowheads="1"/>
              </p:cNvSpPr>
              <p:nvPr/>
            </p:nvSpPr>
            <p:spPr bwMode="auto">
              <a:xfrm>
                <a:off x="1927" y="3185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8" name="Oval 63"/>
              <p:cNvSpPr>
                <a:spLocks noChangeArrowheads="1"/>
              </p:cNvSpPr>
              <p:nvPr/>
            </p:nvSpPr>
            <p:spPr bwMode="auto">
              <a:xfrm>
                <a:off x="2438" y="3175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9" name="Oval 64"/>
              <p:cNvSpPr>
                <a:spLocks noChangeArrowheads="1"/>
              </p:cNvSpPr>
              <p:nvPr/>
            </p:nvSpPr>
            <p:spPr bwMode="auto">
              <a:xfrm>
                <a:off x="2574" y="2888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" name="Oval 65"/>
              <p:cNvSpPr>
                <a:spLocks noChangeArrowheads="1"/>
              </p:cNvSpPr>
              <p:nvPr/>
            </p:nvSpPr>
            <p:spPr bwMode="auto">
              <a:xfrm>
                <a:off x="2047" y="3387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" name="Oval 66"/>
              <p:cNvSpPr>
                <a:spLocks noChangeArrowheads="1"/>
              </p:cNvSpPr>
              <p:nvPr/>
            </p:nvSpPr>
            <p:spPr bwMode="auto">
              <a:xfrm>
                <a:off x="2727" y="3616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2" name="Oval 67"/>
              <p:cNvSpPr>
                <a:spLocks noChangeArrowheads="1"/>
              </p:cNvSpPr>
              <p:nvPr/>
            </p:nvSpPr>
            <p:spPr bwMode="auto">
              <a:xfrm>
                <a:off x="3730" y="3318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3" name="Oval 68"/>
              <p:cNvSpPr>
                <a:spLocks noChangeArrowheads="1"/>
              </p:cNvSpPr>
              <p:nvPr/>
            </p:nvSpPr>
            <p:spPr bwMode="auto">
              <a:xfrm>
                <a:off x="2472" y="2452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4" name="Oval 69"/>
              <p:cNvSpPr>
                <a:spLocks noChangeArrowheads="1"/>
              </p:cNvSpPr>
              <p:nvPr/>
            </p:nvSpPr>
            <p:spPr bwMode="auto">
              <a:xfrm>
                <a:off x="2092" y="1718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5" name="Oval 70"/>
              <p:cNvSpPr>
                <a:spLocks noChangeArrowheads="1"/>
              </p:cNvSpPr>
              <p:nvPr/>
            </p:nvSpPr>
            <p:spPr bwMode="auto">
              <a:xfrm>
                <a:off x="2744" y="2935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6" name="Oval 71"/>
              <p:cNvSpPr>
                <a:spLocks noChangeArrowheads="1"/>
              </p:cNvSpPr>
              <p:nvPr/>
            </p:nvSpPr>
            <p:spPr bwMode="auto">
              <a:xfrm>
                <a:off x="2143" y="3217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7" name="Oval 72"/>
              <p:cNvSpPr>
                <a:spLocks noChangeArrowheads="1"/>
              </p:cNvSpPr>
              <p:nvPr/>
            </p:nvSpPr>
            <p:spPr bwMode="auto">
              <a:xfrm>
                <a:off x="1321" y="2664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8" name="Oval 73"/>
              <p:cNvSpPr>
                <a:spLocks noChangeArrowheads="1"/>
              </p:cNvSpPr>
              <p:nvPr/>
            </p:nvSpPr>
            <p:spPr bwMode="auto">
              <a:xfrm>
                <a:off x="2443" y="3339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9" name="Oval 74"/>
              <p:cNvSpPr>
                <a:spLocks noChangeArrowheads="1"/>
              </p:cNvSpPr>
              <p:nvPr/>
            </p:nvSpPr>
            <p:spPr bwMode="auto">
              <a:xfrm>
                <a:off x="2098" y="2011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" name="Oval 75"/>
              <p:cNvSpPr>
                <a:spLocks noChangeArrowheads="1"/>
              </p:cNvSpPr>
              <p:nvPr/>
            </p:nvSpPr>
            <p:spPr bwMode="auto">
              <a:xfrm>
                <a:off x="1910" y="2436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" name="Oval 76"/>
              <p:cNvSpPr>
                <a:spLocks noChangeArrowheads="1"/>
              </p:cNvSpPr>
              <p:nvPr/>
            </p:nvSpPr>
            <p:spPr bwMode="auto">
              <a:xfrm>
                <a:off x="2999" y="3759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2" name="Oval 77"/>
              <p:cNvSpPr>
                <a:spLocks noChangeArrowheads="1"/>
              </p:cNvSpPr>
              <p:nvPr/>
            </p:nvSpPr>
            <p:spPr bwMode="auto">
              <a:xfrm>
                <a:off x="3413" y="3446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3" name="Oval 78"/>
              <p:cNvSpPr>
                <a:spLocks noChangeArrowheads="1"/>
              </p:cNvSpPr>
              <p:nvPr/>
            </p:nvSpPr>
            <p:spPr bwMode="auto">
              <a:xfrm>
                <a:off x="1735" y="2303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4" name="Oval 79"/>
              <p:cNvSpPr>
                <a:spLocks noChangeArrowheads="1"/>
              </p:cNvSpPr>
              <p:nvPr/>
            </p:nvSpPr>
            <p:spPr bwMode="auto">
              <a:xfrm>
                <a:off x="2177" y="2845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5" name="Oval 80"/>
              <p:cNvSpPr>
                <a:spLocks noChangeArrowheads="1"/>
              </p:cNvSpPr>
              <p:nvPr/>
            </p:nvSpPr>
            <p:spPr bwMode="auto">
              <a:xfrm>
                <a:off x="1536" y="2840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6" name="Oval 81"/>
              <p:cNvSpPr>
                <a:spLocks noChangeArrowheads="1"/>
              </p:cNvSpPr>
              <p:nvPr/>
            </p:nvSpPr>
            <p:spPr bwMode="auto">
              <a:xfrm>
                <a:off x="2579" y="4030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7" name="Oval 82"/>
              <p:cNvSpPr>
                <a:spLocks noChangeArrowheads="1"/>
              </p:cNvSpPr>
              <p:nvPr/>
            </p:nvSpPr>
            <p:spPr bwMode="auto">
              <a:xfrm>
                <a:off x="2801" y="2675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8" name="Oval 83"/>
              <p:cNvSpPr>
                <a:spLocks noChangeArrowheads="1"/>
              </p:cNvSpPr>
              <p:nvPr/>
            </p:nvSpPr>
            <p:spPr bwMode="auto">
              <a:xfrm>
                <a:off x="2256" y="3424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9" name="Oval 84"/>
              <p:cNvSpPr>
                <a:spLocks noChangeArrowheads="1"/>
              </p:cNvSpPr>
              <p:nvPr/>
            </p:nvSpPr>
            <p:spPr bwMode="auto">
              <a:xfrm>
                <a:off x="2285" y="3632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" name="Oval 85"/>
              <p:cNvSpPr>
                <a:spLocks noChangeArrowheads="1"/>
              </p:cNvSpPr>
              <p:nvPr/>
            </p:nvSpPr>
            <p:spPr bwMode="auto">
              <a:xfrm>
                <a:off x="2959" y="3169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" name="Oval 86"/>
              <p:cNvSpPr>
                <a:spLocks noChangeArrowheads="1"/>
              </p:cNvSpPr>
              <p:nvPr/>
            </p:nvSpPr>
            <p:spPr bwMode="auto">
              <a:xfrm>
                <a:off x="1910" y="3664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2" name="Oval 87"/>
              <p:cNvSpPr>
                <a:spLocks noChangeArrowheads="1"/>
              </p:cNvSpPr>
              <p:nvPr/>
            </p:nvSpPr>
            <p:spPr bwMode="auto">
              <a:xfrm>
                <a:off x="2007" y="3105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3" name="Oval 88"/>
              <p:cNvSpPr>
                <a:spLocks noChangeArrowheads="1"/>
              </p:cNvSpPr>
              <p:nvPr/>
            </p:nvSpPr>
            <p:spPr bwMode="auto">
              <a:xfrm>
                <a:off x="1208" y="2904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4" name="Oval 89"/>
              <p:cNvSpPr>
                <a:spLocks noChangeArrowheads="1"/>
              </p:cNvSpPr>
              <p:nvPr/>
            </p:nvSpPr>
            <p:spPr bwMode="auto">
              <a:xfrm>
                <a:off x="930" y="2287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5" name="Oval 90"/>
              <p:cNvSpPr>
                <a:spLocks noChangeArrowheads="1"/>
              </p:cNvSpPr>
              <p:nvPr/>
            </p:nvSpPr>
            <p:spPr bwMode="auto">
              <a:xfrm>
                <a:off x="1604" y="2962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6" name="Oval 91"/>
              <p:cNvSpPr>
                <a:spLocks noChangeArrowheads="1"/>
              </p:cNvSpPr>
              <p:nvPr/>
            </p:nvSpPr>
            <p:spPr bwMode="auto">
              <a:xfrm>
                <a:off x="2302" y="3371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7" name="Oval 92"/>
              <p:cNvSpPr>
                <a:spLocks noChangeArrowheads="1"/>
              </p:cNvSpPr>
              <p:nvPr/>
            </p:nvSpPr>
            <p:spPr bwMode="auto">
              <a:xfrm>
                <a:off x="1723" y="2138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8" name="Oval 93"/>
              <p:cNvSpPr>
                <a:spLocks noChangeArrowheads="1"/>
              </p:cNvSpPr>
              <p:nvPr/>
            </p:nvSpPr>
            <p:spPr bwMode="auto">
              <a:xfrm>
                <a:off x="1162" y="2595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9" name="Oval 94"/>
              <p:cNvSpPr>
                <a:spLocks noChangeArrowheads="1"/>
              </p:cNvSpPr>
              <p:nvPr/>
            </p:nvSpPr>
            <p:spPr bwMode="auto">
              <a:xfrm>
                <a:off x="2857" y="2935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0" name="Oval 95"/>
              <p:cNvSpPr>
                <a:spLocks noChangeArrowheads="1"/>
              </p:cNvSpPr>
              <p:nvPr/>
            </p:nvSpPr>
            <p:spPr bwMode="auto">
              <a:xfrm>
                <a:off x="1599" y="2686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" name="Oval 96"/>
              <p:cNvSpPr>
                <a:spLocks noChangeArrowheads="1"/>
              </p:cNvSpPr>
              <p:nvPr/>
            </p:nvSpPr>
            <p:spPr bwMode="auto">
              <a:xfrm>
                <a:off x="2092" y="3350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" name="Oval 97"/>
              <p:cNvSpPr>
                <a:spLocks noChangeArrowheads="1"/>
              </p:cNvSpPr>
              <p:nvPr/>
            </p:nvSpPr>
            <p:spPr bwMode="auto">
              <a:xfrm>
                <a:off x="2103" y="2579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3" name="Oval 98"/>
              <p:cNvSpPr>
                <a:spLocks noChangeArrowheads="1"/>
              </p:cNvSpPr>
              <p:nvPr/>
            </p:nvSpPr>
            <p:spPr bwMode="auto">
              <a:xfrm>
                <a:off x="1927" y="2914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4" name="Oval 99"/>
              <p:cNvSpPr>
                <a:spLocks noChangeArrowheads="1"/>
              </p:cNvSpPr>
              <p:nvPr/>
            </p:nvSpPr>
            <p:spPr bwMode="auto">
              <a:xfrm>
                <a:off x="2381" y="2712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5" name="Oval 100"/>
              <p:cNvSpPr>
                <a:spLocks noChangeArrowheads="1"/>
              </p:cNvSpPr>
              <p:nvPr/>
            </p:nvSpPr>
            <p:spPr bwMode="auto">
              <a:xfrm>
                <a:off x="1916" y="3658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6" name="Oval 101"/>
              <p:cNvSpPr>
                <a:spLocks noChangeArrowheads="1"/>
              </p:cNvSpPr>
              <p:nvPr/>
            </p:nvSpPr>
            <p:spPr bwMode="auto">
              <a:xfrm>
                <a:off x="930" y="2191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7" name="Oval 102"/>
              <p:cNvSpPr>
                <a:spLocks noChangeArrowheads="1"/>
              </p:cNvSpPr>
              <p:nvPr/>
            </p:nvSpPr>
            <p:spPr bwMode="auto">
              <a:xfrm>
                <a:off x="1378" y="2819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" name="Oval 103"/>
              <p:cNvSpPr>
                <a:spLocks noChangeArrowheads="1"/>
              </p:cNvSpPr>
              <p:nvPr/>
            </p:nvSpPr>
            <p:spPr bwMode="auto">
              <a:xfrm>
                <a:off x="2273" y="4152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9" name="Oval 104"/>
              <p:cNvSpPr>
                <a:spLocks noChangeArrowheads="1"/>
              </p:cNvSpPr>
              <p:nvPr/>
            </p:nvSpPr>
            <p:spPr bwMode="auto">
              <a:xfrm>
                <a:off x="1219" y="2797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0" name="Oval 105"/>
              <p:cNvSpPr>
                <a:spLocks noChangeArrowheads="1"/>
              </p:cNvSpPr>
              <p:nvPr/>
            </p:nvSpPr>
            <p:spPr bwMode="auto">
              <a:xfrm>
                <a:off x="1859" y="2340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" name="Oval 106"/>
              <p:cNvSpPr>
                <a:spLocks noChangeArrowheads="1"/>
              </p:cNvSpPr>
              <p:nvPr/>
            </p:nvSpPr>
            <p:spPr bwMode="auto">
              <a:xfrm>
                <a:off x="1440" y="2702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" name="Oval 107"/>
              <p:cNvSpPr>
                <a:spLocks noChangeArrowheads="1"/>
              </p:cNvSpPr>
              <p:nvPr/>
            </p:nvSpPr>
            <p:spPr bwMode="auto">
              <a:xfrm>
                <a:off x="1276" y="2282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3" name="Oval 108"/>
              <p:cNvSpPr>
                <a:spLocks noChangeArrowheads="1"/>
              </p:cNvSpPr>
              <p:nvPr/>
            </p:nvSpPr>
            <p:spPr bwMode="auto">
              <a:xfrm>
                <a:off x="1383" y="2314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4" name="Oval 109"/>
              <p:cNvSpPr>
                <a:spLocks noChangeArrowheads="1"/>
              </p:cNvSpPr>
              <p:nvPr/>
            </p:nvSpPr>
            <p:spPr bwMode="auto">
              <a:xfrm>
                <a:off x="1820" y="3578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5" name="Oval 110"/>
              <p:cNvSpPr>
                <a:spLocks noChangeArrowheads="1"/>
              </p:cNvSpPr>
              <p:nvPr/>
            </p:nvSpPr>
            <p:spPr bwMode="auto">
              <a:xfrm>
                <a:off x="2018" y="2048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6" name="Oval 111"/>
              <p:cNvSpPr>
                <a:spLocks noChangeArrowheads="1"/>
              </p:cNvSpPr>
              <p:nvPr/>
            </p:nvSpPr>
            <p:spPr bwMode="auto">
              <a:xfrm>
                <a:off x="2852" y="2840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7" name="Oval 112"/>
              <p:cNvSpPr>
                <a:spLocks noChangeArrowheads="1"/>
              </p:cNvSpPr>
              <p:nvPr/>
            </p:nvSpPr>
            <p:spPr bwMode="auto">
              <a:xfrm>
                <a:off x="1927" y="3052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8" name="Oval 113"/>
              <p:cNvSpPr>
                <a:spLocks noChangeArrowheads="1"/>
              </p:cNvSpPr>
              <p:nvPr/>
            </p:nvSpPr>
            <p:spPr bwMode="auto">
              <a:xfrm>
                <a:off x="1032" y="3292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9" name="Oval 114"/>
              <p:cNvSpPr>
                <a:spLocks noChangeArrowheads="1"/>
              </p:cNvSpPr>
              <p:nvPr/>
            </p:nvSpPr>
            <p:spPr bwMode="auto">
              <a:xfrm>
                <a:off x="2109" y="3935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0" name="Oval 115"/>
              <p:cNvSpPr>
                <a:spLocks noChangeArrowheads="1"/>
              </p:cNvSpPr>
              <p:nvPr/>
            </p:nvSpPr>
            <p:spPr bwMode="auto">
              <a:xfrm>
                <a:off x="2154" y="2941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" name="Oval 116"/>
              <p:cNvSpPr>
                <a:spLocks noChangeArrowheads="1"/>
              </p:cNvSpPr>
              <p:nvPr/>
            </p:nvSpPr>
            <p:spPr bwMode="auto">
              <a:xfrm>
                <a:off x="2324" y="3844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2" name="Oval 117"/>
              <p:cNvSpPr>
                <a:spLocks noChangeArrowheads="1"/>
              </p:cNvSpPr>
              <p:nvPr/>
            </p:nvSpPr>
            <p:spPr bwMode="auto">
              <a:xfrm>
                <a:off x="2455" y="3541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" name="Oval 118"/>
              <p:cNvSpPr>
                <a:spLocks noChangeArrowheads="1"/>
              </p:cNvSpPr>
              <p:nvPr/>
            </p:nvSpPr>
            <p:spPr bwMode="auto">
              <a:xfrm>
                <a:off x="3005" y="3180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4" name="Oval 119"/>
              <p:cNvSpPr>
                <a:spLocks noChangeArrowheads="1"/>
              </p:cNvSpPr>
              <p:nvPr/>
            </p:nvSpPr>
            <p:spPr bwMode="auto">
              <a:xfrm>
                <a:off x="1718" y="2638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5" name="Oval 120"/>
              <p:cNvSpPr>
                <a:spLocks noChangeArrowheads="1"/>
              </p:cNvSpPr>
              <p:nvPr/>
            </p:nvSpPr>
            <p:spPr bwMode="auto">
              <a:xfrm>
                <a:off x="2285" y="2850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6" name="Oval 121"/>
              <p:cNvSpPr>
                <a:spLocks noChangeArrowheads="1"/>
              </p:cNvSpPr>
              <p:nvPr/>
            </p:nvSpPr>
            <p:spPr bwMode="auto">
              <a:xfrm>
                <a:off x="2092" y="3828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7" name="Oval 122"/>
              <p:cNvSpPr>
                <a:spLocks noChangeArrowheads="1"/>
              </p:cNvSpPr>
              <p:nvPr/>
            </p:nvSpPr>
            <p:spPr bwMode="auto">
              <a:xfrm>
                <a:off x="1695" y="2223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8" name="Oval 123"/>
              <p:cNvSpPr>
                <a:spLocks noChangeArrowheads="1"/>
              </p:cNvSpPr>
              <p:nvPr/>
            </p:nvSpPr>
            <p:spPr bwMode="auto">
              <a:xfrm>
                <a:off x="3606" y="3047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9" name="Oval 124"/>
              <p:cNvSpPr>
                <a:spLocks noChangeArrowheads="1"/>
              </p:cNvSpPr>
              <p:nvPr/>
            </p:nvSpPr>
            <p:spPr bwMode="auto">
              <a:xfrm>
                <a:off x="1922" y="2005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0" name="Oval 125"/>
              <p:cNvSpPr>
                <a:spLocks noChangeArrowheads="1"/>
              </p:cNvSpPr>
              <p:nvPr/>
            </p:nvSpPr>
            <p:spPr bwMode="auto">
              <a:xfrm>
                <a:off x="1111" y="3749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" name="Oval 126"/>
              <p:cNvSpPr>
                <a:spLocks noChangeArrowheads="1"/>
              </p:cNvSpPr>
              <p:nvPr/>
            </p:nvSpPr>
            <p:spPr bwMode="auto">
              <a:xfrm>
                <a:off x="3662" y="2223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" name="Oval 127"/>
              <p:cNvSpPr>
                <a:spLocks noChangeArrowheads="1"/>
              </p:cNvSpPr>
              <p:nvPr/>
            </p:nvSpPr>
            <p:spPr bwMode="auto">
              <a:xfrm>
                <a:off x="3674" y="2000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" name="Oval 128"/>
              <p:cNvSpPr>
                <a:spLocks noChangeArrowheads="1"/>
              </p:cNvSpPr>
              <p:nvPr/>
            </p:nvSpPr>
            <p:spPr bwMode="auto">
              <a:xfrm>
                <a:off x="4138" y="1825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" name="Oval 129"/>
              <p:cNvSpPr>
                <a:spLocks noChangeArrowheads="1"/>
              </p:cNvSpPr>
              <p:nvPr/>
            </p:nvSpPr>
            <p:spPr bwMode="auto">
              <a:xfrm>
                <a:off x="3526" y="1155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" name="Oval 130"/>
              <p:cNvSpPr>
                <a:spLocks noChangeArrowheads="1"/>
              </p:cNvSpPr>
              <p:nvPr/>
            </p:nvSpPr>
            <p:spPr bwMode="auto">
              <a:xfrm>
                <a:off x="3538" y="1697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" name="Oval 131"/>
              <p:cNvSpPr>
                <a:spLocks noChangeArrowheads="1"/>
              </p:cNvSpPr>
              <p:nvPr/>
            </p:nvSpPr>
            <p:spPr bwMode="auto">
              <a:xfrm>
                <a:off x="3623" y="1283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7" name="Oval 132"/>
              <p:cNvSpPr>
                <a:spLocks noChangeArrowheads="1"/>
              </p:cNvSpPr>
              <p:nvPr/>
            </p:nvSpPr>
            <p:spPr bwMode="auto">
              <a:xfrm>
                <a:off x="4394" y="2420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" name="Oval 133"/>
              <p:cNvSpPr>
                <a:spLocks noChangeArrowheads="1"/>
              </p:cNvSpPr>
              <p:nvPr/>
            </p:nvSpPr>
            <p:spPr bwMode="auto">
              <a:xfrm>
                <a:off x="4087" y="1623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9" name="Oval 134"/>
              <p:cNvSpPr>
                <a:spLocks noChangeArrowheads="1"/>
              </p:cNvSpPr>
              <p:nvPr/>
            </p:nvSpPr>
            <p:spPr bwMode="auto">
              <a:xfrm>
                <a:off x="4099" y="1734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" name="Oval 135"/>
              <p:cNvSpPr>
                <a:spLocks noChangeArrowheads="1"/>
              </p:cNvSpPr>
              <p:nvPr/>
            </p:nvSpPr>
            <p:spPr bwMode="auto">
              <a:xfrm>
                <a:off x="4133" y="1304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" name="Oval 136"/>
              <p:cNvSpPr>
                <a:spLocks noChangeArrowheads="1"/>
              </p:cNvSpPr>
              <p:nvPr/>
            </p:nvSpPr>
            <p:spPr bwMode="auto">
              <a:xfrm>
                <a:off x="4331" y="1490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" name="Oval 137"/>
              <p:cNvSpPr>
                <a:spLocks noChangeArrowheads="1"/>
              </p:cNvSpPr>
              <p:nvPr/>
            </p:nvSpPr>
            <p:spPr bwMode="auto">
              <a:xfrm>
                <a:off x="3861" y="1522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" name="Oval 138"/>
              <p:cNvSpPr>
                <a:spLocks noChangeArrowheads="1"/>
              </p:cNvSpPr>
              <p:nvPr/>
            </p:nvSpPr>
            <p:spPr bwMode="auto">
              <a:xfrm>
                <a:off x="3719" y="1777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" name="Oval 139"/>
              <p:cNvSpPr>
                <a:spLocks noChangeArrowheads="1"/>
              </p:cNvSpPr>
              <p:nvPr/>
            </p:nvSpPr>
            <p:spPr bwMode="auto">
              <a:xfrm>
                <a:off x="4569" y="1399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" name="Oval 140"/>
              <p:cNvSpPr>
                <a:spLocks noChangeArrowheads="1"/>
              </p:cNvSpPr>
              <p:nvPr/>
            </p:nvSpPr>
            <p:spPr bwMode="auto">
              <a:xfrm>
                <a:off x="3917" y="2181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" name="Oval 141"/>
              <p:cNvSpPr>
                <a:spLocks noChangeArrowheads="1"/>
              </p:cNvSpPr>
              <p:nvPr/>
            </p:nvSpPr>
            <p:spPr bwMode="auto">
              <a:xfrm>
                <a:off x="4377" y="1017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" name="Oval 142"/>
              <p:cNvSpPr>
                <a:spLocks noChangeArrowheads="1"/>
              </p:cNvSpPr>
              <p:nvPr/>
            </p:nvSpPr>
            <p:spPr bwMode="auto">
              <a:xfrm>
                <a:off x="3538" y="2112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8" name="Oval 143"/>
              <p:cNvSpPr>
                <a:spLocks noChangeArrowheads="1"/>
              </p:cNvSpPr>
              <p:nvPr/>
            </p:nvSpPr>
            <p:spPr bwMode="auto">
              <a:xfrm>
                <a:off x="4110" y="1740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9" name="Oval 144"/>
              <p:cNvSpPr>
                <a:spLocks noChangeArrowheads="1"/>
              </p:cNvSpPr>
              <p:nvPr/>
            </p:nvSpPr>
            <p:spPr bwMode="auto">
              <a:xfrm>
                <a:off x="4739" y="1447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0" name="Oval 145"/>
              <p:cNvSpPr>
                <a:spLocks noChangeArrowheads="1"/>
              </p:cNvSpPr>
              <p:nvPr/>
            </p:nvSpPr>
            <p:spPr bwMode="auto">
              <a:xfrm>
                <a:off x="3589" y="1224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1" name="Oval 146"/>
              <p:cNvSpPr>
                <a:spLocks noChangeArrowheads="1"/>
              </p:cNvSpPr>
              <p:nvPr/>
            </p:nvSpPr>
            <p:spPr bwMode="auto">
              <a:xfrm>
                <a:off x="4314" y="1405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" name="Oval 147"/>
              <p:cNvSpPr>
                <a:spLocks noChangeArrowheads="1"/>
              </p:cNvSpPr>
              <p:nvPr/>
            </p:nvSpPr>
            <p:spPr bwMode="auto">
              <a:xfrm>
                <a:off x="3963" y="1006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" name="Oval 148"/>
              <p:cNvSpPr>
                <a:spLocks noChangeArrowheads="1"/>
              </p:cNvSpPr>
              <p:nvPr/>
            </p:nvSpPr>
            <p:spPr bwMode="auto">
              <a:xfrm>
                <a:off x="2750" y="1309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" name="Oval 149"/>
              <p:cNvSpPr>
                <a:spLocks noChangeArrowheads="1"/>
              </p:cNvSpPr>
              <p:nvPr/>
            </p:nvSpPr>
            <p:spPr bwMode="auto">
              <a:xfrm>
                <a:off x="4116" y="1819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" name="Oval 150"/>
              <p:cNvSpPr>
                <a:spLocks noChangeArrowheads="1"/>
              </p:cNvSpPr>
              <p:nvPr/>
            </p:nvSpPr>
            <p:spPr bwMode="auto">
              <a:xfrm>
                <a:off x="4671" y="2159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6" name="Oval 151"/>
              <p:cNvSpPr>
                <a:spLocks noChangeArrowheads="1"/>
              </p:cNvSpPr>
              <p:nvPr/>
            </p:nvSpPr>
            <p:spPr bwMode="auto">
              <a:xfrm>
                <a:off x="3951" y="1575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" name="Oval 152"/>
              <p:cNvSpPr>
                <a:spLocks noChangeArrowheads="1"/>
              </p:cNvSpPr>
              <p:nvPr/>
            </p:nvSpPr>
            <p:spPr bwMode="auto">
              <a:xfrm>
                <a:off x="3747" y="1628"/>
                <a:ext cx="29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" name="Oval 153"/>
              <p:cNvSpPr>
                <a:spLocks noChangeArrowheads="1"/>
              </p:cNvSpPr>
              <p:nvPr/>
            </p:nvSpPr>
            <p:spPr bwMode="auto">
              <a:xfrm>
                <a:off x="3946" y="937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" name="Oval 154"/>
              <p:cNvSpPr>
                <a:spLocks noChangeArrowheads="1"/>
              </p:cNvSpPr>
              <p:nvPr/>
            </p:nvSpPr>
            <p:spPr bwMode="auto">
              <a:xfrm>
                <a:off x="3844" y="1325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" name="Oval 155"/>
              <p:cNvSpPr>
                <a:spLocks noChangeArrowheads="1"/>
              </p:cNvSpPr>
              <p:nvPr/>
            </p:nvSpPr>
            <p:spPr bwMode="auto">
              <a:xfrm>
                <a:off x="4252" y="1527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" name="Oval 156"/>
              <p:cNvSpPr>
                <a:spLocks noChangeArrowheads="1"/>
              </p:cNvSpPr>
              <p:nvPr/>
            </p:nvSpPr>
            <p:spPr bwMode="auto">
              <a:xfrm>
                <a:off x="2438" y="926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" name="Oval 157"/>
              <p:cNvSpPr>
                <a:spLocks noChangeArrowheads="1"/>
              </p:cNvSpPr>
              <p:nvPr/>
            </p:nvSpPr>
            <p:spPr bwMode="auto">
              <a:xfrm>
                <a:off x="3504" y="1176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" name="Oval 158"/>
              <p:cNvSpPr>
                <a:spLocks noChangeArrowheads="1"/>
              </p:cNvSpPr>
              <p:nvPr/>
            </p:nvSpPr>
            <p:spPr bwMode="auto">
              <a:xfrm>
                <a:off x="4881" y="873"/>
                <a:ext cx="28" cy="27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" name="Oval 159"/>
              <p:cNvSpPr>
                <a:spLocks noChangeArrowheads="1"/>
              </p:cNvSpPr>
              <p:nvPr/>
            </p:nvSpPr>
            <p:spPr bwMode="auto">
              <a:xfrm>
                <a:off x="2506" y="980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" name="Oval 160"/>
              <p:cNvSpPr>
                <a:spLocks noChangeArrowheads="1"/>
              </p:cNvSpPr>
              <p:nvPr/>
            </p:nvSpPr>
            <p:spPr bwMode="auto">
              <a:xfrm>
                <a:off x="4059" y="1049"/>
                <a:ext cx="28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" name="Oval 161"/>
              <p:cNvSpPr>
                <a:spLocks noChangeArrowheads="1"/>
              </p:cNvSpPr>
              <p:nvPr/>
            </p:nvSpPr>
            <p:spPr bwMode="auto">
              <a:xfrm>
                <a:off x="4070" y="1336"/>
                <a:ext cx="29" cy="2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7" name="Oval 162"/>
              <p:cNvSpPr>
                <a:spLocks noChangeArrowheads="1"/>
              </p:cNvSpPr>
              <p:nvPr/>
            </p:nvSpPr>
            <p:spPr bwMode="auto">
              <a:xfrm>
                <a:off x="2007" y="2048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8" name="Oval 163"/>
              <p:cNvSpPr>
                <a:spLocks noChangeArrowheads="1"/>
              </p:cNvSpPr>
              <p:nvPr/>
            </p:nvSpPr>
            <p:spPr bwMode="auto">
              <a:xfrm>
                <a:off x="2047" y="2866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" name="Oval 164"/>
              <p:cNvSpPr>
                <a:spLocks noChangeArrowheads="1"/>
              </p:cNvSpPr>
              <p:nvPr/>
            </p:nvSpPr>
            <p:spPr bwMode="auto">
              <a:xfrm>
                <a:off x="2432" y="3690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0" name="Oval 165"/>
              <p:cNvSpPr>
                <a:spLocks noChangeArrowheads="1"/>
              </p:cNvSpPr>
              <p:nvPr/>
            </p:nvSpPr>
            <p:spPr bwMode="auto">
              <a:xfrm>
                <a:off x="1672" y="2702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1" name="Oval 166"/>
              <p:cNvSpPr>
                <a:spLocks noChangeArrowheads="1"/>
              </p:cNvSpPr>
              <p:nvPr/>
            </p:nvSpPr>
            <p:spPr bwMode="auto">
              <a:xfrm>
                <a:off x="1984" y="2335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" name="Oval 167"/>
              <p:cNvSpPr>
                <a:spLocks noChangeArrowheads="1"/>
              </p:cNvSpPr>
              <p:nvPr/>
            </p:nvSpPr>
            <p:spPr bwMode="auto">
              <a:xfrm>
                <a:off x="1786" y="3563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" name="Oval 168"/>
              <p:cNvSpPr>
                <a:spLocks noChangeArrowheads="1"/>
              </p:cNvSpPr>
              <p:nvPr/>
            </p:nvSpPr>
            <p:spPr bwMode="auto">
              <a:xfrm>
                <a:off x="2035" y="2978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" name="Oval 169"/>
              <p:cNvSpPr>
                <a:spLocks noChangeArrowheads="1"/>
              </p:cNvSpPr>
              <p:nvPr/>
            </p:nvSpPr>
            <p:spPr bwMode="auto">
              <a:xfrm>
                <a:off x="3169" y="3132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" name="Oval 170"/>
              <p:cNvSpPr>
                <a:spLocks noChangeArrowheads="1"/>
              </p:cNvSpPr>
              <p:nvPr/>
            </p:nvSpPr>
            <p:spPr bwMode="auto">
              <a:xfrm>
                <a:off x="1667" y="3711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6" name="Oval 171"/>
              <p:cNvSpPr>
                <a:spLocks noChangeArrowheads="1"/>
              </p:cNvSpPr>
              <p:nvPr/>
            </p:nvSpPr>
            <p:spPr bwMode="auto">
              <a:xfrm>
                <a:off x="1145" y="2383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7" name="Oval 172"/>
              <p:cNvSpPr>
                <a:spLocks noChangeArrowheads="1"/>
              </p:cNvSpPr>
              <p:nvPr/>
            </p:nvSpPr>
            <p:spPr bwMode="auto">
              <a:xfrm>
                <a:off x="2421" y="3063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" name="Oval 173"/>
              <p:cNvSpPr>
                <a:spLocks noChangeArrowheads="1"/>
              </p:cNvSpPr>
              <p:nvPr/>
            </p:nvSpPr>
            <p:spPr bwMode="auto">
              <a:xfrm>
                <a:off x="1457" y="2749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9" name="Oval 174"/>
              <p:cNvSpPr>
                <a:spLocks noChangeArrowheads="1"/>
              </p:cNvSpPr>
              <p:nvPr/>
            </p:nvSpPr>
            <p:spPr bwMode="auto">
              <a:xfrm>
                <a:off x="2115" y="3462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0" name="Oval 175"/>
              <p:cNvSpPr>
                <a:spLocks noChangeArrowheads="1"/>
              </p:cNvSpPr>
              <p:nvPr/>
            </p:nvSpPr>
            <p:spPr bwMode="auto">
              <a:xfrm>
                <a:off x="1650" y="3424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1" name="Oval 176"/>
              <p:cNvSpPr>
                <a:spLocks noChangeArrowheads="1"/>
              </p:cNvSpPr>
              <p:nvPr/>
            </p:nvSpPr>
            <p:spPr bwMode="auto">
              <a:xfrm>
                <a:off x="2466" y="2877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" name="Oval 177"/>
              <p:cNvSpPr>
                <a:spLocks noChangeArrowheads="1"/>
              </p:cNvSpPr>
              <p:nvPr/>
            </p:nvSpPr>
            <p:spPr bwMode="auto">
              <a:xfrm>
                <a:off x="2477" y="2994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" name="Oval 178"/>
              <p:cNvSpPr>
                <a:spLocks noChangeArrowheads="1"/>
              </p:cNvSpPr>
              <p:nvPr/>
            </p:nvSpPr>
            <p:spPr bwMode="auto">
              <a:xfrm>
                <a:off x="1950" y="2005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" name="Oval 179"/>
              <p:cNvSpPr>
                <a:spLocks noChangeArrowheads="1"/>
              </p:cNvSpPr>
              <p:nvPr/>
            </p:nvSpPr>
            <p:spPr bwMode="auto">
              <a:xfrm>
                <a:off x="2183" y="1798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5" name="Oval 180"/>
              <p:cNvSpPr>
                <a:spLocks noChangeArrowheads="1"/>
              </p:cNvSpPr>
              <p:nvPr/>
            </p:nvSpPr>
            <p:spPr bwMode="auto">
              <a:xfrm>
                <a:off x="3214" y="2197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6" name="Oval 181"/>
              <p:cNvSpPr>
                <a:spLocks noChangeArrowheads="1"/>
              </p:cNvSpPr>
              <p:nvPr/>
            </p:nvSpPr>
            <p:spPr bwMode="auto">
              <a:xfrm>
                <a:off x="2806" y="4158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7" name="Oval 182"/>
              <p:cNvSpPr>
                <a:spLocks noChangeArrowheads="1"/>
              </p:cNvSpPr>
              <p:nvPr/>
            </p:nvSpPr>
            <p:spPr bwMode="auto">
              <a:xfrm>
                <a:off x="981" y="4004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Oval 183"/>
              <p:cNvSpPr>
                <a:spLocks noChangeArrowheads="1"/>
              </p:cNvSpPr>
              <p:nvPr/>
            </p:nvSpPr>
            <p:spPr bwMode="auto">
              <a:xfrm>
                <a:off x="2035" y="3377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9" name="Oval 184"/>
              <p:cNvSpPr>
                <a:spLocks noChangeArrowheads="1"/>
              </p:cNvSpPr>
              <p:nvPr/>
            </p:nvSpPr>
            <p:spPr bwMode="auto">
              <a:xfrm>
                <a:off x="1610" y="3159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0" name="Oval 185"/>
              <p:cNvSpPr>
                <a:spLocks noChangeArrowheads="1"/>
              </p:cNvSpPr>
              <p:nvPr/>
            </p:nvSpPr>
            <p:spPr bwMode="auto">
              <a:xfrm>
                <a:off x="1372" y="3047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1" name="Oval 186"/>
              <p:cNvSpPr>
                <a:spLocks noChangeArrowheads="1"/>
              </p:cNvSpPr>
              <p:nvPr/>
            </p:nvSpPr>
            <p:spPr bwMode="auto">
              <a:xfrm>
                <a:off x="1225" y="2579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2" name="Oval 187"/>
              <p:cNvSpPr>
                <a:spLocks noChangeArrowheads="1"/>
              </p:cNvSpPr>
              <p:nvPr/>
            </p:nvSpPr>
            <p:spPr bwMode="auto">
              <a:xfrm>
                <a:off x="2296" y="3462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" name="Oval 188"/>
              <p:cNvSpPr>
                <a:spLocks noChangeArrowheads="1"/>
              </p:cNvSpPr>
              <p:nvPr/>
            </p:nvSpPr>
            <p:spPr bwMode="auto">
              <a:xfrm>
                <a:off x="1791" y="3462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" name="Oval 189"/>
              <p:cNvSpPr>
                <a:spLocks noChangeArrowheads="1"/>
              </p:cNvSpPr>
              <p:nvPr/>
            </p:nvSpPr>
            <p:spPr bwMode="auto">
              <a:xfrm>
                <a:off x="2132" y="3169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" name="Oval 190"/>
              <p:cNvSpPr>
                <a:spLocks noChangeArrowheads="1"/>
              </p:cNvSpPr>
              <p:nvPr/>
            </p:nvSpPr>
            <p:spPr bwMode="auto">
              <a:xfrm>
                <a:off x="1831" y="3063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" name="Oval 191"/>
              <p:cNvSpPr>
                <a:spLocks noChangeArrowheads="1"/>
              </p:cNvSpPr>
              <p:nvPr/>
            </p:nvSpPr>
            <p:spPr bwMode="auto">
              <a:xfrm>
                <a:off x="1763" y="2893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" name="Oval 192"/>
              <p:cNvSpPr>
                <a:spLocks noChangeArrowheads="1"/>
              </p:cNvSpPr>
              <p:nvPr/>
            </p:nvSpPr>
            <p:spPr bwMode="auto">
              <a:xfrm>
                <a:off x="2353" y="2452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" name="Oval 193"/>
              <p:cNvSpPr>
                <a:spLocks noChangeArrowheads="1"/>
              </p:cNvSpPr>
              <p:nvPr/>
            </p:nvSpPr>
            <p:spPr bwMode="auto">
              <a:xfrm>
                <a:off x="2602" y="2702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9" name="Oval 194"/>
              <p:cNvSpPr>
                <a:spLocks noChangeArrowheads="1"/>
              </p:cNvSpPr>
              <p:nvPr/>
            </p:nvSpPr>
            <p:spPr bwMode="auto">
              <a:xfrm>
                <a:off x="3577" y="4046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0" name="Oval 195"/>
              <p:cNvSpPr>
                <a:spLocks noChangeArrowheads="1"/>
              </p:cNvSpPr>
              <p:nvPr/>
            </p:nvSpPr>
            <p:spPr bwMode="auto">
              <a:xfrm>
                <a:off x="1134" y="2659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1" name="Oval 196"/>
              <p:cNvSpPr>
                <a:spLocks noChangeArrowheads="1"/>
              </p:cNvSpPr>
              <p:nvPr/>
            </p:nvSpPr>
            <p:spPr bwMode="auto">
              <a:xfrm>
                <a:off x="1372" y="2595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2" name="Oval 197"/>
              <p:cNvSpPr>
                <a:spLocks noChangeArrowheads="1"/>
              </p:cNvSpPr>
              <p:nvPr/>
            </p:nvSpPr>
            <p:spPr bwMode="auto">
              <a:xfrm>
                <a:off x="2823" y="2691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" name="Oval 198"/>
              <p:cNvSpPr>
                <a:spLocks noChangeArrowheads="1"/>
              </p:cNvSpPr>
              <p:nvPr/>
            </p:nvSpPr>
            <p:spPr bwMode="auto">
              <a:xfrm>
                <a:off x="1814" y="2308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" name="Oval 199"/>
              <p:cNvSpPr>
                <a:spLocks noChangeArrowheads="1"/>
              </p:cNvSpPr>
              <p:nvPr/>
            </p:nvSpPr>
            <p:spPr bwMode="auto">
              <a:xfrm>
                <a:off x="1117" y="2866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5" name="Oval 200"/>
              <p:cNvSpPr>
                <a:spLocks noChangeArrowheads="1"/>
              </p:cNvSpPr>
              <p:nvPr/>
            </p:nvSpPr>
            <p:spPr bwMode="auto">
              <a:xfrm>
                <a:off x="2313" y="3435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" name="Oval 201"/>
              <p:cNvSpPr>
                <a:spLocks noChangeArrowheads="1"/>
              </p:cNvSpPr>
              <p:nvPr/>
            </p:nvSpPr>
            <p:spPr bwMode="auto">
              <a:xfrm>
                <a:off x="3186" y="3137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Oval 202"/>
              <p:cNvSpPr>
                <a:spLocks noChangeArrowheads="1"/>
              </p:cNvSpPr>
              <p:nvPr/>
            </p:nvSpPr>
            <p:spPr bwMode="auto">
              <a:xfrm>
                <a:off x="3469" y="2787"/>
                <a:ext cx="52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8" name="Oval 203"/>
              <p:cNvSpPr>
                <a:spLocks noChangeArrowheads="1"/>
              </p:cNvSpPr>
              <p:nvPr/>
            </p:nvSpPr>
            <p:spPr bwMode="auto">
              <a:xfrm>
                <a:off x="2443" y="2989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9" name="Oval 204"/>
              <p:cNvSpPr>
                <a:spLocks noChangeArrowheads="1"/>
              </p:cNvSpPr>
              <p:nvPr/>
            </p:nvSpPr>
            <p:spPr bwMode="auto">
              <a:xfrm>
                <a:off x="3401" y="3387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" name="Oval 205"/>
              <p:cNvSpPr>
                <a:spLocks noChangeArrowheads="1"/>
              </p:cNvSpPr>
              <p:nvPr/>
            </p:nvSpPr>
            <p:spPr bwMode="auto">
              <a:xfrm>
                <a:off x="1854" y="3424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" name="Oval 206"/>
              <p:cNvSpPr>
                <a:spLocks noChangeArrowheads="1"/>
              </p:cNvSpPr>
              <p:nvPr/>
            </p:nvSpPr>
            <p:spPr bwMode="auto">
              <a:xfrm>
                <a:off x="1287" y="3664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2" name="Oval 207"/>
              <p:cNvSpPr>
                <a:spLocks noChangeArrowheads="1"/>
              </p:cNvSpPr>
              <p:nvPr/>
            </p:nvSpPr>
            <p:spPr bwMode="auto">
              <a:xfrm>
                <a:off x="1944" y="3079"/>
                <a:ext cx="52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" name="Oval 208"/>
              <p:cNvSpPr>
                <a:spLocks noChangeArrowheads="1"/>
              </p:cNvSpPr>
              <p:nvPr/>
            </p:nvSpPr>
            <p:spPr bwMode="auto">
              <a:xfrm>
                <a:off x="2931" y="2840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" name="Oval 209"/>
              <p:cNvSpPr>
                <a:spLocks noChangeArrowheads="1"/>
              </p:cNvSpPr>
              <p:nvPr/>
            </p:nvSpPr>
            <p:spPr bwMode="auto">
              <a:xfrm>
                <a:off x="1304" y="3238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" name="Oval 210"/>
              <p:cNvSpPr>
                <a:spLocks noChangeArrowheads="1"/>
              </p:cNvSpPr>
              <p:nvPr/>
            </p:nvSpPr>
            <p:spPr bwMode="auto">
              <a:xfrm>
                <a:off x="2540" y="3334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" name="Oval 211"/>
              <p:cNvSpPr>
                <a:spLocks noChangeArrowheads="1"/>
              </p:cNvSpPr>
              <p:nvPr/>
            </p:nvSpPr>
            <p:spPr bwMode="auto">
              <a:xfrm>
                <a:off x="1667" y="3074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" name="Oval 212"/>
              <p:cNvSpPr>
                <a:spLocks noChangeArrowheads="1"/>
              </p:cNvSpPr>
              <p:nvPr/>
            </p:nvSpPr>
            <p:spPr bwMode="auto">
              <a:xfrm>
                <a:off x="2477" y="3153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8" name="Oval 213"/>
              <p:cNvSpPr>
                <a:spLocks noChangeArrowheads="1"/>
              </p:cNvSpPr>
              <p:nvPr/>
            </p:nvSpPr>
            <p:spPr bwMode="auto">
              <a:xfrm>
                <a:off x="1315" y="3594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9" name="Oval 214"/>
              <p:cNvSpPr>
                <a:spLocks noChangeArrowheads="1"/>
              </p:cNvSpPr>
              <p:nvPr/>
            </p:nvSpPr>
            <p:spPr bwMode="auto">
              <a:xfrm>
                <a:off x="2154" y="2319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0" name="Oval 215"/>
              <p:cNvSpPr>
                <a:spLocks noChangeArrowheads="1"/>
              </p:cNvSpPr>
              <p:nvPr/>
            </p:nvSpPr>
            <p:spPr bwMode="auto">
              <a:xfrm>
                <a:off x="1746" y="2330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1" name="Oval 216"/>
              <p:cNvSpPr>
                <a:spLocks noChangeArrowheads="1"/>
              </p:cNvSpPr>
              <p:nvPr/>
            </p:nvSpPr>
            <p:spPr bwMode="auto">
              <a:xfrm>
                <a:off x="2415" y="3334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2" name="Oval 217"/>
              <p:cNvSpPr>
                <a:spLocks noChangeArrowheads="1"/>
              </p:cNvSpPr>
              <p:nvPr/>
            </p:nvSpPr>
            <p:spPr bwMode="auto">
              <a:xfrm>
                <a:off x="1865" y="3685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" name="Oval 218"/>
              <p:cNvSpPr>
                <a:spLocks noChangeArrowheads="1"/>
              </p:cNvSpPr>
              <p:nvPr/>
            </p:nvSpPr>
            <p:spPr bwMode="auto">
              <a:xfrm>
                <a:off x="2959" y="2595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" name="Oval 219"/>
              <p:cNvSpPr>
                <a:spLocks noChangeArrowheads="1"/>
              </p:cNvSpPr>
              <p:nvPr/>
            </p:nvSpPr>
            <p:spPr bwMode="auto">
              <a:xfrm>
                <a:off x="1644" y="3031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53" name="Group 421"/>
            <p:cNvGrpSpPr>
              <a:grpSpLocks/>
            </p:cNvGrpSpPr>
            <p:nvPr/>
          </p:nvGrpSpPr>
          <p:grpSpPr bwMode="auto">
            <a:xfrm>
              <a:off x="918" y="926"/>
              <a:ext cx="3855" cy="3312"/>
              <a:chOff x="918" y="926"/>
              <a:chExt cx="3855" cy="3312"/>
            </a:xfrm>
          </p:grpSpPr>
          <p:sp>
            <p:nvSpPr>
              <p:cNvPr id="615" name="Oval 221"/>
              <p:cNvSpPr>
                <a:spLocks noChangeArrowheads="1"/>
              </p:cNvSpPr>
              <p:nvPr/>
            </p:nvSpPr>
            <p:spPr bwMode="auto">
              <a:xfrm>
                <a:off x="1225" y="3105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" name="Oval 222"/>
              <p:cNvSpPr>
                <a:spLocks noChangeArrowheads="1"/>
              </p:cNvSpPr>
              <p:nvPr/>
            </p:nvSpPr>
            <p:spPr bwMode="auto">
              <a:xfrm>
                <a:off x="2835" y="4190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" name="Oval 223"/>
              <p:cNvSpPr>
                <a:spLocks noChangeArrowheads="1"/>
              </p:cNvSpPr>
              <p:nvPr/>
            </p:nvSpPr>
            <p:spPr bwMode="auto">
              <a:xfrm>
                <a:off x="2013" y="2441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" name="Oval 224"/>
              <p:cNvSpPr>
                <a:spLocks noChangeArrowheads="1"/>
              </p:cNvSpPr>
              <p:nvPr/>
            </p:nvSpPr>
            <p:spPr bwMode="auto">
              <a:xfrm>
                <a:off x="2358" y="3610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" name="Oval 225"/>
              <p:cNvSpPr>
                <a:spLocks noChangeArrowheads="1"/>
              </p:cNvSpPr>
              <p:nvPr/>
            </p:nvSpPr>
            <p:spPr bwMode="auto">
              <a:xfrm>
                <a:off x="2755" y="3446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" name="Oval 226"/>
              <p:cNvSpPr>
                <a:spLocks noChangeArrowheads="1"/>
              </p:cNvSpPr>
              <p:nvPr/>
            </p:nvSpPr>
            <p:spPr bwMode="auto">
              <a:xfrm>
                <a:off x="1638" y="3568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" name="Oval 227"/>
              <p:cNvSpPr>
                <a:spLocks noChangeArrowheads="1"/>
              </p:cNvSpPr>
              <p:nvPr/>
            </p:nvSpPr>
            <p:spPr bwMode="auto">
              <a:xfrm>
                <a:off x="1593" y="3286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" name="Oval 228"/>
              <p:cNvSpPr>
                <a:spLocks noChangeArrowheads="1"/>
              </p:cNvSpPr>
              <p:nvPr/>
            </p:nvSpPr>
            <p:spPr bwMode="auto">
              <a:xfrm>
                <a:off x="1372" y="3339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" name="Oval 229"/>
              <p:cNvSpPr>
                <a:spLocks noChangeArrowheads="1"/>
              </p:cNvSpPr>
              <p:nvPr/>
            </p:nvSpPr>
            <p:spPr bwMode="auto">
              <a:xfrm>
                <a:off x="1962" y="2133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" name="Oval 230"/>
              <p:cNvSpPr>
                <a:spLocks noChangeArrowheads="1"/>
              </p:cNvSpPr>
              <p:nvPr/>
            </p:nvSpPr>
            <p:spPr bwMode="auto">
              <a:xfrm>
                <a:off x="3163" y="3010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" name="Oval 231"/>
              <p:cNvSpPr>
                <a:spLocks noChangeArrowheads="1"/>
              </p:cNvSpPr>
              <p:nvPr/>
            </p:nvSpPr>
            <p:spPr bwMode="auto">
              <a:xfrm>
                <a:off x="2064" y="3664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" name="Oval 232"/>
              <p:cNvSpPr>
                <a:spLocks noChangeArrowheads="1"/>
              </p:cNvSpPr>
              <p:nvPr/>
            </p:nvSpPr>
            <p:spPr bwMode="auto">
              <a:xfrm>
                <a:off x="2954" y="3690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" name="Oval 233"/>
              <p:cNvSpPr>
                <a:spLocks noChangeArrowheads="1"/>
              </p:cNvSpPr>
              <p:nvPr/>
            </p:nvSpPr>
            <p:spPr bwMode="auto">
              <a:xfrm>
                <a:off x="1599" y="2069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8" name="Oval 234"/>
              <p:cNvSpPr>
                <a:spLocks noChangeArrowheads="1"/>
              </p:cNvSpPr>
              <p:nvPr/>
            </p:nvSpPr>
            <p:spPr bwMode="auto">
              <a:xfrm>
                <a:off x="2098" y="1958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9" name="Oval 235"/>
              <p:cNvSpPr>
                <a:spLocks noChangeArrowheads="1"/>
              </p:cNvSpPr>
              <p:nvPr/>
            </p:nvSpPr>
            <p:spPr bwMode="auto">
              <a:xfrm>
                <a:off x="1542" y="2128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" name="Oval 236"/>
              <p:cNvSpPr>
                <a:spLocks noChangeArrowheads="1"/>
              </p:cNvSpPr>
              <p:nvPr/>
            </p:nvSpPr>
            <p:spPr bwMode="auto">
              <a:xfrm>
                <a:off x="2506" y="3765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" name="Oval 237"/>
              <p:cNvSpPr>
                <a:spLocks noChangeArrowheads="1"/>
              </p:cNvSpPr>
              <p:nvPr/>
            </p:nvSpPr>
            <p:spPr bwMode="auto">
              <a:xfrm>
                <a:off x="1916" y="3175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" name="Oval 238"/>
              <p:cNvSpPr>
                <a:spLocks noChangeArrowheads="1"/>
              </p:cNvSpPr>
              <p:nvPr/>
            </p:nvSpPr>
            <p:spPr bwMode="auto">
              <a:xfrm>
                <a:off x="2426" y="3164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" name="Oval 239"/>
              <p:cNvSpPr>
                <a:spLocks noChangeArrowheads="1"/>
              </p:cNvSpPr>
              <p:nvPr/>
            </p:nvSpPr>
            <p:spPr bwMode="auto">
              <a:xfrm>
                <a:off x="2562" y="2877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" name="Oval 240"/>
              <p:cNvSpPr>
                <a:spLocks noChangeArrowheads="1"/>
              </p:cNvSpPr>
              <p:nvPr/>
            </p:nvSpPr>
            <p:spPr bwMode="auto">
              <a:xfrm>
                <a:off x="2035" y="3377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" name="Oval 241"/>
              <p:cNvSpPr>
                <a:spLocks noChangeArrowheads="1"/>
              </p:cNvSpPr>
              <p:nvPr/>
            </p:nvSpPr>
            <p:spPr bwMode="auto">
              <a:xfrm>
                <a:off x="2715" y="3605"/>
                <a:ext cx="52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" name="Oval 242"/>
              <p:cNvSpPr>
                <a:spLocks noChangeArrowheads="1"/>
              </p:cNvSpPr>
              <p:nvPr/>
            </p:nvSpPr>
            <p:spPr bwMode="auto">
              <a:xfrm>
                <a:off x="3719" y="3307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" name="Oval 243"/>
              <p:cNvSpPr>
                <a:spLocks noChangeArrowheads="1"/>
              </p:cNvSpPr>
              <p:nvPr/>
            </p:nvSpPr>
            <p:spPr bwMode="auto">
              <a:xfrm>
                <a:off x="2460" y="2441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" name="Oval 244"/>
              <p:cNvSpPr>
                <a:spLocks noChangeArrowheads="1"/>
              </p:cNvSpPr>
              <p:nvPr/>
            </p:nvSpPr>
            <p:spPr bwMode="auto">
              <a:xfrm>
                <a:off x="2081" y="1708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" name="Oval 245"/>
              <p:cNvSpPr>
                <a:spLocks noChangeArrowheads="1"/>
              </p:cNvSpPr>
              <p:nvPr/>
            </p:nvSpPr>
            <p:spPr bwMode="auto">
              <a:xfrm>
                <a:off x="2733" y="2925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" name="Oval 246"/>
              <p:cNvSpPr>
                <a:spLocks noChangeArrowheads="1"/>
              </p:cNvSpPr>
              <p:nvPr/>
            </p:nvSpPr>
            <p:spPr bwMode="auto">
              <a:xfrm>
                <a:off x="2132" y="3206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1" name="Oval 247"/>
              <p:cNvSpPr>
                <a:spLocks noChangeArrowheads="1"/>
              </p:cNvSpPr>
              <p:nvPr/>
            </p:nvSpPr>
            <p:spPr bwMode="auto">
              <a:xfrm>
                <a:off x="1310" y="2654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" name="Oval 248"/>
              <p:cNvSpPr>
                <a:spLocks noChangeArrowheads="1"/>
              </p:cNvSpPr>
              <p:nvPr/>
            </p:nvSpPr>
            <p:spPr bwMode="auto">
              <a:xfrm>
                <a:off x="2432" y="3329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" name="Oval 249"/>
              <p:cNvSpPr>
                <a:spLocks noChangeArrowheads="1"/>
              </p:cNvSpPr>
              <p:nvPr/>
            </p:nvSpPr>
            <p:spPr bwMode="auto">
              <a:xfrm>
                <a:off x="2086" y="2000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" name="Oval 250"/>
              <p:cNvSpPr>
                <a:spLocks noChangeArrowheads="1"/>
              </p:cNvSpPr>
              <p:nvPr/>
            </p:nvSpPr>
            <p:spPr bwMode="auto">
              <a:xfrm>
                <a:off x="1899" y="2425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" name="Oval 251"/>
              <p:cNvSpPr>
                <a:spLocks noChangeArrowheads="1"/>
              </p:cNvSpPr>
              <p:nvPr/>
            </p:nvSpPr>
            <p:spPr bwMode="auto">
              <a:xfrm>
                <a:off x="2988" y="3749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" name="Oval 252"/>
              <p:cNvSpPr>
                <a:spLocks noChangeArrowheads="1"/>
              </p:cNvSpPr>
              <p:nvPr/>
            </p:nvSpPr>
            <p:spPr bwMode="auto">
              <a:xfrm>
                <a:off x="3401" y="3435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" name="Oval 253"/>
              <p:cNvSpPr>
                <a:spLocks noChangeArrowheads="1"/>
              </p:cNvSpPr>
              <p:nvPr/>
            </p:nvSpPr>
            <p:spPr bwMode="auto">
              <a:xfrm>
                <a:off x="1723" y="2292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" name="Oval 254"/>
              <p:cNvSpPr>
                <a:spLocks noChangeArrowheads="1"/>
              </p:cNvSpPr>
              <p:nvPr/>
            </p:nvSpPr>
            <p:spPr bwMode="auto">
              <a:xfrm>
                <a:off x="2166" y="2834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9" name="Oval 255"/>
              <p:cNvSpPr>
                <a:spLocks noChangeArrowheads="1"/>
              </p:cNvSpPr>
              <p:nvPr/>
            </p:nvSpPr>
            <p:spPr bwMode="auto">
              <a:xfrm>
                <a:off x="1525" y="2829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" name="Oval 256"/>
              <p:cNvSpPr>
                <a:spLocks noChangeArrowheads="1"/>
              </p:cNvSpPr>
              <p:nvPr/>
            </p:nvSpPr>
            <p:spPr bwMode="auto">
              <a:xfrm>
                <a:off x="2568" y="4020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1" name="Oval 257"/>
              <p:cNvSpPr>
                <a:spLocks noChangeArrowheads="1"/>
              </p:cNvSpPr>
              <p:nvPr/>
            </p:nvSpPr>
            <p:spPr bwMode="auto">
              <a:xfrm>
                <a:off x="2789" y="2664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" name="Oval 258"/>
              <p:cNvSpPr>
                <a:spLocks noChangeArrowheads="1"/>
              </p:cNvSpPr>
              <p:nvPr/>
            </p:nvSpPr>
            <p:spPr bwMode="auto">
              <a:xfrm>
                <a:off x="2245" y="3414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3" name="Oval 259"/>
              <p:cNvSpPr>
                <a:spLocks noChangeArrowheads="1"/>
              </p:cNvSpPr>
              <p:nvPr/>
            </p:nvSpPr>
            <p:spPr bwMode="auto">
              <a:xfrm>
                <a:off x="2273" y="3621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4" name="Oval 260"/>
              <p:cNvSpPr>
                <a:spLocks noChangeArrowheads="1"/>
              </p:cNvSpPr>
              <p:nvPr/>
            </p:nvSpPr>
            <p:spPr bwMode="auto">
              <a:xfrm>
                <a:off x="2948" y="3159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" name="Oval 261"/>
              <p:cNvSpPr>
                <a:spLocks noChangeArrowheads="1"/>
              </p:cNvSpPr>
              <p:nvPr/>
            </p:nvSpPr>
            <p:spPr bwMode="auto">
              <a:xfrm>
                <a:off x="1899" y="3653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" name="Oval 262"/>
              <p:cNvSpPr>
                <a:spLocks noChangeArrowheads="1"/>
              </p:cNvSpPr>
              <p:nvPr/>
            </p:nvSpPr>
            <p:spPr bwMode="auto">
              <a:xfrm>
                <a:off x="1996" y="3095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" name="Oval 263"/>
              <p:cNvSpPr>
                <a:spLocks noChangeArrowheads="1"/>
              </p:cNvSpPr>
              <p:nvPr/>
            </p:nvSpPr>
            <p:spPr bwMode="auto">
              <a:xfrm>
                <a:off x="1196" y="2893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8" name="Oval 264"/>
              <p:cNvSpPr>
                <a:spLocks noChangeArrowheads="1"/>
              </p:cNvSpPr>
              <p:nvPr/>
            </p:nvSpPr>
            <p:spPr bwMode="auto">
              <a:xfrm>
                <a:off x="918" y="2276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9" name="Oval 265"/>
              <p:cNvSpPr>
                <a:spLocks noChangeArrowheads="1"/>
              </p:cNvSpPr>
              <p:nvPr/>
            </p:nvSpPr>
            <p:spPr bwMode="auto">
              <a:xfrm>
                <a:off x="1593" y="2951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" name="Oval 266"/>
              <p:cNvSpPr>
                <a:spLocks noChangeArrowheads="1"/>
              </p:cNvSpPr>
              <p:nvPr/>
            </p:nvSpPr>
            <p:spPr bwMode="auto">
              <a:xfrm>
                <a:off x="2290" y="3361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1" name="Oval 267"/>
              <p:cNvSpPr>
                <a:spLocks noChangeArrowheads="1"/>
              </p:cNvSpPr>
              <p:nvPr/>
            </p:nvSpPr>
            <p:spPr bwMode="auto">
              <a:xfrm>
                <a:off x="1712" y="2128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2" name="Oval 268"/>
              <p:cNvSpPr>
                <a:spLocks noChangeArrowheads="1"/>
              </p:cNvSpPr>
              <p:nvPr/>
            </p:nvSpPr>
            <p:spPr bwMode="auto">
              <a:xfrm>
                <a:off x="1151" y="2585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3" name="Oval 269"/>
              <p:cNvSpPr>
                <a:spLocks noChangeArrowheads="1"/>
              </p:cNvSpPr>
              <p:nvPr/>
            </p:nvSpPr>
            <p:spPr bwMode="auto">
              <a:xfrm>
                <a:off x="2846" y="2925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4" name="Oval 270"/>
              <p:cNvSpPr>
                <a:spLocks noChangeArrowheads="1"/>
              </p:cNvSpPr>
              <p:nvPr/>
            </p:nvSpPr>
            <p:spPr bwMode="auto">
              <a:xfrm>
                <a:off x="1587" y="2675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" name="Oval 271"/>
              <p:cNvSpPr>
                <a:spLocks noChangeArrowheads="1"/>
              </p:cNvSpPr>
              <p:nvPr/>
            </p:nvSpPr>
            <p:spPr bwMode="auto">
              <a:xfrm>
                <a:off x="2081" y="3339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" name="Oval 272"/>
              <p:cNvSpPr>
                <a:spLocks noChangeArrowheads="1"/>
              </p:cNvSpPr>
              <p:nvPr/>
            </p:nvSpPr>
            <p:spPr bwMode="auto">
              <a:xfrm>
                <a:off x="2092" y="2569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" name="Oval 273"/>
              <p:cNvSpPr>
                <a:spLocks noChangeArrowheads="1"/>
              </p:cNvSpPr>
              <p:nvPr/>
            </p:nvSpPr>
            <p:spPr bwMode="auto">
              <a:xfrm>
                <a:off x="1916" y="2904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" name="Oval 274"/>
              <p:cNvSpPr>
                <a:spLocks noChangeArrowheads="1"/>
              </p:cNvSpPr>
              <p:nvPr/>
            </p:nvSpPr>
            <p:spPr bwMode="auto">
              <a:xfrm>
                <a:off x="2370" y="2702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9" name="Oval 275"/>
              <p:cNvSpPr>
                <a:spLocks noChangeArrowheads="1"/>
              </p:cNvSpPr>
              <p:nvPr/>
            </p:nvSpPr>
            <p:spPr bwMode="auto">
              <a:xfrm>
                <a:off x="1905" y="3648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0" name="Oval 276"/>
              <p:cNvSpPr>
                <a:spLocks noChangeArrowheads="1"/>
              </p:cNvSpPr>
              <p:nvPr/>
            </p:nvSpPr>
            <p:spPr bwMode="auto">
              <a:xfrm>
                <a:off x="918" y="2181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1" name="Oval 277"/>
              <p:cNvSpPr>
                <a:spLocks noChangeArrowheads="1"/>
              </p:cNvSpPr>
              <p:nvPr/>
            </p:nvSpPr>
            <p:spPr bwMode="auto">
              <a:xfrm>
                <a:off x="1366" y="2808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2" name="Oval 278"/>
              <p:cNvSpPr>
                <a:spLocks noChangeArrowheads="1"/>
              </p:cNvSpPr>
              <p:nvPr/>
            </p:nvSpPr>
            <p:spPr bwMode="auto">
              <a:xfrm>
                <a:off x="2262" y="4142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" name="Oval 279"/>
              <p:cNvSpPr>
                <a:spLocks noChangeArrowheads="1"/>
              </p:cNvSpPr>
              <p:nvPr/>
            </p:nvSpPr>
            <p:spPr bwMode="auto">
              <a:xfrm>
                <a:off x="1208" y="2787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4" name="Oval 280"/>
              <p:cNvSpPr>
                <a:spLocks noChangeArrowheads="1"/>
              </p:cNvSpPr>
              <p:nvPr/>
            </p:nvSpPr>
            <p:spPr bwMode="auto">
              <a:xfrm>
                <a:off x="1848" y="2330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5" name="Oval 281"/>
              <p:cNvSpPr>
                <a:spLocks noChangeArrowheads="1"/>
              </p:cNvSpPr>
              <p:nvPr/>
            </p:nvSpPr>
            <p:spPr bwMode="auto">
              <a:xfrm>
                <a:off x="1429" y="2691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" name="Oval 282"/>
              <p:cNvSpPr>
                <a:spLocks noChangeArrowheads="1"/>
              </p:cNvSpPr>
              <p:nvPr/>
            </p:nvSpPr>
            <p:spPr bwMode="auto">
              <a:xfrm>
                <a:off x="1264" y="2271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" name="Oval 283"/>
              <p:cNvSpPr>
                <a:spLocks noChangeArrowheads="1"/>
              </p:cNvSpPr>
              <p:nvPr/>
            </p:nvSpPr>
            <p:spPr bwMode="auto">
              <a:xfrm>
                <a:off x="1372" y="2303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8" name="Oval 284"/>
              <p:cNvSpPr>
                <a:spLocks noChangeArrowheads="1"/>
              </p:cNvSpPr>
              <p:nvPr/>
            </p:nvSpPr>
            <p:spPr bwMode="auto">
              <a:xfrm>
                <a:off x="1808" y="3568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9" name="Oval 285"/>
              <p:cNvSpPr>
                <a:spLocks noChangeArrowheads="1"/>
              </p:cNvSpPr>
              <p:nvPr/>
            </p:nvSpPr>
            <p:spPr bwMode="auto">
              <a:xfrm>
                <a:off x="2007" y="2037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0" name="Oval 286"/>
              <p:cNvSpPr>
                <a:spLocks noChangeArrowheads="1"/>
              </p:cNvSpPr>
              <p:nvPr/>
            </p:nvSpPr>
            <p:spPr bwMode="auto">
              <a:xfrm>
                <a:off x="2840" y="2829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1" name="Oval 287"/>
              <p:cNvSpPr>
                <a:spLocks noChangeArrowheads="1"/>
              </p:cNvSpPr>
              <p:nvPr/>
            </p:nvSpPr>
            <p:spPr bwMode="auto">
              <a:xfrm>
                <a:off x="1916" y="3042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2" name="Oval 288"/>
              <p:cNvSpPr>
                <a:spLocks noChangeArrowheads="1"/>
              </p:cNvSpPr>
              <p:nvPr/>
            </p:nvSpPr>
            <p:spPr bwMode="auto">
              <a:xfrm>
                <a:off x="1020" y="3281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3" name="Oval 289"/>
              <p:cNvSpPr>
                <a:spLocks noChangeArrowheads="1"/>
              </p:cNvSpPr>
              <p:nvPr/>
            </p:nvSpPr>
            <p:spPr bwMode="auto">
              <a:xfrm>
                <a:off x="2098" y="3924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4" name="Oval 290"/>
              <p:cNvSpPr>
                <a:spLocks noChangeArrowheads="1"/>
              </p:cNvSpPr>
              <p:nvPr/>
            </p:nvSpPr>
            <p:spPr bwMode="auto">
              <a:xfrm>
                <a:off x="2143" y="2930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5" name="Oval 291"/>
              <p:cNvSpPr>
                <a:spLocks noChangeArrowheads="1"/>
              </p:cNvSpPr>
              <p:nvPr/>
            </p:nvSpPr>
            <p:spPr bwMode="auto">
              <a:xfrm>
                <a:off x="2313" y="3834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" name="Oval 292"/>
              <p:cNvSpPr>
                <a:spLocks noChangeArrowheads="1"/>
              </p:cNvSpPr>
              <p:nvPr/>
            </p:nvSpPr>
            <p:spPr bwMode="auto">
              <a:xfrm>
                <a:off x="2443" y="3531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7" name="Oval 293"/>
              <p:cNvSpPr>
                <a:spLocks noChangeArrowheads="1"/>
              </p:cNvSpPr>
              <p:nvPr/>
            </p:nvSpPr>
            <p:spPr bwMode="auto">
              <a:xfrm>
                <a:off x="2993" y="3169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8" name="Oval 294"/>
              <p:cNvSpPr>
                <a:spLocks noChangeArrowheads="1"/>
              </p:cNvSpPr>
              <p:nvPr/>
            </p:nvSpPr>
            <p:spPr bwMode="auto">
              <a:xfrm>
                <a:off x="1706" y="2627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9" name="Oval 295"/>
              <p:cNvSpPr>
                <a:spLocks noChangeArrowheads="1"/>
              </p:cNvSpPr>
              <p:nvPr/>
            </p:nvSpPr>
            <p:spPr bwMode="auto">
              <a:xfrm>
                <a:off x="2273" y="2840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0" name="Oval 296"/>
              <p:cNvSpPr>
                <a:spLocks noChangeArrowheads="1"/>
              </p:cNvSpPr>
              <p:nvPr/>
            </p:nvSpPr>
            <p:spPr bwMode="auto">
              <a:xfrm>
                <a:off x="2081" y="3818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1" name="Oval 297"/>
              <p:cNvSpPr>
                <a:spLocks noChangeArrowheads="1"/>
              </p:cNvSpPr>
              <p:nvPr/>
            </p:nvSpPr>
            <p:spPr bwMode="auto">
              <a:xfrm>
                <a:off x="1684" y="2213"/>
                <a:ext cx="51" cy="47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2" name="Oval 298"/>
              <p:cNvSpPr>
                <a:spLocks noChangeArrowheads="1"/>
              </p:cNvSpPr>
              <p:nvPr/>
            </p:nvSpPr>
            <p:spPr bwMode="auto">
              <a:xfrm>
                <a:off x="3594" y="3036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3" name="Oval 299"/>
              <p:cNvSpPr>
                <a:spLocks noChangeArrowheads="1"/>
              </p:cNvSpPr>
              <p:nvPr/>
            </p:nvSpPr>
            <p:spPr bwMode="auto">
              <a:xfrm>
                <a:off x="1910" y="1995"/>
                <a:ext cx="52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" name="Oval 300"/>
              <p:cNvSpPr>
                <a:spLocks noChangeArrowheads="1"/>
              </p:cNvSpPr>
              <p:nvPr/>
            </p:nvSpPr>
            <p:spPr bwMode="auto">
              <a:xfrm>
                <a:off x="1100" y="3738"/>
                <a:ext cx="51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5" name="Line 301"/>
              <p:cNvSpPr>
                <a:spLocks noChangeShapeType="1"/>
              </p:cNvSpPr>
              <p:nvPr/>
            </p:nvSpPr>
            <p:spPr bwMode="auto">
              <a:xfrm>
                <a:off x="3651" y="2234"/>
                <a:ext cx="4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" name="Line 302"/>
              <p:cNvSpPr>
                <a:spLocks noChangeShapeType="1"/>
              </p:cNvSpPr>
              <p:nvPr/>
            </p:nvSpPr>
            <p:spPr bwMode="auto">
              <a:xfrm>
                <a:off x="3674" y="2213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" name="Line 303"/>
              <p:cNvSpPr>
                <a:spLocks noChangeShapeType="1"/>
              </p:cNvSpPr>
              <p:nvPr/>
            </p:nvSpPr>
            <p:spPr bwMode="auto">
              <a:xfrm>
                <a:off x="3662" y="2011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8" name="Line 304"/>
              <p:cNvSpPr>
                <a:spLocks noChangeShapeType="1"/>
              </p:cNvSpPr>
              <p:nvPr/>
            </p:nvSpPr>
            <p:spPr bwMode="auto">
              <a:xfrm>
                <a:off x="3685" y="1989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9" name="Line 305"/>
              <p:cNvSpPr>
                <a:spLocks noChangeShapeType="1"/>
              </p:cNvSpPr>
              <p:nvPr/>
            </p:nvSpPr>
            <p:spPr bwMode="auto">
              <a:xfrm>
                <a:off x="4127" y="1835"/>
                <a:ext cx="4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0" name="Line 306"/>
              <p:cNvSpPr>
                <a:spLocks noChangeShapeType="1"/>
              </p:cNvSpPr>
              <p:nvPr/>
            </p:nvSpPr>
            <p:spPr bwMode="auto">
              <a:xfrm>
                <a:off x="4150" y="1814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1" name="Line 307"/>
              <p:cNvSpPr>
                <a:spLocks noChangeShapeType="1"/>
              </p:cNvSpPr>
              <p:nvPr/>
            </p:nvSpPr>
            <p:spPr bwMode="auto">
              <a:xfrm>
                <a:off x="3515" y="1166"/>
                <a:ext cx="4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2" name="Line 308"/>
              <p:cNvSpPr>
                <a:spLocks noChangeShapeType="1"/>
              </p:cNvSpPr>
              <p:nvPr/>
            </p:nvSpPr>
            <p:spPr bwMode="auto">
              <a:xfrm>
                <a:off x="3538" y="1144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3" name="Line 309"/>
              <p:cNvSpPr>
                <a:spLocks noChangeShapeType="1"/>
              </p:cNvSpPr>
              <p:nvPr/>
            </p:nvSpPr>
            <p:spPr bwMode="auto">
              <a:xfrm>
                <a:off x="3526" y="1708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4" name="Line 310"/>
              <p:cNvSpPr>
                <a:spLocks noChangeShapeType="1"/>
              </p:cNvSpPr>
              <p:nvPr/>
            </p:nvSpPr>
            <p:spPr bwMode="auto">
              <a:xfrm>
                <a:off x="3549" y="1686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5" name="Line 311"/>
              <p:cNvSpPr>
                <a:spLocks noChangeShapeType="1"/>
              </p:cNvSpPr>
              <p:nvPr/>
            </p:nvSpPr>
            <p:spPr bwMode="auto">
              <a:xfrm>
                <a:off x="3662" y="2223"/>
                <a:ext cx="23" cy="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6" name="Line 312"/>
              <p:cNvSpPr>
                <a:spLocks noChangeShapeType="1"/>
              </p:cNvSpPr>
              <p:nvPr/>
            </p:nvSpPr>
            <p:spPr bwMode="auto">
              <a:xfrm flipH="1">
                <a:off x="3662" y="2223"/>
                <a:ext cx="23" cy="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" name="Line 313"/>
              <p:cNvSpPr>
                <a:spLocks noChangeShapeType="1"/>
              </p:cNvSpPr>
              <p:nvPr/>
            </p:nvSpPr>
            <p:spPr bwMode="auto">
              <a:xfrm>
                <a:off x="3674" y="2000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8" name="Line 314"/>
              <p:cNvSpPr>
                <a:spLocks noChangeShapeType="1"/>
              </p:cNvSpPr>
              <p:nvPr/>
            </p:nvSpPr>
            <p:spPr bwMode="auto">
              <a:xfrm flipH="1">
                <a:off x="3674" y="2000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9" name="Line 315"/>
              <p:cNvSpPr>
                <a:spLocks noChangeShapeType="1"/>
              </p:cNvSpPr>
              <p:nvPr/>
            </p:nvSpPr>
            <p:spPr bwMode="auto">
              <a:xfrm>
                <a:off x="4138" y="1825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" name="Line 316"/>
              <p:cNvSpPr>
                <a:spLocks noChangeShapeType="1"/>
              </p:cNvSpPr>
              <p:nvPr/>
            </p:nvSpPr>
            <p:spPr bwMode="auto">
              <a:xfrm flipH="1">
                <a:off x="4138" y="1825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1" name="Line 317"/>
              <p:cNvSpPr>
                <a:spLocks noChangeShapeType="1"/>
              </p:cNvSpPr>
              <p:nvPr/>
            </p:nvSpPr>
            <p:spPr bwMode="auto">
              <a:xfrm>
                <a:off x="3526" y="1155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2" name="Line 318"/>
              <p:cNvSpPr>
                <a:spLocks noChangeShapeType="1"/>
              </p:cNvSpPr>
              <p:nvPr/>
            </p:nvSpPr>
            <p:spPr bwMode="auto">
              <a:xfrm flipH="1">
                <a:off x="3526" y="1155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3" name="Line 319"/>
              <p:cNvSpPr>
                <a:spLocks noChangeShapeType="1"/>
              </p:cNvSpPr>
              <p:nvPr/>
            </p:nvSpPr>
            <p:spPr bwMode="auto">
              <a:xfrm>
                <a:off x="3538" y="1697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4" name="Line 320"/>
              <p:cNvSpPr>
                <a:spLocks noChangeShapeType="1"/>
              </p:cNvSpPr>
              <p:nvPr/>
            </p:nvSpPr>
            <p:spPr bwMode="auto">
              <a:xfrm flipH="1">
                <a:off x="3538" y="1697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5" name="Line 321"/>
              <p:cNvSpPr>
                <a:spLocks noChangeShapeType="1"/>
              </p:cNvSpPr>
              <p:nvPr/>
            </p:nvSpPr>
            <p:spPr bwMode="auto">
              <a:xfrm>
                <a:off x="3611" y="1293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6" name="Line 322"/>
              <p:cNvSpPr>
                <a:spLocks noChangeShapeType="1"/>
              </p:cNvSpPr>
              <p:nvPr/>
            </p:nvSpPr>
            <p:spPr bwMode="auto">
              <a:xfrm>
                <a:off x="3634" y="1272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" name="Line 323"/>
              <p:cNvSpPr>
                <a:spLocks noChangeShapeType="1"/>
              </p:cNvSpPr>
              <p:nvPr/>
            </p:nvSpPr>
            <p:spPr bwMode="auto">
              <a:xfrm>
                <a:off x="4382" y="2431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" name="Line 324"/>
              <p:cNvSpPr>
                <a:spLocks noChangeShapeType="1"/>
              </p:cNvSpPr>
              <p:nvPr/>
            </p:nvSpPr>
            <p:spPr bwMode="auto">
              <a:xfrm>
                <a:off x="4405" y="2409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" name="Line 325"/>
              <p:cNvSpPr>
                <a:spLocks noChangeShapeType="1"/>
              </p:cNvSpPr>
              <p:nvPr/>
            </p:nvSpPr>
            <p:spPr bwMode="auto">
              <a:xfrm>
                <a:off x="4076" y="1633"/>
                <a:ext cx="4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" name="Line 326"/>
              <p:cNvSpPr>
                <a:spLocks noChangeShapeType="1"/>
              </p:cNvSpPr>
              <p:nvPr/>
            </p:nvSpPr>
            <p:spPr bwMode="auto">
              <a:xfrm>
                <a:off x="4099" y="1612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" name="Line 327"/>
              <p:cNvSpPr>
                <a:spLocks noChangeShapeType="1"/>
              </p:cNvSpPr>
              <p:nvPr/>
            </p:nvSpPr>
            <p:spPr bwMode="auto">
              <a:xfrm>
                <a:off x="4087" y="1745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" name="Line 328"/>
              <p:cNvSpPr>
                <a:spLocks noChangeShapeType="1"/>
              </p:cNvSpPr>
              <p:nvPr/>
            </p:nvSpPr>
            <p:spPr bwMode="auto">
              <a:xfrm>
                <a:off x="4110" y="1724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" name="Line 329"/>
              <p:cNvSpPr>
                <a:spLocks noChangeShapeType="1"/>
              </p:cNvSpPr>
              <p:nvPr/>
            </p:nvSpPr>
            <p:spPr bwMode="auto">
              <a:xfrm>
                <a:off x="4121" y="1314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" name="Line 330"/>
              <p:cNvSpPr>
                <a:spLocks noChangeShapeType="1"/>
              </p:cNvSpPr>
              <p:nvPr/>
            </p:nvSpPr>
            <p:spPr bwMode="auto">
              <a:xfrm>
                <a:off x="4144" y="1293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" name="Line 331"/>
              <p:cNvSpPr>
                <a:spLocks noChangeShapeType="1"/>
              </p:cNvSpPr>
              <p:nvPr/>
            </p:nvSpPr>
            <p:spPr bwMode="auto">
              <a:xfrm>
                <a:off x="4320" y="1500"/>
                <a:ext cx="4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" name="Line 332"/>
              <p:cNvSpPr>
                <a:spLocks noChangeShapeType="1"/>
              </p:cNvSpPr>
              <p:nvPr/>
            </p:nvSpPr>
            <p:spPr bwMode="auto">
              <a:xfrm>
                <a:off x="4343" y="1479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" name="Line 333"/>
              <p:cNvSpPr>
                <a:spLocks noChangeShapeType="1"/>
              </p:cNvSpPr>
              <p:nvPr/>
            </p:nvSpPr>
            <p:spPr bwMode="auto">
              <a:xfrm>
                <a:off x="3849" y="1532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" name="Line 334"/>
              <p:cNvSpPr>
                <a:spLocks noChangeShapeType="1"/>
              </p:cNvSpPr>
              <p:nvPr/>
            </p:nvSpPr>
            <p:spPr bwMode="auto">
              <a:xfrm>
                <a:off x="3872" y="1511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9" name="Line 335"/>
              <p:cNvSpPr>
                <a:spLocks noChangeShapeType="1"/>
              </p:cNvSpPr>
              <p:nvPr/>
            </p:nvSpPr>
            <p:spPr bwMode="auto">
              <a:xfrm>
                <a:off x="3708" y="1787"/>
                <a:ext cx="4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0" name="Line 336"/>
              <p:cNvSpPr>
                <a:spLocks noChangeShapeType="1"/>
              </p:cNvSpPr>
              <p:nvPr/>
            </p:nvSpPr>
            <p:spPr bwMode="auto">
              <a:xfrm>
                <a:off x="3730" y="1766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1" name="Line 337"/>
              <p:cNvSpPr>
                <a:spLocks noChangeShapeType="1"/>
              </p:cNvSpPr>
              <p:nvPr/>
            </p:nvSpPr>
            <p:spPr bwMode="auto">
              <a:xfrm>
                <a:off x="4558" y="1410"/>
                <a:ext cx="4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2" name="Line 338"/>
              <p:cNvSpPr>
                <a:spLocks noChangeShapeType="1"/>
              </p:cNvSpPr>
              <p:nvPr/>
            </p:nvSpPr>
            <p:spPr bwMode="auto">
              <a:xfrm>
                <a:off x="4581" y="1389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3" name="Line 339"/>
              <p:cNvSpPr>
                <a:spLocks noChangeShapeType="1"/>
              </p:cNvSpPr>
              <p:nvPr/>
            </p:nvSpPr>
            <p:spPr bwMode="auto">
              <a:xfrm>
                <a:off x="3906" y="2191"/>
                <a:ext cx="4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4" name="Line 340"/>
              <p:cNvSpPr>
                <a:spLocks noChangeShapeType="1"/>
              </p:cNvSpPr>
              <p:nvPr/>
            </p:nvSpPr>
            <p:spPr bwMode="auto">
              <a:xfrm>
                <a:off x="3929" y="2170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5" name="Line 341"/>
              <p:cNvSpPr>
                <a:spLocks noChangeShapeType="1"/>
              </p:cNvSpPr>
              <p:nvPr/>
            </p:nvSpPr>
            <p:spPr bwMode="auto">
              <a:xfrm>
                <a:off x="4365" y="1027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6" name="Line 342"/>
              <p:cNvSpPr>
                <a:spLocks noChangeShapeType="1"/>
              </p:cNvSpPr>
              <p:nvPr/>
            </p:nvSpPr>
            <p:spPr bwMode="auto">
              <a:xfrm>
                <a:off x="4388" y="1006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" name="Line 343"/>
              <p:cNvSpPr>
                <a:spLocks noChangeShapeType="1"/>
              </p:cNvSpPr>
              <p:nvPr/>
            </p:nvSpPr>
            <p:spPr bwMode="auto">
              <a:xfrm>
                <a:off x="3526" y="2122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8" name="Line 344"/>
              <p:cNvSpPr>
                <a:spLocks noChangeShapeType="1"/>
              </p:cNvSpPr>
              <p:nvPr/>
            </p:nvSpPr>
            <p:spPr bwMode="auto">
              <a:xfrm>
                <a:off x="3549" y="2101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9" name="Line 345"/>
              <p:cNvSpPr>
                <a:spLocks noChangeShapeType="1"/>
              </p:cNvSpPr>
              <p:nvPr/>
            </p:nvSpPr>
            <p:spPr bwMode="auto">
              <a:xfrm>
                <a:off x="4099" y="1750"/>
                <a:ext cx="4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0" name="Line 346"/>
              <p:cNvSpPr>
                <a:spLocks noChangeShapeType="1"/>
              </p:cNvSpPr>
              <p:nvPr/>
            </p:nvSpPr>
            <p:spPr bwMode="auto">
              <a:xfrm>
                <a:off x="4121" y="1729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1" name="Line 347"/>
              <p:cNvSpPr>
                <a:spLocks noChangeShapeType="1"/>
              </p:cNvSpPr>
              <p:nvPr/>
            </p:nvSpPr>
            <p:spPr bwMode="auto">
              <a:xfrm>
                <a:off x="4728" y="1458"/>
                <a:ext cx="4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2" name="Line 348"/>
              <p:cNvSpPr>
                <a:spLocks noChangeShapeType="1"/>
              </p:cNvSpPr>
              <p:nvPr/>
            </p:nvSpPr>
            <p:spPr bwMode="auto">
              <a:xfrm>
                <a:off x="4751" y="1437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3" name="Line 349"/>
              <p:cNvSpPr>
                <a:spLocks noChangeShapeType="1"/>
              </p:cNvSpPr>
              <p:nvPr/>
            </p:nvSpPr>
            <p:spPr bwMode="auto">
              <a:xfrm>
                <a:off x="3577" y="1235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4" name="Line 350"/>
              <p:cNvSpPr>
                <a:spLocks noChangeShapeType="1"/>
              </p:cNvSpPr>
              <p:nvPr/>
            </p:nvSpPr>
            <p:spPr bwMode="auto">
              <a:xfrm>
                <a:off x="3600" y="1213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5" name="Line 351"/>
              <p:cNvSpPr>
                <a:spLocks noChangeShapeType="1"/>
              </p:cNvSpPr>
              <p:nvPr/>
            </p:nvSpPr>
            <p:spPr bwMode="auto">
              <a:xfrm>
                <a:off x="4303" y="1415"/>
                <a:ext cx="4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6" name="Line 352"/>
              <p:cNvSpPr>
                <a:spLocks noChangeShapeType="1"/>
              </p:cNvSpPr>
              <p:nvPr/>
            </p:nvSpPr>
            <p:spPr bwMode="auto">
              <a:xfrm>
                <a:off x="4326" y="1394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" name="Line 353"/>
              <p:cNvSpPr>
                <a:spLocks noChangeShapeType="1"/>
              </p:cNvSpPr>
              <p:nvPr/>
            </p:nvSpPr>
            <p:spPr bwMode="auto">
              <a:xfrm>
                <a:off x="3623" y="1283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" name="Line 354"/>
              <p:cNvSpPr>
                <a:spLocks noChangeShapeType="1"/>
              </p:cNvSpPr>
              <p:nvPr/>
            </p:nvSpPr>
            <p:spPr bwMode="auto">
              <a:xfrm flipH="1">
                <a:off x="3623" y="1283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9" name="Line 355"/>
              <p:cNvSpPr>
                <a:spLocks noChangeShapeType="1"/>
              </p:cNvSpPr>
              <p:nvPr/>
            </p:nvSpPr>
            <p:spPr bwMode="auto">
              <a:xfrm>
                <a:off x="4394" y="2420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0" name="Line 356"/>
              <p:cNvSpPr>
                <a:spLocks noChangeShapeType="1"/>
              </p:cNvSpPr>
              <p:nvPr/>
            </p:nvSpPr>
            <p:spPr bwMode="auto">
              <a:xfrm flipH="1">
                <a:off x="4394" y="2420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1" name="Line 357"/>
              <p:cNvSpPr>
                <a:spLocks noChangeShapeType="1"/>
              </p:cNvSpPr>
              <p:nvPr/>
            </p:nvSpPr>
            <p:spPr bwMode="auto">
              <a:xfrm>
                <a:off x="4087" y="1623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2" name="Line 358"/>
              <p:cNvSpPr>
                <a:spLocks noChangeShapeType="1"/>
              </p:cNvSpPr>
              <p:nvPr/>
            </p:nvSpPr>
            <p:spPr bwMode="auto">
              <a:xfrm flipH="1">
                <a:off x="4087" y="1623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3" name="Line 359"/>
              <p:cNvSpPr>
                <a:spLocks noChangeShapeType="1"/>
              </p:cNvSpPr>
              <p:nvPr/>
            </p:nvSpPr>
            <p:spPr bwMode="auto">
              <a:xfrm>
                <a:off x="4099" y="1734"/>
                <a:ext cx="22" cy="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4" name="Line 360"/>
              <p:cNvSpPr>
                <a:spLocks noChangeShapeType="1"/>
              </p:cNvSpPr>
              <p:nvPr/>
            </p:nvSpPr>
            <p:spPr bwMode="auto">
              <a:xfrm flipH="1">
                <a:off x="4099" y="1734"/>
                <a:ext cx="22" cy="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5" name="Line 361"/>
              <p:cNvSpPr>
                <a:spLocks noChangeShapeType="1"/>
              </p:cNvSpPr>
              <p:nvPr/>
            </p:nvSpPr>
            <p:spPr bwMode="auto">
              <a:xfrm>
                <a:off x="4133" y="1304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6" name="Line 362"/>
              <p:cNvSpPr>
                <a:spLocks noChangeShapeType="1"/>
              </p:cNvSpPr>
              <p:nvPr/>
            </p:nvSpPr>
            <p:spPr bwMode="auto">
              <a:xfrm flipH="1">
                <a:off x="4133" y="1304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7" name="Line 363"/>
              <p:cNvSpPr>
                <a:spLocks noChangeShapeType="1"/>
              </p:cNvSpPr>
              <p:nvPr/>
            </p:nvSpPr>
            <p:spPr bwMode="auto">
              <a:xfrm>
                <a:off x="4331" y="1490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" name="Line 364"/>
              <p:cNvSpPr>
                <a:spLocks noChangeShapeType="1"/>
              </p:cNvSpPr>
              <p:nvPr/>
            </p:nvSpPr>
            <p:spPr bwMode="auto">
              <a:xfrm flipH="1">
                <a:off x="4331" y="1490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9" name="Line 365"/>
              <p:cNvSpPr>
                <a:spLocks noChangeShapeType="1"/>
              </p:cNvSpPr>
              <p:nvPr/>
            </p:nvSpPr>
            <p:spPr bwMode="auto">
              <a:xfrm>
                <a:off x="3861" y="1522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0" name="Line 366"/>
              <p:cNvSpPr>
                <a:spLocks noChangeShapeType="1"/>
              </p:cNvSpPr>
              <p:nvPr/>
            </p:nvSpPr>
            <p:spPr bwMode="auto">
              <a:xfrm flipH="1">
                <a:off x="3861" y="1522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1" name="Line 367"/>
              <p:cNvSpPr>
                <a:spLocks noChangeShapeType="1"/>
              </p:cNvSpPr>
              <p:nvPr/>
            </p:nvSpPr>
            <p:spPr bwMode="auto">
              <a:xfrm>
                <a:off x="3719" y="1777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2" name="Line 368"/>
              <p:cNvSpPr>
                <a:spLocks noChangeShapeType="1"/>
              </p:cNvSpPr>
              <p:nvPr/>
            </p:nvSpPr>
            <p:spPr bwMode="auto">
              <a:xfrm flipH="1">
                <a:off x="3719" y="1777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3" name="Line 369"/>
              <p:cNvSpPr>
                <a:spLocks noChangeShapeType="1"/>
              </p:cNvSpPr>
              <p:nvPr/>
            </p:nvSpPr>
            <p:spPr bwMode="auto">
              <a:xfrm>
                <a:off x="4569" y="1399"/>
                <a:ext cx="23" cy="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4" name="Line 370"/>
              <p:cNvSpPr>
                <a:spLocks noChangeShapeType="1"/>
              </p:cNvSpPr>
              <p:nvPr/>
            </p:nvSpPr>
            <p:spPr bwMode="auto">
              <a:xfrm flipH="1">
                <a:off x="4569" y="1399"/>
                <a:ext cx="23" cy="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5" name="Line 371"/>
              <p:cNvSpPr>
                <a:spLocks noChangeShapeType="1"/>
              </p:cNvSpPr>
              <p:nvPr/>
            </p:nvSpPr>
            <p:spPr bwMode="auto">
              <a:xfrm>
                <a:off x="3917" y="2181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6" name="Line 372"/>
              <p:cNvSpPr>
                <a:spLocks noChangeShapeType="1"/>
              </p:cNvSpPr>
              <p:nvPr/>
            </p:nvSpPr>
            <p:spPr bwMode="auto">
              <a:xfrm flipH="1">
                <a:off x="3917" y="2181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7" name="Line 373"/>
              <p:cNvSpPr>
                <a:spLocks noChangeShapeType="1"/>
              </p:cNvSpPr>
              <p:nvPr/>
            </p:nvSpPr>
            <p:spPr bwMode="auto">
              <a:xfrm>
                <a:off x="4377" y="1017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" name="Line 374"/>
              <p:cNvSpPr>
                <a:spLocks noChangeShapeType="1"/>
              </p:cNvSpPr>
              <p:nvPr/>
            </p:nvSpPr>
            <p:spPr bwMode="auto">
              <a:xfrm flipH="1">
                <a:off x="4377" y="1017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9" name="Line 375"/>
              <p:cNvSpPr>
                <a:spLocks noChangeShapeType="1"/>
              </p:cNvSpPr>
              <p:nvPr/>
            </p:nvSpPr>
            <p:spPr bwMode="auto">
              <a:xfrm>
                <a:off x="3538" y="2112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0" name="Line 376"/>
              <p:cNvSpPr>
                <a:spLocks noChangeShapeType="1"/>
              </p:cNvSpPr>
              <p:nvPr/>
            </p:nvSpPr>
            <p:spPr bwMode="auto">
              <a:xfrm flipH="1">
                <a:off x="3538" y="2112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1" name="Line 377"/>
              <p:cNvSpPr>
                <a:spLocks noChangeShapeType="1"/>
              </p:cNvSpPr>
              <p:nvPr/>
            </p:nvSpPr>
            <p:spPr bwMode="auto">
              <a:xfrm>
                <a:off x="4110" y="1740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2" name="Line 378"/>
              <p:cNvSpPr>
                <a:spLocks noChangeShapeType="1"/>
              </p:cNvSpPr>
              <p:nvPr/>
            </p:nvSpPr>
            <p:spPr bwMode="auto">
              <a:xfrm flipH="1">
                <a:off x="4110" y="1740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3" name="Line 379"/>
              <p:cNvSpPr>
                <a:spLocks noChangeShapeType="1"/>
              </p:cNvSpPr>
              <p:nvPr/>
            </p:nvSpPr>
            <p:spPr bwMode="auto">
              <a:xfrm>
                <a:off x="4739" y="1447"/>
                <a:ext cx="23" cy="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4" name="Line 380"/>
              <p:cNvSpPr>
                <a:spLocks noChangeShapeType="1"/>
              </p:cNvSpPr>
              <p:nvPr/>
            </p:nvSpPr>
            <p:spPr bwMode="auto">
              <a:xfrm flipH="1">
                <a:off x="4739" y="1447"/>
                <a:ext cx="23" cy="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" name="Line 381"/>
              <p:cNvSpPr>
                <a:spLocks noChangeShapeType="1"/>
              </p:cNvSpPr>
              <p:nvPr/>
            </p:nvSpPr>
            <p:spPr bwMode="auto">
              <a:xfrm>
                <a:off x="3589" y="1224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" name="Line 382"/>
              <p:cNvSpPr>
                <a:spLocks noChangeShapeType="1"/>
              </p:cNvSpPr>
              <p:nvPr/>
            </p:nvSpPr>
            <p:spPr bwMode="auto">
              <a:xfrm flipH="1">
                <a:off x="3589" y="1224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" name="Line 383"/>
              <p:cNvSpPr>
                <a:spLocks noChangeShapeType="1"/>
              </p:cNvSpPr>
              <p:nvPr/>
            </p:nvSpPr>
            <p:spPr bwMode="auto">
              <a:xfrm>
                <a:off x="4314" y="1405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" name="Line 384"/>
              <p:cNvSpPr>
                <a:spLocks noChangeShapeType="1"/>
              </p:cNvSpPr>
              <p:nvPr/>
            </p:nvSpPr>
            <p:spPr bwMode="auto">
              <a:xfrm flipH="1">
                <a:off x="4314" y="1405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" name="Line 385"/>
              <p:cNvSpPr>
                <a:spLocks noChangeShapeType="1"/>
              </p:cNvSpPr>
              <p:nvPr/>
            </p:nvSpPr>
            <p:spPr bwMode="auto">
              <a:xfrm>
                <a:off x="3951" y="1017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0" name="Line 386"/>
              <p:cNvSpPr>
                <a:spLocks noChangeShapeType="1"/>
              </p:cNvSpPr>
              <p:nvPr/>
            </p:nvSpPr>
            <p:spPr bwMode="auto">
              <a:xfrm>
                <a:off x="3974" y="996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1" name="Line 387"/>
              <p:cNvSpPr>
                <a:spLocks noChangeShapeType="1"/>
              </p:cNvSpPr>
              <p:nvPr/>
            </p:nvSpPr>
            <p:spPr bwMode="auto">
              <a:xfrm>
                <a:off x="2738" y="1320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2" name="Line 388"/>
              <p:cNvSpPr>
                <a:spLocks noChangeShapeType="1"/>
              </p:cNvSpPr>
              <p:nvPr/>
            </p:nvSpPr>
            <p:spPr bwMode="auto">
              <a:xfrm>
                <a:off x="2761" y="1299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3" name="Line 389"/>
              <p:cNvSpPr>
                <a:spLocks noChangeShapeType="1"/>
              </p:cNvSpPr>
              <p:nvPr/>
            </p:nvSpPr>
            <p:spPr bwMode="auto">
              <a:xfrm>
                <a:off x="4104" y="1830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4" name="Line 390"/>
              <p:cNvSpPr>
                <a:spLocks noChangeShapeType="1"/>
              </p:cNvSpPr>
              <p:nvPr/>
            </p:nvSpPr>
            <p:spPr bwMode="auto">
              <a:xfrm>
                <a:off x="4127" y="1809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5" name="Line 391"/>
              <p:cNvSpPr>
                <a:spLocks noChangeShapeType="1"/>
              </p:cNvSpPr>
              <p:nvPr/>
            </p:nvSpPr>
            <p:spPr bwMode="auto">
              <a:xfrm>
                <a:off x="3963" y="1006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6" name="Line 392"/>
              <p:cNvSpPr>
                <a:spLocks noChangeShapeType="1"/>
              </p:cNvSpPr>
              <p:nvPr/>
            </p:nvSpPr>
            <p:spPr bwMode="auto">
              <a:xfrm flipH="1">
                <a:off x="3963" y="1006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7" name="Line 393"/>
              <p:cNvSpPr>
                <a:spLocks noChangeShapeType="1"/>
              </p:cNvSpPr>
              <p:nvPr/>
            </p:nvSpPr>
            <p:spPr bwMode="auto">
              <a:xfrm>
                <a:off x="2750" y="1309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" name="Line 394"/>
              <p:cNvSpPr>
                <a:spLocks noChangeShapeType="1"/>
              </p:cNvSpPr>
              <p:nvPr/>
            </p:nvSpPr>
            <p:spPr bwMode="auto">
              <a:xfrm flipH="1">
                <a:off x="2750" y="1309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" name="Line 395"/>
              <p:cNvSpPr>
                <a:spLocks noChangeShapeType="1"/>
              </p:cNvSpPr>
              <p:nvPr/>
            </p:nvSpPr>
            <p:spPr bwMode="auto">
              <a:xfrm>
                <a:off x="4116" y="1819"/>
                <a:ext cx="22" cy="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0" name="Line 396"/>
              <p:cNvSpPr>
                <a:spLocks noChangeShapeType="1"/>
              </p:cNvSpPr>
              <p:nvPr/>
            </p:nvSpPr>
            <p:spPr bwMode="auto">
              <a:xfrm flipH="1">
                <a:off x="4116" y="1819"/>
                <a:ext cx="22" cy="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1" name="Line 397"/>
              <p:cNvSpPr>
                <a:spLocks noChangeShapeType="1"/>
              </p:cNvSpPr>
              <p:nvPr/>
            </p:nvSpPr>
            <p:spPr bwMode="auto">
              <a:xfrm>
                <a:off x="4660" y="2170"/>
                <a:ext cx="4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2" name="Line 398"/>
              <p:cNvSpPr>
                <a:spLocks noChangeShapeType="1"/>
              </p:cNvSpPr>
              <p:nvPr/>
            </p:nvSpPr>
            <p:spPr bwMode="auto">
              <a:xfrm>
                <a:off x="4683" y="2149"/>
                <a:ext cx="1" cy="4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3" name="Line 399"/>
              <p:cNvSpPr>
                <a:spLocks noChangeShapeType="1"/>
              </p:cNvSpPr>
              <p:nvPr/>
            </p:nvSpPr>
            <p:spPr bwMode="auto">
              <a:xfrm>
                <a:off x="3940" y="1586"/>
                <a:ext cx="4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4" name="Line 400"/>
              <p:cNvSpPr>
                <a:spLocks noChangeShapeType="1"/>
              </p:cNvSpPr>
              <p:nvPr/>
            </p:nvSpPr>
            <p:spPr bwMode="auto">
              <a:xfrm>
                <a:off x="3963" y="1564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5" name="Line 401"/>
              <p:cNvSpPr>
                <a:spLocks noChangeShapeType="1"/>
              </p:cNvSpPr>
              <p:nvPr/>
            </p:nvSpPr>
            <p:spPr bwMode="auto">
              <a:xfrm>
                <a:off x="3736" y="1639"/>
                <a:ext cx="45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6" name="Line 402"/>
              <p:cNvSpPr>
                <a:spLocks noChangeShapeType="1"/>
              </p:cNvSpPr>
              <p:nvPr/>
            </p:nvSpPr>
            <p:spPr bwMode="auto">
              <a:xfrm>
                <a:off x="3759" y="1617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7" name="Line 403"/>
              <p:cNvSpPr>
                <a:spLocks noChangeShapeType="1"/>
              </p:cNvSpPr>
              <p:nvPr/>
            </p:nvSpPr>
            <p:spPr bwMode="auto">
              <a:xfrm>
                <a:off x="4671" y="2159"/>
                <a:ext cx="23" cy="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8" name="Line 404"/>
              <p:cNvSpPr>
                <a:spLocks noChangeShapeType="1"/>
              </p:cNvSpPr>
              <p:nvPr/>
            </p:nvSpPr>
            <p:spPr bwMode="auto">
              <a:xfrm flipH="1">
                <a:off x="4671" y="2159"/>
                <a:ext cx="23" cy="2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9" name="Line 405"/>
              <p:cNvSpPr>
                <a:spLocks noChangeShapeType="1"/>
              </p:cNvSpPr>
              <p:nvPr/>
            </p:nvSpPr>
            <p:spPr bwMode="auto">
              <a:xfrm>
                <a:off x="3951" y="1575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" name="Line 406"/>
              <p:cNvSpPr>
                <a:spLocks noChangeShapeType="1"/>
              </p:cNvSpPr>
              <p:nvPr/>
            </p:nvSpPr>
            <p:spPr bwMode="auto">
              <a:xfrm flipH="1">
                <a:off x="3951" y="1575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" name="Line 407"/>
              <p:cNvSpPr>
                <a:spLocks noChangeShapeType="1"/>
              </p:cNvSpPr>
              <p:nvPr/>
            </p:nvSpPr>
            <p:spPr bwMode="auto">
              <a:xfrm>
                <a:off x="3747" y="1628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" name="Line 408"/>
              <p:cNvSpPr>
                <a:spLocks noChangeShapeType="1"/>
              </p:cNvSpPr>
              <p:nvPr/>
            </p:nvSpPr>
            <p:spPr bwMode="auto">
              <a:xfrm flipH="1">
                <a:off x="3747" y="1628"/>
                <a:ext cx="23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" name="Line 409"/>
              <p:cNvSpPr>
                <a:spLocks noChangeShapeType="1"/>
              </p:cNvSpPr>
              <p:nvPr/>
            </p:nvSpPr>
            <p:spPr bwMode="auto">
              <a:xfrm>
                <a:off x="3934" y="948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4" name="Line 410"/>
              <p:cNvSpPr>
                <a:spLocks noChangeShapeType="1"/>
              </p:cNvSpPr>
              <p:nvPr/>
            </p:nvSpPr>
            <p:spPr bwMode="auto">
              <a:xfrm>
                <a:off x="3957" y="926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5" name="Line 411"/>
              <p:cNvSpPr>
                <a:spLocks noChangeShapeType="1"/>
              </p:cNvSpPr>
              <p:nvPr/>
            </p:nvSpPr>
            <p:spPr bwMode="auto">
              <a:xfrm>
                <a:off x="3832" y="1336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" name="Line 412"/>
              <p:cNvSpPr>
                <a:spLocks noChangeShapeType="1"/>
              </p:cNvSpPr>
              <p:nvPr/>
            </p:nvSpPr>
            <p:spPr bwMode="auto">
              <a:xfrm>
                <a:off x="3855" y="1314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" name="Line 413"/>
              <p:cNvSpPr>
                <a:spLocks noChangeShapeType="1"/>
              </p:cNvSpPr>
              <p:nvPr/>
            </p:nvSpPr>
            <p:spPr bwMode="auto">
              <a:xfrm>
                <a:off x="4240" y="1538"/>
                <a:ext cx="46" cy="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8" name="Line 414"/>
              <p:cNvSpPr>
                <a:spLocks noChangeShapeType="1"/>
              </p:cNvSpPr>
              <p:nvPr/>
            </p:nvSpPr>
            <p:spPr bwMode="auto">
              <a:xfrm>
                <a:off x="4263" y="1516"/>
                <a:ext cx="1" cy="43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" name="Line 415"/>
              <p:cNvSpPr>
                <a:spLocks noChangeShapeType="1"/>
              </p:cNvSpPr>
              <p:nvPr/>
            </p:nvSpPr>
            <p:spPr bwMode="auto">
              <a:xfrm>
                <a:off x="3946" y="937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" name="Line 416"/>
              <p:cNvSpPr>
                <a:spLocks noChangeShapeType="1"/>
              </p:cNvSpPr>
              <p:nvPr/>
            </p:nvSpPr>
            <p:spPr bwMode="auto">
              <a:xfrm flipH="1">
                <a:off x="3946" y="937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" name="Line 417"/>
              <p:cNvSpPr>
                <a:spLocks noChangeShapeType="1"/>
              </p:cNvSpPr>
              <p:nvPr/>
            </p:nvSpPr>
            <p:spPr bwMode="auto">
              <a:xfrm>
                <a:off x="3844" y="1325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" name="Line 418"/>
              <p:cNvSpPr>
                <a:spLocks noChangeShapeType="1"/>
              </p:cNvSpPr>
              <p:nvPr/>
            </p:nvSpPr>
            <p:spPr bwMode="auto">
              <a:xfrm flipH="1">
                <a:off x="3844" y="1325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" name="Line 419"/>
              <p:cNvSpPr>
                <a:spLocks noChangeShapeType="1"/>
              </p:cNvSpPr>
              <p:nvPr/>
            </p:nvSpPr>
            <p:spPr bwMode="auto">
              <a:xfrm>
                <a:off x="4252" y="1527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4" name="Line 420"/>
              <p:cNvSpPr>
                <a:spLocks noChangeShapeType="1"/>
              </p:cNvSpPr>
              <p:nvPr/>
            </p:nvSpPr>
            <p:spPr bwMode="auto">
              <a:xfrm flipH="1">
                <a:off x="4252" y="1527"/>
                <a:ext cx="22" cy="2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4" name="Line 422"/>
            <p:cNvSpPr>
              <a:spLocks noChangeShapeType="1"/>
            </p:cNvSpPr>
            <p:nvPr/>
          </p:nvSpPr>
          <p:spPr bwMode="auto">
            <a:xfrm>
              <a:off x="2426" y="937"/>
              <a:ext cx="46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5" name="Line 423"/>
            <p:cNvSpPr>
              <a:spLocks noChangeShapeType="1"/>
            </p:cNvSpPr>
            <p:nvPr/>
          </p:nvSpPr>
          <p:spPr bwMode="auto">
            <a:xfrm>
              <a:off x="2449" y="916"/>
              <a:ext cx="1" cy="4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6" name="Line 424"/>
            <p:cNvSpPr>
              <a:spLocks noChangeShapeType="1"/>
            </p:cNvSpPr>
            <p:nvPr/>
          </p:nvSpPr>
          <p:spPr bwMode="auto">
            <a:xfrm>
              <a:off x="2438" y="926"/>
              <a:ext cx="22" cy="2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7" name="Line 425"/>
            <p:cNvSpPr>
              <a:spLocks noChangeShapeType="1"/>
            </p:cNvSpPr>
            <p:nvPr/>
          </p:nvSpPr>
          <p:spPr bwMode="auto">
            <a:xfrm flipH="1">
              <a:off x="2438" y="926"/>
              <a:ext cx="22" cy="2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8" name="Line 426"/>
            <p:cNvSpPr>
              <a:spLocks noChangeShapeType="1"/>
            </p:cNvSpPr>
            <p:nvPr/>
          </p:nvSpPr>
          <p:spPr bwMode="auto">
            <a:xfrm>
              <a:off x="3492" y="1187"/>
              <a:ext cx="46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9" name="Line 427"/>
            <p:cNvSpPr>
              <a:spLocks noChangeShapeType="1"/>
            </p:cNvSpPr>
            <p:nvPr/>
          </p:nvSpPr>
          <p:spPr bwMode="auto">
            <a:xfrm>
              <a:off x="3515" y="1166"/>
              <a:ext cx="1" cy="4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0" name="Line 428"/>
            <p:cNvSpPr>
              <a:spLocks noChangeShapeType="1"/>
            </p:cNvSpPr>
            <p:nvPr/>
          </p:nvSpPr>
          <p:spPr bwMode="auto">
            <a:xfrm>
              <a:off x="4870" y="884"/>
              <a:ext cx="45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1" name="Line 429"/>
            <p:cNvSpPr>
              <a:spLocks noChangeShapeType="1"/>
            </p:cNvSpPr>
            <p:nvPr/>
          </p:nvSpPr>
          <p:spPr bwMode="auto">
            <a:xfrm>
              <a:off x="4892" y="863"/>
              <a:ext cx="1" cy="4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2" name="Line 430"/>
            <p:cNvSpPr>
              <a:spLocks noChangeShapeType="1"/>
            </p:cNvSpPr>
            <p:nvPr/>
          </p:nvSpPr>
          <p:spPr bwMode="auto">
            <a:xfrm>
              <a:off x="2494" y="990"/>
              <a:ext cx="46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" name="Line 431"/>
            <p:cNvSpPr>
              <a:spLocks noChangeShapeType="1"/>
            </p:cNvSpPr>
            <p:nvPr/>
          </p:nvSpPr>
          <p:spPr bwMode="auto">
            <a:xfrm>
              <a:off x="2517" y="969"/>
              <a:ext cx="1" cy="4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4" name="Line 432"/>
            <p:cNvSpPr>
              <a:spLocks noChangeShapeType="1"/>
            </p:cNvSpPr>
            <p:nvPr/>
          </p:nvSpPr>
          <p:spPr bwMode="auto">
            <a:xfrm>
              <a:off x="4048" y="1059"/>
              <a:ext cx="45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5" name="Line 433"/>
            <p:cNvSpPr>
              <a:spLocks noChangeShapeType="1"/>
            </p:cNvSpPr>
            <p:nvPr/>
          </p:nvSpPr>
          <p:spPr bwMode="auto">
            <a:xfrm>
              <a:off x="4070" y="1038"/>
              <a:ext cx="1" cy="4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6" name="Line 434"/>
            <p:cNvSpPr>
              <a:spLocks noChangeShapeType="1"/>
            </p:cNvSpPr>
            <p:nvPr/>
          </p:nvSpPr>
          <p:spPr bwMode="auto">
            <a:xfrm>
              <a:off x="3504" y="1176"/>
              <a:ext cx="22" cy="2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7" name="Line 435"/>
            <p:cNvSpPr>
              <a:spLocks noChangeShapeType="1"/>
            </p:cNvSpPr>
            <p:nvPr/>
          </p:nvSpPr>
          <p:spPr bwMode="auto">
            <a:xfrm flipH="1">
              <a:off x="3504" y="1176"/>
              <a:ext cx="22" cy="2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8" name="Line 436"/>
            <p:cNvSpPr>
              <a:spLocks noChangeShapeType="1"/>
            </p:cNvSpPr>
            <p:nvPr/>
          </p:nvSpPr>
          <p:spPr bwMode="auto">
            <a:xfrm>
              <a:off x="4881" y="873"/>
              <a:ext cx="23" cy="2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9" name="Line 437"/>
            <p:cNvSpPr>
              <a:spLocks noChangeShapeType="1"/>
            </p:cNvSpPr>
            <p:nvPr/>
          </p:nvSpPr>
          <p:spPr bwMode="auto">
            <a:xfrm flipH="1">
              <a:off x="4881" y="873"/>
              <a:ext cx="23" cy="22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0" name="Line 438"/>
            <p:cNvSpPr>
              <a:spLocks noChangeShapeType="1"/>
            </p:cNvSpPr>
            <p:nvPr/>
          </p:nvSpPr>
          <p:spPr bwMode="auto">
            <a:xfrm>
              <a:off x="2506" y="980"/>
              <a:ext cx="22" cy="2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1" name="Line 439"/>
            <p:cNvSpPr>
              <a:spLocks noChangeShapeType="1"/>
            </p:cNvSpPr>
            <p:nvPr/>
          </p:nvSpPr>
          <p:spPr bwMode="auto">
            <a:xfrm flipH="1">
              <a:off x="2506" y="980"/>
              <a:ext cx="22" cy="2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2" name="Line 440"/>
            <p:cNvSpPr>
              <a:spLocks noChangeShapeType="1"/>
            </p:cNvSpPr>
            <p:nvPr/>
          </p:nvSpPr>
          <p:spPr bwMode="auto">
            <a:xfrm>
              <a:off x="4059" y="1049"/>
              <a:ext cx="23" cy="2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" name="Line 441"/>
            <p:cNvSpPr>
              <a:spLocks noChangeShapeType="1"/>
            </p:cNvSpPr>
            <p:nvPr/>
          </p:nvSpPr>
          <p:spPr bwMode="auto">
            <a:xfrm flipH="1">
              <a:off x="4059" y="1049"/>
              <a:ext cx="23" cy="2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4" name="Line 442"/>
            <p:cNvSpPr>
              <a:spLocks noChangeShapeType="1"/>
            </p:cNvSpPr>
            <p:nvPr/>
          </p:nvSpPr>
          <p:spPr bwMode="auto">
            <a:xfrm>
              <a:off x="4059" y="1346"/>
              <a:ext cx="45" cy="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5" name="Line 443"/>
            <p:cNvSpPr>
              <a:spLocks noChangeShapeType="1"/>
            </p:cNvSpPr>
            <p:nvPr/>
          </p:nvSpPr>
          <p:spPr bwMode="auto">
            <a:xfrm>
              <a:off x="4082" y="1325"/>
              <a:ext cx="1" cy="43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6" name="Line 444"/>
            <p:cNvSpPr>
              <a:spLocks noChangeShapeType="1"/>
            </p:cNvSpPr>
            <p:nvPr/>
          </p:nvSpPr>
          <p:spPr bwMode="auto">
            <a:xfrm>
              <a:off x="4070" y="1336"/>
              <a:ext cx="23" cy="2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Line 445"/>
            <p:cNvSpPr>
              <a:spLocks noChangeShapeType="1"/>
            </p:cNvSpPr>
            <p:nvPr/>
          </p:nvSpPr>
          <p:spPr bwMode="auto">
            <a:xfrm flipH="1">
              <a:off x="4070" y="1336"/>
              <a:ext cx="23" cy="21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8" name="Rectangle 446"/>
            <p:cNvSpPr>
              <a:spLocks noChangeArrowheads="1"/>
            </p:cNvSpPr>
            <p:nvPr/>
          </p:nvSpPr>
          <p:spPr bwMode="auto">
            <a:xfrm>
              <a:off x="3651" y="2213"/>
              <a:ext cx="45" cy="42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9" name="Rectangle 447"/>
            <p:cNvSpPr>
              <a:spLocks noChangeArrowheads="1"/>
            </p:cNvSpPr>
            <p:nvPr/>
          </p:nvSpPr>
          <p:spPr bwMode="auto">
            <a:xfrm>
              <a:off x="3662" y="1989"/>
              <a:ext cx="46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0" name="Rectangle 448"/>
            <p:cNvSpPr>
              <a:spLocks noChangeArrowheads="1"/>
            </p:cNvSpPr>
            <p:nvPr/>
          </p:nvSpPr>
          <p:spPr bwMode="auto">
            <a:xfrm>
              <a:off x="4127" y="1814"/>
              <a:ext cx="45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1" name="Rectangle 449"/>
            <p:cNvSpPr>
              <a:spLocks noChangeArrowheads="1"/>
            </p:cNvSpPr>
            <p:nvPr/>
          </p:nvSpPr>
          <p:spPr bwMode="auto">
            <a:xfrm>
              <a:off x="3515" y="1144"/>
              <a:ext cx="45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2" name="Rectangle 450"/>
            <p:cNvSpPr>
              <a:spLocks noChangeArrowheads="1"/>
            </p:cNvSpPr>
            <p:nvPr/>
          </p:nvSpPr>
          <p:spPr bwMode="auto">
            <a:xfrm>
              <a:off x="3526" y="1686"/>
              <a:ext cx="46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3" name="Rectangle 451"/>
            <p:cNvSpPr>
              <a:spLocks noChangeArrowheads="1"/>
            </p:cNvSpPr>
            <p:nvPr/>
          </p:nvSpPr>
          <p:spPr bwMode="auto">
            <a:xfrm>
              <a:off x="3611" y="1272"/>
              <a:ext cx="46" cy="42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4" name="Rectangle 452"/>
            <p:cNvSpPr>
              <a:spLocks noChangeArrowheads="1"/>
            </p:cNvSpPr>
            <p:nvPr/>
          </p:nvSpPr>
          <p:spPr bwMode="auto">
            <a:xfrm>
              <a:off x="4382" y="2409"/>
              <a:ext cx="46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5" name="Rectangle 453"/>
            <p:cNvSpPr>
              <a:spLocks noChangeArrowheads="1"/>
            </p:cNvSpPr>
            <p:nvPr/>
          </p:nvSpPr>
          <p:spPr bwMode="auto">
            <a:xfrm>
              <a:off x="4076" y="1612"/>
              <a:ext cx="45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6" name="Rectangle 454"/>
            <p:cNvSpPr>
              <a:spLocks noChangeArrowheads="1"/>
            </p:cNvSpPr>
            <p:nvPr/>
          </p:nvSpPr>
          <p:spPr bwMode="auto">
            <a:xfrm>
              <a:off x="4087" y="1724"/>
              <a:ext cx="46" cy="42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Rectangle 455"/>
            <p:cNvSpPr>
              <a:spLocks noChangeArrowheads="1"/>
            </p:cNvSpPr>
            <p:nvPr/>
          </p:nvSpPr>
          <p:spPr bwMode="auto">
            <a:xfrm>
              <a:off x="4121" y="1293"/>
              <a:ext cx="46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8" name="Rectangle 456"/>
            <p:cNvSpPr>
              <a:spLocks noChangeArrowheads="1"/>
            </p:cNvSpPr>
            <p:nvPr/>
          </p:nvSpPr>
          <p:spPr bwMode="auto">
            <a:xfrm>
              <a:off x="4320" y="1479"/>
              <a:ext cx="45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Rectangle 457"/>
            <p:cNvSpPr>
              <a:spLocks noChangeArrowheads="1"/>
            </p:cNvSpPr>
            <p:nvPr/>
          </p:nvSpPr>
          <p:spPr bwMode="auto">
            <a:xfrm>
              <a:off x="3849" y="1511"/>
              <a:ext cx="46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0" name="Rectangle 458"/>
            <p:cNvSpPr>
              <a:spLocks noChangeArrowheads="1"/>
            </p:cNvSpPr>
            <p:nvPr/>
          </p:nvSpPr>
          <p:spPr bwMode="auto">
            <a:xfrm>
              <a:off x="3708" y="1766"/>
              <a:ext cx="45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1" name="Rectangle 459"/>
            <p:cNvSpPr>
              <a:spLocks noChangeArrowheads="1"/>
            </p:cNvSpPr>
            <p:nvPr/>
          </p:nvSpPr>
          <p:spPr bwMode="auto">
            <a:xfrm>
              <a:off x="4558" y="1389"/>
              <a:ext cx="45" cy="42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2" name="Rectangle 460"/>
            <p:cNvSpPr>
              <a:spLocks noChangeArrowheads="1"/>
            </p:cNvSpPr>
            <p:nvPr/>
          </p:nvSpPr>
          <p:spPr bwMode="auto">
            <a:xfrm>
              <a:off x="3906" y="2170"/>
              <a:ext cx="45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3" name="Rectangle 461"/>
            <p:cNvSpPr>
              <a:spLocks noChangeArrowheads="1"/>
            </p:cNvSpPr>
            <p:nvPr/>
          </p:nvSpPr>
          <p:spPr bwMode="auto">
            <a:xfrm>
              <a:off x="4365" y="1006"/>
              <a:ext cx="46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4" name="Rectangle 462"/>
            <p:cNvSpPr>
              <a:spLocks noChangeArrowheads="1"/>
            </p:cNvSpPr>
            <p:nvPr/>
          </p:nvSpPr>
          <p:spPr bwMode="auto">
            <a:xfrm>
              <a:off x="3526" y="2101"/>
              <a:ext cx="46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5" name="Rectangle 463"/>
            <p:cNvSpPr>
              <a:spLocks noChangeArrowheads="1"/>
            </p:cNvSpPr>
            <p:nvPr/>
          </p:nvSpPr>
          <p:spPr bwMode="auto">
            <a:xfrm>
              <a:off x="4099" y="1729"/>
              <a:ext cx="45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6" name="Rectangle 464"/>
            <p:cNvSpPr>
              <a:spLocks noChangeArrowheads="1"/>
            </p:cNvSpPr>
            <p:nvPr/>
          </p:nvSpPr>
          <p:spPr bwMode="auto">
            <a:xfrm>
              <a:off x="4728" y="1437"/>
              <a:ext cx="45" cy="42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7" name="Rectangle 465"/>
            <p:cNvSpPr>
              <a:spLocks noChangeArrowheads="1"/>
            </p:cNvSpPr>
            <p:nvPr/>
          </p:nvSpPr>
          <p:spPr bwMode="auto">
            <a:xfrm>
              <a:off x="3577" y="1213"/>
              <a:ext cx="46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8" name="Rectangle 466"/>
            <p:cNvSpPr>
              <a:spLocks noChangeArrowheads="1"/>
            </p:cNvSpPr>
            <p:nvPr/>
          </p:nvSpPr>
          <p:spPr bwMode="auto">
            <a:xfrm>
              <a:off x="4303" y="1394"/>
              <a:ext cx="45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9" name="Rectangle 467"/>
            <p:cNvSpPr>
              <a:spLocks noChangeArrowheads="1"/>
            </p:cNvSpPr>
            <p:nvPr/>
          </p:nvSpPr>
          <p:spPr bwMode="auto">
            <a:xfrm>
              <a:off x="3951" y="996"/>
              <a:ext cx="46" cy="42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0" name="Rectangle 468"/>
            <p:cNvSpPr>
              <a:spLocks noChangeArrowheads="1"/>
            </p:cNvSpPr>
            <p:nvPr/>
          </p:nvSpPr>
          <p:spPr bwMode="auto">
            <a:xfrm>
              <a:off x="2738" y="1299"/>
              <a:ext cx="46" cy="42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1" name="Rectangle 469"/>
            <p:cNvSpPr>
              <a:spLocks noChangeArrowheads="1"/>
            </p:cNvSpPr>
            <p:nvPr/>
          </p:nvSpPr>
          <p:spPr bwMode="auto">
            <a:xfrm>
              <a:off x="4104" y="1809"/>
              <a:ext cx="46" cy="42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2" name="Rectangle 470"/>
            <p:cNvSpPr>
              <a:spLocks noChangeArrowheads="1"/>
            </p:cNvSpPr>
            <p:nvPr/>
          </p:nvSpPr>
          <p:spPr bwMode="auto">
            <a:xfrm>
              <a:off x="4660" y="2149"/>
              <a:ext cx="45" cy="42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3" name="Rectangle 471"/>
            <p:cNvSpPr>
              <a:spLocks noChangeArrowheads="1"/>
            </p:cNvSpPr>
            <p:nvPr/>
          </p:nvSpPr>
          <p:spPr bwMode="auto">
            <a:xfrm>
              <a:off x="3940" y="1564"/>
              <a:ext cx="45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4" name="Rectangle 472"/>
            <p:cNvSpPr>
              <a:spLocks noChangeArrowheads="1"/>
            </p:cNvSpPr>
            <p:nvPr/>
          </p:nvSpPr>
          <p:spPr bwMode="auto">
            <a:xfrm>
              <a:off x="3736" y="1617"/>
              <a:ext cx="45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5" name="Rectangle 473"/>
            <p:cNvSpPr>
              <a:spLocks noChangeArrowheads="1"/>
            </p:cNvSpPr>
            <p:nvPr/>
          </p:nvSpPr>
          <p:spPr bwMode="auto">
            <a:xfrm>
              <a:off x="3934" y="926"/>
              <a:ext cx="46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6" name="Rectangle 474"/>
            <p:cNvSpPr>
              <a:spLocks noChangeArrowheads="1"/>
            </p:cNvSpPr>
            <p:nvPr/>
          </p:nvSpPr>
          <p:spPr bwMode="auto">
            <a:xfrm>
              <a:off x="3832" y="1314"/>
              <a:ext cx="46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" name="Rectangle 475"/>
            <p:cNvSpPr>
              <a:spLocks noChangeArrowheads="1"/>
            </p:cNvSpPr>
            <p:nvPr/>
          </p:nvSpPr>
          <p:spPr bwMode="auto">
            <a:xfrm>
              <a:off x="4240" y="1516"/>
              <a:ext cx="46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8" name="Rectangle 476"/>
            <p:cNvSpPr>
              <a:spLocks noChangeArrowheads="1"/>
            </p:cNvSpPr>
            <p:nvPr/>
          </p:nvSpPr>
          <p:spPr bwMode="auto">
            <a:xfrm>
              <a:off x="2426" y="916"/>
              <a:ext cx="46" cy="42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9" name="Rectangle 477"/>
            <p:cNvSpPr>
              <a:spLocks noChangeArrowheads="1"/>
            </p:cNvSpPr>
            <p:nvPr/>
          </p:nvSpPr>
          <p:spPr bwMode="auto">
            <a:xfrm>
              <a:off x="3492" y="1166"/>
              <a:ext cx="46" cy="42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0" name="Rectangle 478"/>
            <p:cNvSpPr>
              <a:spLocks noChangeArrowheads="1"/>
            </p:cNvSpPr>
            <p:nvPr/>
          </p:nvSpPr>
          <p:spPr bwMode="auto">
            <a:xfrm>
              <a:off x="4870" y="863"/>
              <a:ext cx="45" cy="42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1" name="Rectangle 479"/>
            <p:cNvSpPr>
              <a:spLocks noChangeArrowheads="1"/>
            </p:cNvSpPr>
            <p:nvPr/>
          </p:nvSpPr>
          <p:spPr bwMode="auto">
            <a:xfrm>
              <a:off x="2494" y="969"/>
              <a:ext cx="46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2" name="Rectangle 480"/>
            <p:cNvSpPr>
              <a:spLocks noChangeArrowheads="1"/>
            </p:cNvSpPr>
            <p:nvPr/>
          </p:nvSpPr>
          <p:spPr bwMode="auto">
            <a:xfrm>
              <a:off x="4048" y="1038"/>
              <a:ext cx="45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3" name="Rectangle 481"/>
            <p:cNvSpPr>
              <a:spLocks noChangeArrowheads="1"/>
            </p:cNvSpPr>
            <p:nvPr/>
          </p:nvSpPr>
          <p:spPr bwMode="auto">
            <a:xfrm>
              <a:off x="4059" y="1325"/>
              <a:ext cx="45" cy="43"/>
            </a:xfrm>
            <a:prstGeom prst="rect">
              <a:avLst/>
            </a:prstGeom>
            <a:noFill/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" name="Rectangle 482"/>
            <p:cNvSpPr>
              <a:spLocks noChangeArrowheads="1"/>
            </p:cNvSpPr>
            <p:nvPr/>
          </p:nvSpPr>
          <p:spPr bwMode="auto">
            <a:xfrm>
              <a:off x="2750" y="3435"/>
              <a:ext cx="46" cy="43"/>
            </a:xfrm>
            <a:prstGeom prst="rect">
              <a:avLst/>
            </a:prstGeom>
            <a:solidFill>
              <a:srgbClr val="0000FF"/>
            </a:solidFill>
            <a:ln w="444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15" name="Text Placeholder 3"/>
          <p:cNvSpPr txBox="1">
            <a:spLocks/>
          </p:cNvSpPr>
          <p:nvPr/>
        </p:nvSpPr>
        <p:spPr bwMode="auto">
          <a:xfrm>
            <a:off x="3048000" y="6172200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Re</a:t>
            </a: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šenje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 Classifier</a:t>
            </a:r>
            <a:endParaRPr lang="en-US" dirty="0"/>
          </a:p>
        </p:txBody>
      </p:sp>
      <p:sp>
        <p:nvSpPr>
          <p:cNvPr id="1415" name="Text Placeholder 14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420" name="Object 3103"/>
          <p:cNvGraphicFramePr>
            <a:graphicFrameLocks noChangeAspect="1"/>
          </p:cNvGraphicFramePr>
          <p:nvPr/>
        </p:nvGraphicFramePr>
        <p:xfrm>
          <a:off x="433388" y="2900363"/>
          <a:ext cx="3759200" cy="2905125"/>
        </p:xfrm>
        <a:graphic>
          <a:graphicData uri="http://schemas.openxmlformats.org/presentationml/2006/ole">
            <p:oleObj spid="_x0000_s2052" name="Bitmap Image" r:id="rId3" imgW="2600000" imgH="2010056" progId="PBrush">
              <p:embed/>
            </p:oleObj>
          </a:graphicData>
        </a:graphic>
      </p:graphicFrame>
      <p:graphicFrame>
        <p:nvGraphicFramePr>
          <p:cNvPr id="1421" name="Object 3104"/>
          <p:cNvGraphicFramePr>
            <a:graphicFrameLocks noChangeAspect="1"/>
          </p:cNvGraphicFramePr>
          <p:nvPr/>
        </p:nvGraphicFramePr>
        <p:xfrm>
          <a:off x="4929188" y="2890838"/>
          <a:ext cx="3759200" cy="2905125"/>
        </p:xfrm>
        <a:graphic>
          <a:graphicData uri="http://schemas.openxmlformats.org/presentationml/2006/ole">
            <p:oleObj spid="_x0000_s2053" name="Bitmap Image" r:id="rId4" imgW="2600000" imgH="2010056" progId="PBrush">
              <p:embed/>
            </p:oleObj>
          </a:graphicData>
        </a:graphic>
      </p:graphicFrame>
      <p:sp>
        <p:nvSpPr>
          <p:cNvPr id="1422" name="AutoShape 3106"/>
          <p:cNvSpPr>
            <a:spLocks noChangeArrowheads="1"/>
          </p:cNvSpPr>
          <p:nvPr/>
        </p:nvSpPr>
        <p:spPr bwMode="auto">
          <a:xfrm>
            <a:off x="7058025" y="4176713"/>
            <a:ext cx="228600" cy="228600"/>
          </a:xfrm>
          <a:prstGeom prst="diamond">
            <a:avLst/>
          </a:prstGeom>
          <a:solidFill>
            <a:srgbClr val="99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" name="AutoShape 3108"/>
          <p:cNvSpPr>
            <a:spLocks noChangeArrowheads="1"/>
          </p:cNvSpPr>
          <p:nvPr/>
        </p:nvSpPr>
        <p:spPr bwMode="auto">
          <a:xfrm>
            <a:off x="2562225" y="4176713"/>
            <a:ext cx="228600" cy="228600"/>
          </a:xfrm>
          <a:prstGeom prst="diamond">
            <a:avLst/>
          </a:prstGeom>
          <a:solidFill>
            <a:srgbClr val="99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4" name="Line 3110"/>
          <p:cNvSpPr>
            <a:spLocks noChangeShapeType="1"/>
          </p:cNvSpPr>
          <p:nvPr/>
        </p:nvSpPr>
        <p:spPr bwMode="auto">
          <a:xfrm flipV="1">
            <a:off x="6753225" y="4295775"/>
            <a:ext cx="323850" cy="9525"/>
          </a:xfrm>
          <a:prstGeom prst="line">
            <a:avLst/>
          </a:prstGeom>
          <a:noFill/>
          <a:ln w="34925">
            <a:solidFill>
              <a:srgbClr val="FF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25" name="Line 3111"/>
          <p:cNvSpPr>
            <a:spLocks noChangeShapeType="1"/>
          </p:cNvSpPr>
          <p:nvPr/>
        </p:nvSpPr>
        <p:spPr bwMode="auto">
          <a:xfrm flipH="1">
            <a:off x="7172325" y="3705225"/>
            <a:ext cx="28575" cy="466725"/>
          </a:xfrm>
          <a:prstGeom prst="line">
            <a:avLst/>
          </a:prstGeom>
          <a:noFill/>
          <a:ln w="34925">
            <a:solidFill>
              <a:srgbClr val="FF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26" name="Line 3112"/>
          <p:cNvSpPr>
            <a:spLocks noChangeShapeType="1"/>
          </p:cNvSpPr>
          <p:nvPr/>
        </p:nvSpPr>
        <p:spPr bwMode="auto">
          <a:xfrm flipV="1">
            <a:off x="2247900" y="4286250"/>
            <a:ext cx="323850" cy="9525"/>
          </a:xfrm>
          <a:prstGeom prst="line">
            <a:avLst/>
          </a:prstGeom>
          <a:noFill/>
          <a:ln w="34925">
            <a:solidFill>
              <a:srgbClr val="FF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27" name="Line 3113"/>
          <p:cNvSpPr>
            <a:spLocks noChangeShapeType="1"/>
          </p:cNvSpPr>
          <p:nvPr/>
        </p:nvSpPr>
        <p:spPr bwMode="auto">
          <a:xfrm flipH="1">
            <a:off x="7124700" y="4419600"/>
            <a:ext cx="47625" cy="371475"/>
          </a:xfrm>
          <a:prstGeom prst="line">
            <a:avLst/>
          </a:prstGeom>
          <a:noFill/>
          <a:ln w="34925">
            <a:solidFill>
              <a:srgbClr val="FF00FF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28" name="Text Box 3114"/>
          <p:cNvSpPr txBox="1">
            <a:spLocks noChangeArrowheads="1"/>
          </p:cNvSpPr>
          <p:nvPr/>
        </p:nvSpPr>
        <p:spPr bwMode="auto">
          <a:xfrm>
            <a:off x="1731963" y="5832475"/>
            <a:ext cx="881062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 = 1</a:t>
            </a:r>
          </a:p>
        </p:txBody>
      </p:sp>
      <p:sp>
        <p:nvSpPr>
          <p:cNvPr id="1429" name="Text Box 3115"/>
          <p:cNvSpPr txBox="1">
            <a:spLocks noChangeArrowheads="1"/>
          </p:cNvSpPr>
          <p:nvPr/>
        </p:nvSpPr>
        <p:spPr bwMode="auto">
          <a:xfrm>
            <a:off x="6265863" y="5832475"/>
            <a:ext cx="881062" cy="4572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 = 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 Classifier</a:t>
            </a:r>
            <a:endParaRPr lang="en-US" dirty="0"/>
          </a:p>
        </p:txBody>
      </p:sp>
      <p:sp>
        <p:nvSpPr>
          <p:cNvPr id="14" name="Text Placeholder 1414"/>
          <p:cNvSpPr txBox="1">
            <a:spLocks/>
          </p:cNvSpPr>
          <p:nvPr/>
        </p:nvSpPr>
        <p:spPr bwMode="auto">
          <a:xfrm>
            <a:off x="1905000" y="1143000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Problem:</a:t>
            </a:r>
            <a:r>
              <a:rPr kumimoji="0" lang="sr-Latn-R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o</a:t>
            </a: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setljiv</a:t>
            </a:r>
            <a:r>
              <a:rPr kumimoji="0" lang="sr-Latn-R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na irelevantne osobine</a:t>
            </a:r>
            <a:endParaRPr kumimoji="0" lang="sr-Latn-R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5" name="Rectangle 357"/>
          <p:cNvSpPr>
            <a:spLocks noChangeArrowheads="1"/>
          </p:cNvSpPr>
          <p:nvPr/>
        </p:nvSpPr>
        <p:spPr bwMode="auto">
          <a:xfrm>
            <a:off x="4310062" y="2224088"/>
            <a:ext cx="2768600" cy="684212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358"/>
          <p:cNvSpPr>
            <a:spLocks noChangeArrowheads="1"/>
          </p:cNvSpPr>
          <p:nvPr/>
        </p:nvSpPr>
        <p:spPr bwMode="auto">
          <a:xfrm>
            <a:off x="6900862" y="2370138"/>
            <a:ext cx="10795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7" name="Group 359"/>
          <p:cNvGrpSpPr>
            <a:grpSpLocks/>
          </p:cNvGrpSpPr>
          <p:nvPr/>
        </p:nvGrpSpPr>
        <p:grpSpPr bwMode="auto">
          <a:xfrm>
            <a:off x="4497387" y="2474913"/>
            <a:ext cx="2349500" cy="361950"/>
            <a:chOff x="2537" y="1940"/>
            <a:chExt cx="1480" cy="228"/>
          </a:xfrm>
        </p:grpSpPr>
        <p:sp>
          <p:nvSpPr>
            <p:cNvPr id="18" name="Rectangle 360"/>
            <p:cNvSpPr>
              <a:spLocks noChangeArrowheads="1"/>
            </p:cNvSpPr>
            <p:nvPr/>
          </p:nvSpPr>
          <p:spPr bwMode="auto">
            <a:xfrm>
              <a:off x="2620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361"/>
            <p:cNvSpPr>
              <a:spLocks noChangeArrowheads="1"/>
            </p:cNvSpPr>
            <p:nvPr/>
          </p:nvSpPr>
          <p:spPr bwMode="auto">
            <a:xfrm>
              <a:off x="2653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20" name="Rectangle 362"/>
            <p:cNvSpPr>
              <a:spLocks noChangeArrowheads="1"/>
            </p:cNvSpPr>
            <p:nvPr/>
          </p:nvSpPr>
          <p:spPr bwMode="auto">
            <a:xfrm>
              <a:off x="2758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363"/>
            <p:cNvSpPr>
              <a:spLocks noChangeArrowheads="1"/>
            </p:cNvSpPr>
            <p:nvPr/>
          </p:nvSpPr>
          <p:spPr bwMode="auto">
            <a:xfrm>
              <a:off x="2792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22" name="Rectangle 364"/>
            <p:cNvSpPr>
              <a:spLocks noChangeArrowheads="1"/>
            </p:cNvSpPr>
            <p:nvPr/>
          </p:nvSpPr>
          <p:spPr bwMode="auto">
            <a:xfrm>
              <a:off x="2897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365"/>
            <p:cNvSpPr>
              <a:spLocks noChangeArrowheads="1"/>
            </p:cNvSpPr>
            <p:nvPr/>
          </p:nvSpPr>
          <p:spPr bwMode="auto">
            <a:xfrm>
              <a:off x="2930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24" name="Rectangle 366"/>
            <p:cNvSpPr>
              <a:spLocks noChangeArrowheads="1"/>
            </p:cNvSpPr>
            <p:nvPr/>
          </p:nvSpPr>
          <p:spPr bwMode="auto">
            <a:xfrm>
              <a:off x="3035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367"/>
            <p:cNvSpPr>
              <a:spLocks noChangeArrowheads="1"/>
            </p:cNvSpPr>
            <p:nvPr/>
          </p:nvSpPr>
          <p:spPr bwMode="auto">
            <a:xfrm>
              <a:off x="3069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26" name="Rectangle 368"/>
            <p:cNvSpPr>
              <a:spLocks noChangeArrowheads="1"/>
            </p:cNvSpPr>
            <p:nvPr/>
          </p:nvSpPr>
          <p:spPr bwMode="auto">
            <a:xfrm>
              <a:off x="3174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369"/>
            <p:cNvSpPr>
              <a:spLocks noChangeArrowheads="1"/>
            </p:cNvSpPr>
            <p:nvPr/>
          </p:nvSpPr>
          <p:spPr bwMode="auto">
            <a:xfrm>
              <a:off x="3207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28" name="Rectangle 370"/>
            <p:cNvSpPr>
              <a:spLocks noChangeArrowheads="1"/>
            </p:cNvSpPr>
            <p:nvPr/>
          </p:nvSpPr>
          <p:spPr bwMode="auto">
            <a:xfrm>
              <a:off x="3312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371"/>
            <p:cNvSpPr>
              <a:spLocks noChangeArrowheads="1"/>
            </p:cNvSpPr>
            <p:nvPr/>
          </p:nvSpPr>
          <p:spPr bwMode="auto">
            <a:xfrm>
              <a:off x="3346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30" name="Rectangle 372"/>
            <p:cNvSpPr>
              <a:spLocks noChangeArrowheads="1"/>
            </p:cNvSpPr>
            <p:nvPr/>
          </p:nvSpPr>
          <p:spPr bwMode="auto">
            <a:xfrm>
              <a:off x="3451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373"/>
            <p:cNvSpPr>
              <a:spLocks noChangeArrowheads="1"/>
            </p:cNvSpPr>
            <p:nvPr/>
          </p:nvSpPr>
          <p:spPr bwMode="auto">
            <a:xfrm>
              <a:off x="3484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7</a:t>
              </a:r>
              <a:endParaRPr lang="en-US"/>
            </a:p>
          </p:txBody>
        </p:sp>
        <p:sp>
          <p:nvSpPr>
            <p:cNvPr id="32" name="Rectangle 374"/>
            <p:cNvSpPr>
              <a:spLocks noChangeArrowheads="1"/>
            </p:cNvSpPr>
            <p:nvPr/>
          </p:nvSpPr>
          <p:spPr bwMode="auto">
            <a:xfrm>
              <a:off x="3589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375"/>
            <p:cNvSpPr>
              <a:spLocks noChangeArrowheads="1"/>
            </p:cNvSpPr>
            <p:nvPr/>
          </p:nvSpPr>
          <p:spPr bwMode="auto">
            <a:xfrm>
              <a:off x="3623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8</a:t>
              </a:r>
              <a:endParaRPr lang="en-US"/>
            </a:p>
          </p:txBody>
        </p:sp>
        <p:sp>
          <p:nvSpPr>
            <p:cNvPr id="34" name="Rectangle 376"/>
            <p:cNvSpPr>
              <a:spLocks noChangeArrowheads="1"/>
            </p:cNvSpPr>
            <p:nvPr/>
          </p:nvSpPr>
          <p:spPr bwMode="auto">
            <a:xfrm>
              <a:off x="3728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377"/>
            <p:cNvSpPr>
              <a:spLocks noChangeArrowheads="1"/>
            </p:cNvSpPr>
            <p:nvPr/>
          </p:nvSpPr>
          <p:spPr bwMode="auto">
            <a:xfrm>
              <a:off x="3761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9</a:t>
              </a:r>
              <a:endParaRPr lang="en-US"/>
            </a:p>
          </p:txBody>
        </p:sp>
        <p:sp>
          <p:nvSpPr>
            <p:cNvPr id="36" name="Rectangle 378"/>
            <p:cNvSpPr>
              <a:spLocks noChangeArrowheads="1"/>
            </p:cNvSpPr>
            <p:nvPr/>
          </p:nvSpPr>
          <p:spPr bwMode="auto">
            <a:xfrm>
              <a:off x="3838" y="2008"/>
              <a:ext cx="179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379"/>
            <p:cNvSpPr>
              <a:spLocks noChangeArrowheads="1"/>
            </p:cNvSpPr>
            <p:nvPr/>
          </p:nvSpPr>
          <p:spPr bwMode="auto">
            <a:xfrm>
              <a:off x="3872" y="2031"/>
              <a:ext cx="10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38" name="Rectangle 380"/>
            <p:cNvSpPr>
              <a:spLocks noChangeArrowheads="1"/>
            </p:cNvSpPr>
            <p:nvPr/>
          </p:nvSpPr>
          <p:spPr bwMode="auto">
            <a:xfrm>
              <a:off x="2537" y="2004"/>
              <a:ext cx="1385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Oval 381"/>
            <p:cNvSpPr>
              <a:spLocks noChangeArrowheads="1"/>
            </p:cNvSpPr>
            <p:nvPr/>
          </p:nvSpPr>
          <p:spPr bwMode="auto">
            <a:xfrm>
              <a:off x="2910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Oval 382"/>
            <p:cNvSpPr>
              <a:spLocks noChangeArrowheads="1"/>
            </p:cNvSpPr>
            <p:nvPr/>
          </p:nvSpPr>
          <p:spPr bwMode="auto">
            <a:xfrm>
              <a:off x="2771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383"/>
            <p:cNvSpPr>
              <a:spLocks noChangeArrowheads="1"/>
            </p:cNvSpPr>
            <p:nvPr/>
          </p:nvSpPr>
          <p:spPr bwMode="auto">
            <a:xfrm>
              <a:off x="2993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2" name="Group 384"/>
            <p:cNvGrpSpPr>
              <a:grpSpLocks/>
            </p:cNvGrpSpPr>
            <p:nvPr/>
          </p:nvGrpSpPr>
          <p:grpSpPr bwMode="auto">
            <a:xfrm>
              <a:off x="3740" y="1981"/>
              <a:ext cx="56" cy="54"/>
              <a:chOff x="1447" y="4027"/>
              <a:chExt cx="56" cy="54"/>
            </a:xfrm>
          </p:grpSpPr>
          <p:sp>
            <p:nvSpPr>
              <p:cNvPr id="72" name="Rectangle 385"/>
              <p:cNvSpPr>
                <a:spLocks noChangeArrowheads="1"/>
              </p:cNvSpPr>
              <p:nvPr/>
            </p:nvSpPr>
            <p:spPr bwMode="auto">
              <a:xfrm>
                <a:off x="1447" y="4027"/>
                <a:ext cx="56" cy="53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Rectangle 386"/>
              <p:cNvSpPr>
                <a:spLocks noChangeArrowheads="1"/>
              </p:cNvSpPr>
              <p:nvPr/>
            </p:nvSpPr>
            <p:spPr bwMode="auto">
              <a:xfrm>
                <a:off x="1447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" name="Group 387"/>
            <p:cNvGrpSpPr>
              <a:grpSpLocks/>
            </p:cNvGrpSpPr>
            <p:nvPr/>
          </p:nvGrpSpPr>
          <p:grpSpPr bwMode="auto">
            <a:xfrm>
              <a:off x="3428" y="1981"/>
              <a:ext cx="56" cy="54"/>
              <a:chOff x="1135" y="4027"/>
              <a:chExt cx="56" cy="54"/>
            </a:xfrm>
          </p:grpSpPr>
          <p:sp>
            <p:nvSpPr>
              <p:cNvPr id="70" name="Rectangle 388"/>
              <p:cNvSpPr>
                <a:spLocks noChangeArrowheads="1"/>
              </p:cNvSpPr>
              <p:nvPr/>
            </p:nvSpPr>
            <p:spPr bwMode="auto">
              <a:xfrm>
                <a:off x="1135" y="4027"/>
                <a:ext cx="55" cy="53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389"/>
              <p:cNvSpPr>
                <a:spLocks noChangeArrowheads="1"/>
              </p:cNvSpPr>
              <p:nvPr/>
            </p:nvSpPr>
            <p:spPr bwMode="auto">
              <a:xfrm>
                <a:off x="1135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" name="Group 390"/>
            <p:cNvGrpSpPr>
              <a:grpSpLocks/>
            </p:cNvGrpSpPr>
            <p:nvPr/>
          </p:nvGrpSpPr>
          <p:grpSpPr bwMode="auto">
            <a:xfrm>
              <a:off x="3677" y="1981"/>
              <a:ext cx="56" cy="54"/>
              <a:chOff x="1384" y="4027"/>
              <a:chExt cx="56" cy="54"/>
            </a:xfrm>
          </p:grpSpPr>
          <p:sp>
            <p:nvSpPr>
              <p:cNvPr id="68" name="Rectangle 391"/>
              <p:cNvSpPr>
                <a:spLocks noChangeArrowheads="1"/>
              </p:cNvSpPr>
              <p:nvPr/>
            </p:nvSpPr>
            <p:spPr bwMode="auto">
              <a:xfrm>
                <a:off x="1384" y="4027"/>
                <a:ext cx="55" cy="53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Rectangle 392"/>
              <p:cNvSpPr>
                <a:spLocks noChangeArrowheads="1"/>
              </p:cNvSpPr>
              <p:nvPr/>
            </p:nvSpPr>
            <p:spPr bwMode="auto">
              <a:xfrm>
                <a:off x="1384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" name="Group 393"/>
            <p:cNvGrpSpPr>
              <a:grpSpLocks/>
            </p:cNvGrpSpPr>
            <p:nvPr/>
          </p:nvGrpSpPr>
          <p:grpSpPr bwMode="auto">
            <a:xfrm>
              <a:off x="3677" y="1981"/>
              <a:ext cx="56" cy="54"/>
              <a:chOff x="1384" y="4027"/>
              <a:chExt cx="56" cy="54"/>
            </a:xfrm>
          </p:grpSpPr>
          <p:sp>
            <p:nvSpPr>
              <p:cNvPr id="66" name="Rectangle 394"/>
              <p:cNvSpPr>
                <a:spLocks noChangeArrowheads="1"/>
              </p:cNvSpPr>
              <p:nvPr/>
            </p:nvSpPr>
            <p:spPr bwMode="auto">
              <a:xfrm>
                <a:off x="1384" y="4027"/>
                <a:ext cx="55" cy="53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395"/>
              <p:cNvSpPr>
                <a:spLocks noChangeArrowheads="1"/>
              </p:cNvSpPr>
              <p:nvPr/>
            </p:nvSpPr>
            <p:spPr bwMode="auto">
              <a:xfrm>
                <a:off x="1384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" name="Group 396"/>
            <p:cNvGrpSpPr>
              <a:grpSpLocks/>
            </p:cNvGrpSpPr>
            <p:nvPr/>
          </p:nvGrpSpPr>
          <p:grpSpPr bwMode="auto">
            <a:xfrm>
              <a:off x="3590" y="1981"/>
              <a:ext cx="56" cy="54"/>
              <a:chOff x="1297" y="4027"/>
              <a:chExt cx="56" cy="54"/>
            </a:xfrm>
          </p:grpSpPr>
          <p:sp>
            <p:nvSpPr>
              <p:cNvPr id="64" name="Rectangle 397"/>
              <p:cNvSpPr>
                <a:spLocks noChangeArrowheads="1"/>
              </p:cNvSpPr>
              <p:nvPr/>
            </p:nvSpPr>
            <p:spPr bwMode="auto">
              <a:xfrm>
                <a:off x="1297" y="4027"/>
                <a:ext cx="55" cy="53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398"/>
              <p:cNvSpPr>
                <a:spLocks noChangeArrowheads="1"/>
              </p:cNvSpPr>
              <p:nvPr/>
            </p:nvSpPr>
            <p:spPr bwMode="auto">
              <a:xfrm>
                <a:off x="1297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" name="Group 399"/>
            <p:cNvGrpSpPr>
              <a:grpSpLocks/>
            </p:cNvGrpSpPr>
            <p:nvPr/>
          </p:nvGrpSpPr>
          <p:grpSpPr bwMode="auto">
            <a:xfrm>
              <a:off x="3871" y="1981"/>
              <a:ext cx="56" cy="54"/>
              <a:chOff x="1578" y="4027"/>
              <a:chExt cx="56" cy="54"/>
            </a:xfrm>
          </p:grpSpPr>
          <p:sp>
            <p:nvSpPr>
              <p:cNvPr id="62" name="Rectangle 400"/>
              <p:cNvSpPr>
                <a:spLocks noChangeArrowheads="1"/>
              </p:cNvSpPr>
              <p:nvPr/>
            </p:nvSpPr>
            <p:spPr bwMode="auto">
              <a:xfrm>
                <a:off x="1578" y="4027"/>
                <a:ext cx="55" cy="53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401"/>
              <p:cNvSpPr>
                <a:spLocks noChangeArrowheads="1"/>
              </p:cNvSpPr>
              <p:nvPr/>
            </p:nvSpPr>
            <p:spPr bwMode="auto">
              <a:xfrm>
                <a:off x="1578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" name="Group 402"/>
            <p:cNvGrpSpPr>
              <a:grpSpLocks/>
            </p:cNvGrpSpPr>
            <p:nvPr/>
          </p:nvGrpSpPr>
          <p:grpSpPr bwMode="auto">
            <a:xfrm>
              <a:off x="3504" y="1981"/>
              <a:ext cx="56" cy="54"/>
              <a:chOff x="1211" y="4027"/>
              <a:chExt cx="56" cy="54"/>
            </a:xfrm>
          </p:grpSpPr>
          <p:sp>
            <p:nvSpPr>
              <p:cNvPr id="60" name="Rectangle 403"/>
              <p:cNvSpPr>
                <a:spLocks noChangeArrowheads="1"/>
              </p:cNvSpPr>
              <p:nvPr/>
            </p:nvSpPr>
            <p:spPr bwMode="auto">
              <a:xfrm>
                <a:off x="1211" y="4027"/>
                <a:ext cx="56" cy="53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404"/>
              <p:cNvSpPr>
                <a:spLocks noChangeArrowheads="1"/>
              </p:cNvSpPr>
              <p:nvPr/>
            </p:nvSpPr>
            <p:spPr bwMode="auto">
              <a:xfrm>
                <a:off x="1211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" name="Group 405"/>
            <p:cNvGrpSpPr>
              <a:grpSpLocks/>
            </p:cNvGrpSpPr>
            <p:nvPr/>
          </p:nvGrpSpPr>
          <p:grpSpPr bwMode="auto">
            <a:xfrm>
              <a:off x="3815" y="1981"/>
              <a:ext cx="56" cy="54"/>
              <a:chOff x="1522" y="4027"/>
              <a:chExt cx="56" cy="54"/>
            </a:xfrm>
          </p:grpSpPr>
          <p:sp>
            <p:nvSpPr>
              <p:cNvPr id="58" name="Rectangle 406"/>
              <p:cNvSpPr>
                <a:spLocks noChangeArrowheads="1"/>
              </p:cNvSpPr>
              <p:nvPr/>
            </p:nvSpPr>
            <p:spPr bwMode="auto">
              <a:xfrm>
                <a:off x="1522" y="4027"/>
                <a:ext cx="56" cy="53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407"/>
              <p:cNvSpPr>
                <a:spLocks noChangeArrowheads="1"/>
              </p:cNvSpPr>
              <p:nvPr/>
            </p:nvSpPr>
            <p:spPr bwMode="auto">
              <a:xfrm>
                <a:off x="1522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" name="Oval 408"/>
            <p:cNvSpPr>
              <a:spLocks noChangeArrowheads="1"/>
            </p:cNvSpPr>
            <p:nvPr/>
          </p:nvSpPr>
          <p:spPr bwMode="auto">
            <a:xfrm>
              <a:off x="3132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Oval 409"/>
            <p:cNvSpPr>
              <a:spLocks noChangeArrowheads="1"/>
            </p:cNvSpPr>
            <p:nvPr/>
          </p:nvSpPr>
          <p:spPr bwMode="auto">
            <a:xfrm>
              <a:off x="2661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410"/>
            <p:cNvSpPr>
              <a:spLocks noChangeArrowheads="1"/>
            </p:cNvSpPr>
            <p:nvPr/>
          </p:nvSpPr>
          <p:spPr bwMode="auto">
            <a:xfrm>
              <a:off x="2910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411"/>
            <p:cNvSpPr>
              <a:spLocks noChangeArrowheads="1"/>
            </p:cNvSpPr>
            <p:nvPr/>
          </p:nvSpPr>
          <p:spPr bwMode="auto">
            <a:xfrm>
              <a:off x="2993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Oval 412"/>
            <p:cNvSpPr>
              <a:spLocks noChangeArrowheads="1"/>
            </p:cNvSpPr>
            <p:nvPr/>
          </p:nvSpPr>
          <p:spPr bwMode="auto">
            <a:xfrm>
              <a:off x="3132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Oval 413"/>
            <p:cNvSpPr>
              <a:spLocks noChangeArrowheads="1"/>
            </p:cNvSpPr>
            <p:nvPr/>
          </p:nvSpPr>
          <p:spPr bwMode="auto">
            <a:xfrm>
              <a:off x="2850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414"/>
            <p:cNvSpPr>
              <a:spLocks noChangeArrowheads="1"/>
            </p:cNvSpPr>
            <p:nvPr/>
          </p:nvSpPr>
          <p:spPr bwMode="auto">
            <a:xfrm>
              <a:off x="3055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415"/>
            <p:cNvSpPr>
              <a:spLocks noChangeShapeType="1"/>
            </p:cNvSpPr>
            <p:nvPr/>
          </p:nvSpPr>
          <p:spPr bwMode="auto">
            <a:xfrm>
              <a:off x="3295" y="1940"/>
              <a:ext cx="0" cy="206"/>
            </a:xfrm>
            <a:prstGeom prst="line">
              <a:avLst/>
            </a:prstGeom>
            <a:noFill/>
            <a:ln w="1587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" name="Text Box 598"/>
          <p:cNvSpPr txBox="1">
            <a:spLocks noChangeArrowheads="1"/>
          </p:cNvSpPr>
          <p:nvPr/>
        </p:nvSpPr>
        <p:spPr bwMode="auto">
          <a:xfrm>
            <a:off x="2614612" y="2209800"/>
            <a:ext cx="1635125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Training data</a:t>
            </a:r>
          </a:p>
        </p:txBody>
      </p:sp>
      <p:sp>
        <p:nvSpPr>
          <p:cNvPr id="75" name="Rectangle 538"/>
          <p:cNvSpPr>
            <a:spLocks noChangeArrowheads="1"/>
          </p:cNvSpPr>
          <p:nvPr/>
        </p:nvSpPr>
        <p:spPr bwMode="auto">
          <a:xfrm>
            <a:off x="4287837" y="4138613"/>
            <a:ext cx="2768600" cy="684212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539"/>
          <p:cNvSpPr>
            <a:spLocks noChangeArrowheads="1"/>
          </p:cNvSpPr>
          <p:nvPr/>
        </p:nvSpPr>
        <p:spPr bwMode="auto">
          <a:xfrm>
            <a:off x="6878637" y="4284663"/>
            <a:ext cx="10795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7" name="Group 540"/>
          <p:cNvGrpSpPr>
            <a:grpSpLocks/>
          </p:cNvGrpSpPr>
          <p:nvPr/>
        </p:nvGrpSpPr>
        <p:grpSpPr bwMode="auto">
          <a:xfrm>
            <a:off x="4475162" y="4389438"/>
            <a:ext cx="2349500" cy="361950"/>
            <a:chOff x="2537" y="1940"/>
            <a:chExt cx="1480" cy="228"/>
          </a:xfrm>
        </p:grpSpPr>
        <p:sp>
          <p:nvSpPr>
            <p:cNvPr id="78" name="Rectangle 541"/>
            <p:cNvSpPr>
              <a:spLocks noChangeArrowheads="1"/>
            </p:cNvSpPr>
            <p:nvPr/>
          </p:nvSpPr>
          <p:spPr bwMode="auto">
            <a:xfrm>
              <a:off x="2620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542"/>
            <p:cNvSpPr>
              <a:spLocks noChangeArrowheads="1"/>
            </p:cNvSpPr>
            <p:nvPr/>
          </p:nvSpPr>
          <p:spPr bwMode="auto">
            <a:xfrm>
              <a:off x="2653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80" name="Rectangle 543"/>
            <p:cNvSpPr>
              <a:spLocks noChangeArrowheads="1"/>
            </p:cNvSpPr>
            <p:nvPr/>
          </p:nvSpPr>
          <p:spPr bwMode="auto">
            <a:xfrm>
              <a:off x="2758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Rectangle 544"/>
            <p:cNvSpPr>
              <a:spLocks noChangeArrowheads="1"/>
            </p:cNvSpPr>
            <p:nvPr/>
          </p:nvSpPr>
          <p:spPr bwMode="auto">
            <a:xfrm>
              <a:off x="2792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82" name="Rectangle 545"/>
            <p:cNvSpPr>
              <a:spLocks noChangeArrowheads="1"/>
            </p:cNvSpPr>
            <p:nvPr/>
          </p:nvSpPr>
          <p:spPr bwMode="auto">
            <a:xfrm>
              <a:off x="2897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Rectangle 546"/>
            <p:cNvSpPr>
              <a:spLocks noChangeArrowheads="1"/>
            </p:cNvSpPr>
            <p:nvPr/>
          </p:nvSpPr>
          <p:spPr bwMode="auto">
            <a:xfrm>
              <a:off x="2930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84" name="Rectangle 547"/>
            <p:cNvSpPr>
              <a:spLocks noChangeArrowheads="1"/>
            </p:cNvSpPr>
            <p:nvPr/>
          </p:nvSpPr>
          <p:spPr bwMode="auto">
            <a:xfrm>
              <a:off x="3035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Rectangle 548"/>
            <p:cNvSpPr>
              <a:spLocks noChangeArrowheads="1"/>
            </p:cNvSpPr>
            <p:nvPr/>
          </p:nvSpPr>
          <p:spPr bwMode="auto">
            <a:xfrm>
              <a:off x="3069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86" name="Rectangle 549"/>
            <p:cNvSpPr>
              <a:spLocks noChangeArrowheads="1"/>
            </p:cNvSpPr>
            <p:nvPr/>
          </p:nvSpPr>
          <p:spPr bwMode="auto">
            <a:xfrm>
              <a:off x="3174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Rectangle 550"/>
            <p:cNvSpPr>
              <a:spLocks noChangeArrowheads="1"/>
            </p:cNvSpPr>
            <p:nvPr/>
          </p:nvSpPr>
          <p:spPr bwMode="auto">
            <a:xfrm>
              <a:off x="3207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88" name="Rectangle 551"/>
            <p:cNvSpPr>
              <a:spLocks noChangeArrowheads="1"/>
            </p:cNvSpPr>
            <p:nvPr/>
          </p:nvSpPr>
          <p:spPr bwMode="auto">
            <a:xfrm>
              <a:off x="3312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Rectangle 552"/>
            <p:cNvSpPr>
              <a:spLocks noChangeArrowheads="1"/>
            </p:cNvSpPr>
            <p:nvPr/>
          </p:nvSpPr>
          <p:spPr bwMode="auto">
            <a:xfrm>
              <a:off x="3346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90" name="Rectangle 553"/>
            <p:cNvSpPr>
              <a:spLocks noChangeArrowheads="1"/>
            </p:cNvSpPr>
            <p:nvPr/>
          </p:nvSpPr>
          <p:spPr bwMode="auto">
            <a:xfrm>
              <a:off x="3451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Rectangle 554"/>
            <p:cNvSpPr>
              <a:spLocks noChangeArrowheads="1"/>
            </p:cNvSpPr>
            <p:nvPr/>
          </p:nvSpPr>
          <p:spPr bwMode="auto">
            <a:xfrm>
              <a:off x="3484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7</a:t>
              </a:r>
              <a:endParaRPr lang="en-US"/>
            </a:p>
          </p:txBody>
        </p:sp>
        <p:sp>
          <p:nvSpPr>
            <p:cNvPr id="92" name="Rectangle 555"/>
            <p:cNvSpPr>
              <a:spLocks noChangeArrowheads="1"/>
            </p:cNvSpPr>
            <p:nvPr/>
          </p:nvSpPr>
          <p:spPr bwMode="auto">
            <a:xfrm>
              <a:off x="3589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Rectangle 556"/>
            <p:cNvSpPr>
              <a:spLocks noChangeArrowheads="1"/>
            </p:cNvSpPr>
            <p:nvPr/>
          </p:nvSpPr>
          <p:spPr bwMode="auto">
            <a:xfrm>
              <a:off x="3623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8</a:t>
              </a:r>
              <a:endParaRPr lang="en-US"/>
            </a:p>
          </p:txBody>
        </p:sp>
        <p:sp>
          <p:nvSpPr>
            <p:cNvPr id="94" name="Rectangle 557"/>
            <p:cNvSpPr>
              <a:spLocks noChangeArrowheads="1"/>
            </p:cNvSpPr>
            <p:nvPr/>
          </p:nvSpPr>
          <p:spPr bwMode="auto">
            <a:xfrm>
              <a:off x="3728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Rectangle 558"/>
            <p:cNvSpPr>
              <a:spLocks noChangeArrowheads="1"/>
            </p:cNvSpPr>
            <p:nvPr/>
          </p:nvSpPr>
          <p:spPr bwMode="auto">
            <a:xfrm>
              <a:off x="3761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9</a:t>
              </a:r>
              <a:endParaRPr lang="en-US"/>
            </a:p>
          </p:txBody>
        </p:sp>
        <p:sp>
          <p:nvSpPr>
            <p:cNvPr id="96" name="Rectangle 559"/>
            <p:cNvSpPr>
              <a:spLocks noChangeArrowheads="1"/>
            </p:cNvSpPr>
            <p:nvPr/>
          </p:nvSpPr>
          <p:spPr bwMode="auto">
            <a:xfrm>
              <a:off x="3838" y="2008"/>
              <a:ext cx="179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Rectangle 560"/>
            <p:cNvSpPr>
              <a:spLocks noChangeArrowheads="1"/>
            </p:cNvSpPr>
            <p:nvPr/>
          </p:nvSpPr>
          <p:spPr bwMode="auto">
            <a:xfrm>
              <a:off x="3872" y="2031"/>
              <a:ext cx="10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98" name="Rectangle 561"/>
            <p:cNvSpPr>
              <a:spLocks noChangeArrowheads="1"/>
            </p:cNvSpPr>
            <p:nvPr/>
          </p:nvSpPr>
          <p:spPr bwMode="auto">
            <a:xfrm>
              <a:off x="2537" y="2004"/>
              <a:ext cx="1385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Oval 562"/>
            <p:cNvSpPr>
              <a:spLocks noChangeArrowheads="1"/>
            </p:cNvSpPr>
            <p:nvPr/>
          </p:nvSpPr>
          <p:spPr bwMode="auto">
            <a:xfrm>
              <a:off x="2910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Oval 563"/>
            <p:cNvSpPr>
              <a:spLocks noChangeArrowheads="1"/>
            </p:cNvSpPr>
            <p:nvPr/>
          </p:nvSpPr>
          <p:spPr bwMode="auto">
            <a:xfrm>
              <a:off x="2771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Oval 564"/>
            <p:cNvSpPr>
              <a:spLocks noChangeArrowheads="1"/>
            </p:cNvSpPr>
            <p:nvPr/>
          </p:nvSpPr>
          <p:spPr bwMode="auto">
            <a:xfrm>
              <a:off x="2993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2" name="Group 565"/>
            <p:cNvGrpSpPr>
              <a:grpSpLocks/>
            </p:cNvGrpSpPr>
            <p:nvPr/>
          </p:nvGrpSpPr>
          <p:grpSpPr bwMode="auto">
            <a:xfrm>
              <a:off x="3740" y="1981"/>
              <a:ext cx="56" cy="54"/>
              <a:chOff x="1447" y="4027"/>
              <a:chExt cx="56" cy="54"/>
            </a:xfrm>
          </p:grpSpPr>
          <p:sp>
            <p:nvSpPr>
              <p:cNvPr id="132" name="Rectangle 566"/>
              <p:cNvSpPr>
                <a:spLocks noChangeArrowheads="1"/>
              </p:cNvSpPr>
              <p:nvPr/>
            </p:nvSpPr>
            <p:spPr bwMode="auto">
              <a:xfrm>
                <a:off x="1447" y="4027"/>
                <a:ext cx="56" cy="53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Rectangle 567"/>
              <p:cNvSpPr>
                <a:spLocks noChangeArrowheads="1"/>
              </p:cNvSpPr>
              <p:nvPr/>
            </p:nvSpPr>
            <p:spPr bwMode="auto">
              <a:xfrm>
                <a:off x="1447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" name="Group 568"/>
            <p:cNvGrpSpPr>
              <a:grpSpLocks/>
            </p:cNvGrpSpPr>
            <p:nvPr/>
          </p:nvGrpSpPr>
          <p:grpSpPr bwMode="auto">
            <a:xfrm>
              <a:off x="3428" y="1981"/>
              <a:ext cx="56" cy="54"/>
              <a:chOff x="1135" y="4027"/>
              <a:chExt cx="56" cy="54"/>
            </a:xfrm>
          </p:grpSpPr>
          <p:sp>
            <p:nvSpPr>
              <p:cNvPr id="130" name="Rectangle 569"/>
              <p:cNvSpPr>
                <a:spLocks noChangeArrowheads="1"/>
              </p:cNvSpPr>
              <p:nvPr/>
            </p:nvSpPr>
            <p:spPr bwMode="auto">
              <a:xfrm>
                <a:off x="1135" y="4027"/>
                <a:ext cx="55" cy="53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Rectangle 570"/>
              <p:cNvSpPr>
                <a:spLocks noChangeArrowheads="1"/>
              </p:cNvSpPr>
              <p:nvPr/>
            </p:nvSpPr>
            <p:spPr bwMode="auto">
              <a:xfrm>
                <a:off x="1135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4" name="Group 571"/>
            <p:cNvGrpSpPr>
              <a:grpSpLocks/>
            </p:cNvGrpSpPr>
            <p:nvPr/>
          </p:nvGrpSpPr>
          <p:grpSpPr bwMode="auto">
            <a:xfrm>
              <a:off x="3677" y="1981"/>
              <a:ext cx="56" cy="54"/>
              <a:chOff x="1384" y="4027"/>
              <a:chExt cx="56" cy="54"/>
            </a:xfrm>
          </p:grpSpPr>
          <p:sp>
            <p:nvSpPr>
              <p:cNvPr id="128" name="Rectangle 572"/>
              <p:cNvSpPr>
                <a:spLocks noChangeArrowheads="1"/>
              </p:cNvSpPr>
              <p:nvPr/>
            </p:nvSpPr>
            <p:spPr bwMode="auto">
              <a:xfrm>
                <a:off x="1384" y="4027"/>
                <a:ext cx="55" cy="53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Rectangle 573"/>
              <p:cNvSpPr>
                <a:spLocks noChangeArrowheads="1"/>
              </p:cNvSpPr>
              <p:nvPr/>
            </p:nvSpPr>
            <p:spPr bwMode="auto">
              <a:xfrm>
                <a:off x="1384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5" name="Group 574"/>
            <p:cNvGrpSpPr>
              <a:grpSpLocks/>
            </p:cNvGrpSpPr>
            <p:nvPr/>
          </p:nvGrpSpPr>
          <p:grpSpPr bwMode="auto">
            <a:xfrm>
              <a:off x="3677" y="1981"/>
              <a:ext cx="56" cy="54"/>
              <a:chOff x="1384" y="4027"/>
              <a:chExt cx="56" cy="54"/>
            </a:xfrm>
          </p:grpSpPr>
          <p:sp>
            <p:nvSpPr>
              <p:cNvPr id="126" name="Rectangle 575"/>
              <p:cNvSpPr>
                <a:spLocks noChangeArrowheads="1"/>
              </p:cNvSpPr>
              <p:nvPr/>
            </p:nvSpPr>
            <p:spPr bwMode="auto">
              <a:xfrm>
                <a:off x="1384" y="4027"/>
                <a:ext cx="55" cy="53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Rectangle 576"/>
              <p:cNvSpPr>
                <a:spLocks noChangeArrowheads="1"/>
              </p:cNvSpPr>
              <p:nvPr/>
            </p:nvSpPr>
            <p:spPr bwMode="auto">
              <a:xfrm>
                <a:off x="1384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6" name="Group 577"/>
            <p:cNvGrpSpPr>
              <a:grpSpLocks/>
            </p:cNvGrpSpPr>
            <p:nvPr/>
          </p:nvGrpSpPr>
          <p:grpSpPr bwMode="auto">
            <a:xfrm>
              <a:off x="3590" y="1981"/>
              <a:ext cx="56" cy="54"/>
              <a:chOff x="1297" y="4027"/>
              <a:chExt cx="56" cy="54"/>
            </a:xfrm>
          </p:grpSpPr>
          <p:sp>
            <p:nvSpPr>
              <p:cNvPr id="124" name="Rectangle 578"/>
              <p:cNvSpPr>
                <a:spLocks noChangeArrowheads="1"/>
              </p:cNvSpPr>
              <p:nvPr/>
            </p:nvSpPr>
            <p:spPr bwMode="auto">
              <a:xfrm>
                <a:off x="1297" y="4027"/>
                <a:ext cx="55" cy="53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Rectangle 579"/>
              <p:cNvSpPr>
                <a:spLocks noChangeArrowheads="1"/>
              </p:cNvSpPr>
              <p:nvPr/>
            </p:nvSpPr>
            <p:spPr bwMode="auto">
              <a:xfrm>
                <a:off x="1297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7" name="Group 580"/>
            <p:cNvGrpSpPr>
              <a:grpSpLocks/>
            </p:cNvGrpSpPr>
            <p:nvPr/>
          </p:nvGrpSpPr>
          <p:grpSpPr bwMode="auto">
            <a:xfrm>
              <a:off x="3871" y="1981"/>
              <a:ext cx="56" cy="54"/>
              <a:chOff x="1578" y="4027"/>
              <a:chExt cx="56" cy="54"/>
            </a:xfrm>
          </p:grpSpPr>
          <p:sp>
            <p:nvSpPr>
              <p:cNvPr id="122" name="Rectangle 581"/>
              <p:cNvSpPr>
                <a:spLocks noChangeArrowheads="1"/>
              </p:cNvSpPr>
              <p:nvPr/>
            </p:nvSpPr>
            <p:spPr bwMode="auto">
              <a:xfrm>
                <a:off x="1578" y="4027"/>
                <a:ext cx="55" cy="53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Rectangle 582"/>
              <p:cNvSpPr>
                <a:spLocks noChangeArrowheads="1"/>
              </p:cNvSpPr>
              <p:nvPr/>
            </p:nvSpPr>
            <p:spPr bwMode="auto">
              <a:xfrm>
                <a:off x="1578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8" name="Group 583"/>
            <p:cNvGrpSpPr>
              <a:grpSpLocks/>
            </p:cNvGrpSpPr>
            <p:nvPr/>
          </p:nvGrpSpPr>
          <p:grpSpPr bwMode="auto">
            <a:xfrm>
              <a:off x="3504" y="1981"/>
              <a:ext cx="56" cy="54"/>
              <a:chOff x="1211" y="4027"/>
              <a:chExt cx="56" cy="54"/>
            </a:xfrm>
          </p:grpSpPr>
          <p:sp>
            <p:nvSpPr>
              <p:cNvPr id="120" name="Rectangle 584"/>
              <p:cNvSpPr>
                <a:spLocks noChangeArrowheads="1"/>
              </p:cNvSpPr>
              <p:nvPr/>
            </p:nvSpPr>
            <p:spPr bwMode="auto">
              <a:xfrm>
                <a:off x="1211" y="4027"/>
                <a:ext cx="56" cy="53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Rectangle 585"/>
              <p:cNvSpPr>
                <a:spLocks noChangeArrowheads="1"/>
              </p:cNvSpPr>
              <p:nvPr/>
            </p:nvSpPr>
            <p:spPr bwMode="auto">
              <a:xfrm>
                <a:off x="1211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9" name="Group 586"/>
            <p:cNvGrpSpPr>
              <a:grpSpLocks/>
            </p:cNvGrpSpPr>
            <p:nvPr/>
          </p:nvGrpSpPr>
          <p:grpSpPr bwMode="auto">
            <a:xfrm>
              <a:off x="3815" y="1981"/>
              <a:ext cx="56" cy="54"/>
              <a:chOff x="1522" y="4027"/>
              <a:chExt cx="56" cy="54"/>
            </a:xfrm>
          </p:grpSpPr>
          <p:sp>
            <p:nvSpPr>
              <p:cNvPr id="118" name="Rectangle 587"/>
              <p:cNvSpPr>
                <a:spLocks noChangeArrowheads="1"/>
              </p:cNvSpPr>
              <p:nvPr/>
            </p:nvSpPr>
            <p:spPr bwMode="auto">
              <a:xfrm>
                <a:off x="1522" y="4027"/>
                <a:ext cx="56" cy="53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Rectangle 588"/>
              <p:cNvSpPr>
                <a:spLocks noChangeArrowheads="1"/>
              </p:cNvSpPr>
              <p:nvPr/>
            </p:nvSpPr>
            <p:spPr bwMode="auto">
              <a:xfrm>
                <a:off x="1522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" name="Oval 589"/>
            <p:cNvSpPr>
              <a:spLocks noChangeArrowheads="1"/>
            </p:cNvSpPr>
            <p:nvPr/>
          </p:nvSpPr>
          <p:spPr bwMode="auto">
            <a:xfrm>
              <a:off x="3132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Oval 590"/>
            <p:cNvSpPr>
              <a:spLocks noChangeArrowheads="1"/>
            </p:cNvSpPr>
            <p:nvPr/>
          </p:nvSpPr>
          <p:spPr bwMode="auto">
            <a:xfrm>
              <a:off x="2661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Oval 591"/>
            <p:cNvSpPr>
              <a:spLocks noChangeArrowheads="1"/>
            </p:cNvSpPr>
            <p:nvPr/>
          </p:nvSpPr>
          <p:spPr bwMode="auto">
            <a:xfrm>
              <a:off x="2910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Oval 592"/>
            <p:cNvSpPr>
              <a:spLocks noChangeArrowheads="1"/>
            </p:cNvSpPr>
            <p:nvPr/>
          </p:nvSpPr>
          <p:spPr bwMode="auto">
            <a:xfrm>
              <a:off x="2993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Oval 593"/>
            <p:cNvSpPr>
              <a:spLocks noChangeArrowheads="1"/>
            </p:cNvSpPr>
            <p:nvPr/>
          </p:nvSpPr>
          <p:spPr bwMode="auto">
            <a:xfrm>
              <a:off x="3132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Oval 594"/>
            <p:cNvSpPr>
              <a:spLocks noChangeArrowheads="1"/>
            </p:cNvSpPr>
            <p:nvPr/>
          </p:nvSpPr>
          <p:spPr bwMode="auto">
            <a:xfrm>
              <a:off x="2850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Oval 595"/>
            <p:cNvSpPr>
              <a:spLocks noChangeArrowheads="1"/>
            </p:cNvSpPr>
            <p:nvPr/>
          </p:nvSpPr>
          <p:spPr bwMode="auto">
            <a:xfrm>
              <a:off x="3055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596"/>
            <p:cNvSpPr>
              <a:spLocks noChangeShapeType="1"/>
            </p:cNvSpPr>
            <p:nvPr/>
          </p:nvSpPr>
          <p:spPr bwMode="auto">
            <a:xfrm>
              <a:off x="3295" y="1940"/>
              <a:ext cx="0" cy="206"/>
            </a:xfrm>
            <a:prstGeom prst="line">
              <a:avLst/>
            </a:prstGeom>
            <a:noFill/>
            <a:ln w="1587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" name="Oval 599"/>
          <p:cNvSpPr>
            <a:spLocks noChangeAspect="1" noChangeArrowheads="1"/>
          </p:cNvSpPr>
          <p:nvPr/>
        </p:nvSpPr>
        <p:spPr bwMode="auto">
          <a:xfrm>
            <a:off x="5513387" y="4421188"/>
            <a:ext cx="146050" cy="141287"/>
          </a:xfrm>
          <a:prstGeom prst="ellipse">
            <a:avLst/>
          </a:pr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5" name="Rectangle 479"/>
          <p:cNvSpPr>
            <a:spLocks noChangeArrowheads="1"/>
          </p:cNvSpPr>
          <p:nvPr/>
        </p:nvSpPr>
        <p:spPr bwMode="auto">
          <a:xfrm>
            <a:off x="4297362" y="3157538"/>
            <a:ext cx="2768600" cy="684212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Rectangle 480"/>
          <p:cNvSpPr>
            <a:spLocks noChangeArrowheads="1"/>
          </p:cNvSpPr>
          <p:nvPr/>
        </p:nvSpPr>
        <p:spPr bwMode="auto">
          <a:xfrm>
            <a:off x="6888162" y="3303588"/>
            <a:ext cx="10795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7" name="Group 481"/>
          <p:cNvGrpSpPr>
            <a:grpSpLocks/>
          </p:cNvGrpSpPr>
          <p:nvPr/>
        </p:nvGrpSpPr>
        <p:grpSpPr bwMode="auto">
          <a:xfrm>
            <a:off x="4484687" y="3408363"/>
            <a:ext cx="2349500" cy="361950"/>
            <a:chOff x="2537" y="1940"/>
            <a:chExt cx="1480" cy="228"/>
          </a:xfrm>
        </p:grpSpPr>
        <p:sp>
          <p:nvSpPr>
            <p:cNvPr id="138" name="Rectangle 482"/>
            <p:cNvSpPr>
              <a:spLocks noChangeArrowheads="1"/>
            </p:cNvSpPr>
            <p:nvPr/>
          </p:nvSpPr>
          <p:spPr bwMode="auto">
            <a:xfrm>
              <a:off x="2620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Rectangle 483"/>
            <p:cNvSpPr>
              <a:spLocks noChangeArrowheads="1"/>
            </p:cNvSpPr>
            <p:nvPr/>
          </p:nvSpPr>
          <p:spPr bwMode="auto">
            <a:xfrm>
              <a:off x="2653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140" name="Rectangle 484"/>
            <p:cNvSpPr>
              <a:spLocks noChangeArrowheads="1"/>
            </p:cNvSpPr>
            <p:nvPr/>
          </p:nvSpPr>
          <p:spPr bwMode="auto">
            <a:xfrm>
              <a:off x="2758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Rectangle 485"/>
            <p:cNvSpPr>
              <a:spLocks noChangeArrowheads="1"/>
            </p:cNvSpPr>
            <p:nvPr/>
          </p:nvSpPr>
          <p:spPr bwMode="auto">
            <a:xfrm>
              <a:off x="2792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142" name="Rectangle 486"/>
            <p:cNvSpPr>
              <a:spLocks noChangeArrowheads="1"/>
            </p:cNvSpPr>
            <p:nvPr/>
          </p:nvSpPr>
          <p:spPr bwMode="auto">
            <a:xfrm>
              <a:off x="2897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Rectangle 487"/>
            <p:cNvSpPr>
              <a:spLocks noChangeArrowheads="1"/>
            </p:cNvSpPr>
            <p:nvPr/>
          </p:nvSpPr>
          <p:spPr bwMode="auto">
            <a:xfrm>
              <a:off x="2930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144" name="Rectangle 488"/>
            <p:cNvSpPr>
              <a:spLocks noChangeArrowheads="1"/>
            </p:cNvSpPr>
            <p:nvPr/>
          </p:nvSpPr>
          <p:spPr bwMode="auto">
            <a:xfrm>
              <a:off x="3035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Rectangle 489"/>
            <p:cNvSpPr>
              <a:spLocks noChangeArrowheads="1"/>
            </p:cNvSpPr>
            <p:nvPr/>
          </p:nvSpPr>
          <p:spPr bwMode="auto">
            <a:xfrm>
              <a:off x="3069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146" name="Rectangle 490"/>
            <p:cNvSpPr>
              <a:spLocks noChangeArrowheads="1"/>
            </p:cNvSpPr>
            <p:nvPr/>
          </p:nvSpPr>
          <p:spPr bwMode="auto">
            <a:xfrm>
              <a:off x="3174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Rectangle 491"/>
            <p:cNvSpPr>
              <a:spLocks noChangeArrowheads="1"/>
            </p:cNvSpPr>
            <p:nvPr/>
          </p:nvSpPr>
          <p:spPr bwMode="auto">
            <a:xfrm>
              <a:off x="3207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148" name="Rectangle 492"/>
            <p:cNvSpPr>
              <a:spLocks noChangeArrowheads="1"/>
            </p:cNvSpPr>
            <p:nvPr/>
          </p:nvSpPr>
          <p:spPr bwMode="auto">
            <a:xfrm>
              <a:off x="3312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Rectangle 493"/>
            <p:cNvSpPr>
              <a:spLocks noChangeArrowheads="1"/>
            </p:cNvSpPr>
            <p:nvPr/>
          </p:nvSpPr>
          <p:spPr bwMode="auto">
            <a:xfrm>
              <a:off x="3346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150" name="Rectangle 494"/>
            <p:cNvSpPr>
              <a:spLocks noChangeArrowheads="1"/>
            </p:cNvSpPr>
            <p:nvPr/>
          </p:nvSpPr>
          <p:spPr bwMode="auto">
            <a:xfrm>
              <a:off x="3451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Rectangle 495"/>
            <p:cNvSpPr>
              <a:spLocks noChangeArrowheads="1"/>
            </p:cNvSpPr>
            <p:nvPr/>
          </p:nvSpPr>
          <p:spPr bwMode="auto">
            <a:xfrm>
              <a:off x="3484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7</a:t>
              </a:r>
              <a:endParaRPr lang="en-US"/>
            </a:p>
          </p:txBody>
        </p:sp>
        <p:sp>
          <p:nvSpPr>
            <p:cNvPr id="152" name="Rectangle 496"/>
            <p:cNvSpPr>
              <a:spLocks noChangeArrowheads="1"/>
            </p:cNvSpPr>
            <p:nvPr/>
          </p:nvSpPr>
          <p:spPr bwMode="auto">
            <a:xfrm>
              <a:off x="3589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Rectangle 497"/>
            <p:cNvSpPr>
              <a:spLocks noChangeArrowheads="1"/>
            </p:cNvSpPr>
            <p:nvPr/>
          </p:nvSpPr>
          <p:spPr bwMode="auto">
            <a:xfrm>
              <a:off x="3623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8</a:t>
              </a:r>
              <a:endParaRPr lang="en-US"/>
            </a:p>
          </p:txBody>
        </p:sp>
        <p:sp>
          <p:nvSpPr>
            <p:cNvPr id="154" name="Rectangle 498"/>
            <p:cNvSpPr>
              <a:spLocks noChangeArrowheads="1"/>
            </p:cNvSpPr>
            <p:nvPr/>
          </p:nvSpPr>
          <p:spPr bwMode="auto">
            <a:xfrm>
              <a:off x="3728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Rectangle 499"/>
            <p:cNvSpPr>
              <a:spLocks noChangeArrowheads="1"/>
            </p:cNvSpPr>
            <p:nvPr/>
          </p:nvSpPr>
          <p:spPr bwMode="auto">
            <a:xfrm>
              <a:off x="3761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9</a:t>
              </a:r>
              <a:endParaRPr lang="en-US"/>
            </a:p>
          </p:txBody>
        </p:sp>
        <p:sp>
          <p:nvSpPr>
            <p:cNvPr id="156" name="Rectangle 500"/>
            <p:cNvSpPr>
              <a:spLocks noChangeArrowheads="1"/>
            </p:cNvSpPr>
            <p:nvPr/>
          </p:nvSpPr>
          <p:spPr bwMode="auto">
            <a:xfrm>
              <a:off x="3838" y="2008"/>
              <a:ext cx="179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Rectangle 501"/>
            <p:cNvSpPr>
              <a:spLocks noChangeArrowheads="1"/>
            </p:cNvSpPr>
            <p:nvPr/>
          </p:nvSpPr>
          <p:spPr bwMode="auto">
            <a:xfrm>
              <a:off x="3872" y="2031"/>
              <a:ext cx="10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158" name="Rectangle 502"/>
            <p:cNvSpPr>
              <a:spLocks noChangeArrowheads="1"/>
            </p:cNvSpPr>
            <p:nvPr/>
          </p:nvSpPr>
          <p:spPr bwMode="auto">
            <a:xfrm>
              <a:off x="2537" y="2004"/>
              <a:ext cx="1385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Oval 503"/>
            <p:cNvSpPr>
              <a:spLocks noChangeArrowheads="1"/>
            </p:cNvSpPr>
            <p:nvPr/>
          </p:nvSpPr>
          <p:spPr bwMode="auto">
            <a:xfrm>
              <a:off x="2910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Oval 504"/>
            <p:cNvSpPr>
              <a:spLocks noChangeArrowheads="1"/>
            </p:cNvSpPr>
            <p:nvPr/>
          </p:nvSpPr>
          <p:spPr bwMode="auto">
            <a:xfrm>
              <a:off x="2771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Oval 505"/>
            <p:cNvSpPr>
              <a:spLocks noChangeArrowheads="1"/>
            </p:cNvSpPr>
            <p:nvPr/>
          </p:nvSpPr>
          <p:spPr bwMode="auto">
            <a:xfrm>
              <a:off x="2993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2" name="Group 506"/>
            <p:cNvGrpSpPr>
              <a:grpSpLocks/>
            </p:cNvGrpSpPr>
            <p:nvPr/>
          </p:nvGrpSpPr>
          <p:grpSpPr bwMode="auto">
            <a:xfrm>
              <a:off x="3740" y="1981"/>
              <a:ext cx="56" cy="54"/>
              <a:chOff x="1447" y="4027"/>
              <a:chExt cx="56" cy="54"/>
            </a:xfrm>
          </p:grpSpPr>
          <p:sp>
            <p:nvSpPr>
              <p:cNvPr id="192" name="Rectangle 507"/>
              <p:cNvSpPr>
                <a:spLocks noChangeArrowheads="1"/>
              </p:cNvSpPr>
              <p:nvPr/>
            </p:nvSpPr>
            <p:spPr bwMode="auto">
              <a:xfrm>
                <a:off x="1447" y="4027"/>
                <a:ext cx="56" cy="53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Rectangle 508"/>
              <p:cNvSpPr>
                <a:spLocks noChangeArrowheads="1"/>
              </p:cNvSpPr>
              <p:nvPr/>
            </p:nvSpPr>
            <p:spPr bwMode="auto">
              <a:xfrm>
                <a:off x="1447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3" name="Group 509"/>
            <p:cNvGrpSpPr>
              <a:grpSpLocks/>
            </p:cNvGrpSpPr>
            <p:nvPr/>
          </p:nvGrpSpPr>
          <p:grpSpPr bwMode="auto">
            <a:xfrm>
              <a:off x="3428" y="1981"/>
              <a:ext cx="56" cy="54"/>
              <a:chOff x="1135" y="4027"/>
              <a:chExt cx="56" cy="54"/>
            </a:xfrm>
          </p:grpSpPr>
          <p:sp>
            <p:nvSpPr>
              <p:cNvPr id="190" name="Rectangle 510"/>
              <p:cNvSpPr>
                <a:spLocks noChangeArrowheads="1"/>
              </p:cNvSpPr>
              <p:nvPr/>
            </p:nvSpPr>
            <p:spPr bwMode="auto">
              <a:xfrm>
                <a:off x="1135" y="4027"/>
                <a:ext cx="55" cy="53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Rectangle 511"/>
              <p:cNvSpPr>
                <a:spLocks noChangeArrowheads="1"/>
              </p:cNvSpPr>
              <p:nvPr/>
            </p:nvSpPr>
            <p:spPr bwMode="auto">
              <a:xfrm>
                <a:off x="1135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" name="Group 512"/>
            <p:cNvGrpSpPr>
              <a:grpSpLocks/>
            </p:cNvGrpSpPr>
            <p:nvPr/>
          </p:nvGrpSpPr>
          <p:grpSpPr bwMode="auto">
            <a:xfrm>
              <a:off x="3677" y="1981"/>
              <a:ext cx="56" cy="54"/>
              <a:chOff x="1384" y="4027"/>
              <a:chExt cx="56" cy="54"/>
            </a:xfrm>
          </p:grpSpPr>
          <p:sp>
            <p:nvSpPr>
              <p:cNvPr id="188" name="Rectangle 513"/>
              <p:cNvSpPr>
                <a:spLocks noChangeArrowheads="1"/>
              </p:cNvSpPr>
              <p:nvPr/>
            </p:nvSpPr>
            <p:spPr bwMode="auto">
              <a:xfrm>
                <a:off x="1384" y="4027"/>
                <a:ext cx="55" cy="53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Rectangle 514"/>
              <p:cNvSpPr>
                <a:spLocks noChangeArrowheads="1"/>
              </p:cNvSpPr>
              <p:nvPr/>
            </p:nvSpPr>
            <p:spPr bwMode="auto">
              <a:xfrm>
                <a:off x="1384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5" name="Group 515"/>
            <p:cNvGrpSpPr>
              <a:grpSpLocks/>
            </p:cNvGrpSpPr>
            <p:nvPr/>
          </p:nvGrpSpPr>
          <p:grpSpPr bwMode="auto">
            <a:xfrm>
              <a:off x="3677" y="1981"/>
              <a:ext cx="56" cy="54"/>
              <a:chOff x="1384" y="4027"/>
              <a:chExt cx="56" cy="54"/>
            </a:xfrm>
          </p:grpSpPr>
          <p:sp>
            <p:nvSpPr>
              <p:cNvPr id="186" name="Rectangle 516"/>
              <p:cNvSpPr>
                <a:spLocks noChangeArrowheads="1"/>
              </p:cNvSpPr>
              <p:nvPr/>
            </p:nvSpPr>
            <p:spPr bwMode="auto">
              <a:xfrm>
                <a:off x="1384" y="4027"/>
                <a:ext cx="55" cy="53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Rectangle 517"/>
              <p:cNvSpPr>
                <a:spLocks noChangeArrowheads="1"/>
              </p:cNvSpPr>
              <p:nvPr/>
            </p:nvSpPr>
            <p:spPr bwMode="auto">
              <a:xfrm>
                <a:off x="1384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6" name="Group 518"/>
            <p:cNvGrpSpPr>
              <a:grpSpLocks/>
            </p:cNvGrpSpPr>
            <p:nvPr/>
          </p:nvGrpSpPr>
          <p:grpSpPr bwMode="auto">
            <a:xfrm>
              <a:off x="3590" y="1981"/>
              <a:ext cx="56" cy="54"/>
              <a:chOff x="1297" y="4027"/>
              <a:chExt cx="56" cy="54"/>
            </a:xfrm>
          </p:grpSpPr>
          <p:sp>
            <p:nvSpPr>
              <p:cNvPr id="184" name="Rectangle 519"/>
              <p:cNvSpPr>
                <a:spLocks noChangeArrowheads="1"/>
              </p:cNvSpPr>
              <p:nvPr/>
            </p:nvSpPr>
            <p:spPr bwMode="auto">
              <a:xfrm>
                <a:off x="1297" y="4027"/>
                <a:ext cx="55" cy="53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Rectangle 520"/>
              <p:cNvSpPr>
                <a:spLocks noChangeArrowheads="1"/>
              </p:cNvSpPr>
              <p:nvPr/>
            </p:nvSpPr>
            <p:spPr bwMode="auto">
              <a:xfrm>
                <a:off x="1297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7" name="Group 521"/>
            <p:cNvGrpSpPr>
              <a:grpSpLocks/>
            </p:cNvGrpSpPr>
            <p:nvPr/>
          </p:nvGrpSpPr>
          <p:grpSpPr bwMode="auto">
            <a:xfrm>
              <a:off x="3871" y="1981"/>
              <a:ext cx="56" cy="54"/>
              <a:chOff x="1578" y="4027"/>
              <a:chExt cx="56" cy="54"/>
            </a:xfrm>
          </p:grpSpPr>
          <p:sp>
            <p:nvSpPr>
              <p:cNvPr id="182" name="Rectangle 522"/>
              <p:cNvSpPr>
                <a:spLocks noChangeArrowheads="1"/>
              </p:cNvSpPr>
              <p:nvPr/>
            </p:nvSpPr>
            <p:spPr bwMode="auto">
              <a:xfrm>
                <a:off x="1578" y="4027"/>
                <a:ext cx="55" cy="53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Rectangle 523"/>
              <p:cNvSpPr>
                <a:spLocks noChangeArrowheads="1"/>
              </p:cNvSpPr>
              <p:nvPr/>
            </p:nvSpPr>
            <p:spPr bwMode="auto">
              <a:xfrm>
                <a:off x="1578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8" name="Group 524"/>
            <p:cNvGrpSpPr>
              <a:grpSpLocks/>
            </p:cNvGrpSpPr>
            <p:nvPr/>
          </p:nvGrpSpPr>
          <p:grpSpPr bwMode="auto">
            <a:xfrm>
              <a:off x="3504" y="1981"/>
              <a:ext cx="56" cy="54"/>
              <a:chOff x="1211" y="4027"/>
              <a:chExt cx="56" cy="54"/>
            </a:xfrm>
          </p:grpSpPr>
          <p:sp>
            <p:nvSpPr>
              <p:cNvPr id="180" name="Rectangle 525"/>
              <p:cNvSpPr>
                <a:spLocks noChangeArrowheads="1"/>
              </p:cNvSpPr>
              <p:nvPr/>
            </p:nvSpPr>
            <p:spPr bwMode="auto">
              <a:xfrm>
                <a:off x="1211" y="4027"/>
                <a:ext cx="56" cy="53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Rectangle 526"/>
              <p:cNvSpPr>
                <a:spLocks noChangeArrowheads="1"/>
              </p:cNvSpPr>
              <p:nvPr/>
            </p:nvSpPr>
            <p:spPr bwMode="auto">
              <a:xfrm>
                <a:off x="1211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9" name="Group 527"/>
            <p:cNvGrpSpPr>
              <a:grpSpLocks/>
            </p:cNvGrpSpPr>
            <p:nvPr/>
          </p:nvGrpSpPr>
          <p:grpSpPr bwMode="auto">
            <a:xfrm>
              <a:off x="3815" y="1981"/>
              <a:ext cx="56" cy="54"/>
              <a:chOff x="1522" y="4027"/>
              <a:chExt cx="56" cy="54"/>
            </a:xfrm>
          </p:grpSpPr>
          <p:sp>
            <p:nvSpPr>
              <p:cNvPr id="178" name="Rectangle 528"/>
              <p:cNvSpPr>
                <a:spLocks noChangeArrowheads="1"/>
              </p:cNvSpPr>
              <p:nvPr/>
            </p:nvSpPr>
            <p:spPr bwMode="auto">
              <a:xfrm>
                <a:off x="1522" y="4027"/>
                <a:ext cx="56" cy="53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Rectangle 529"/>
              <p:cNvSpPr>
                <a:spLocks noChangeArrowheads="1"/>
              </p:cNvSpPr>
              <p:nvPr/>
            </p:nvSpPr>
            <p:spPr bwMode="auto">
              <a:xfrm>
                <a:off x="1522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0" name="Oval 530"/>
            <p:cNvSpPr>
              <a:spLocks noChangeArrowheads="1"/>
            </p:cNvSpPr>
            <p:nvPr/>
          </p:nvSpPr>
          <p:spPr bwMode="auto">
            <a:xfrm>
              <a:off x="3132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Oval 531"/>
            <p:cNvSpPr>
              <a:spLocks noChangeArrowheads="1"/>
            </p:cNvSpPr>
            <p:nvPr/>
          </p:nvSpPr>
          <p:spPr bwMode="auto">
            <a:xfrm>
              <a:off x="2661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Oval 532"/>
            <p:cNvSpPr>
              <a:spLocks noChangeArrowheads="1"/>
            </p:cNvSpPr>
            <p:nvPr/>
          </p:nvSpPr>
          <p:spPr bwMode="auto">
            <a:xfrm>
              <a:off x="2910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Oval 533"/>
            <p:cNvSpPr>
              <a:spLocks noChangeArrowheads="1"/>
            </p:cNvSpPr>
            <p:nvPr/>
          </p:nvSpPr>
          <p:spPr bwMode="auto">
            <a:xfrm>
              <a:off x="2993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Oval 534"/>
            <p:cNvSpPr>
              <a:spLocks noChangeArrowheads="1"/>
            </p:cNvSpPr>
            <p:nvPr/>
          </p:nvSpPr>
          <p:spPr bwMode="auto">
            <a:xfrm>
              <a:off x="3132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Oval 535"/>
            <p:cNvSpPr>
              <a:spLocks noChangeArrowheads="1"/>
            </p:cNvSpPr>
            <p:nvPr/>
          </p:nvSpPr>
          <p:spPr bwMode="auto">
            <a:xfrm>
              <a:off x="2850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Oval 536"/>
            <p:cNvSpPr>
              <a:spLocks noChangeArrowheads="1"/>
            </p:cNvSpPr>
            <p:nvPr/>
          </p:nvSpPr>
          <p:spPr bwMode="auto">
            <a:xfrm>
              <a:off x="3055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537"/>
            <p:cNvSpPr>
              <a:spLocks noChangeShapeType="1"/>
            </p:cNvSpPr>
            <p:nvPr/>
          </p:nvSpPr>
          <p:spPr bwMode="auto">
            <a:xfrm>
              <a:off x="3295" y="1940"/>
              <a:ext cx="0" cy="206"/>
            </a:xfrm>
            <a:prstGeom prst="line">
              <a:avLst/>
            </a:prstGeom>
            <a:noFill/>
            <a:ln w="1587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94" name="Picture 597" descr="http://buzz.ifas.ufl.edu/091df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82887" y="3352800"/>
            <a:ext cx="1168400" cy="792163"/>
          </a:xfrm>
          <a:prstGeom prst="rect">
            <a:avLst/>
          </a:prstGeom>
          <a:noFill/>
        </p:spPr>
      </p:pic>
      <p:grpSp>
        <p:nvGrpSpPr>
          <p:cNvPr id="195" name="Group 604"/>
          <p:cNvGrpSpPr>
            <a:grpSpLocks noChangeAspect="1"/>
          </p:cNvGrpSpPr>
          <p:nvPr/>
        </p:nvGrpSpPr>
        <p:grpSpPr bwMode="auto">
          <a:xfrm>
            <a:off x="5721350" y="3443288"/>
            <a:ext cx="146050" cy="138112"/>
            <a:chOff x="2917" y="3812"/>
            <a:chExt cx="56" cy="53"/>
          </a:xfrm>
        </p:grpSpPr>
        <p:sp>
          <p:nvSpPr>
            <p:cNvPr id="196" name="Rectangle 605"/>
            <p:cNvSpPr>
              <a:spLocks noChangeAspect="1" noChangeArrowheads="1"/>
            </p:cNvSpPr>
            <p:nvPr/>
          </p:nvSpPr>
          <p:spPr bwMode="auto">
            <a:xfrm>
              <a:off x="2917" y="3812"/>
              <a:ext cx="55" cy="53"/>
            </a:xfrm>
            <a:prstGeom prst="rect">
              <a:avLst/>
            </a:prstGeom>
            <a:solidFill>
              <a:srgbClr val="00FF00"/>
            </a:solidFill>
            <a:ln w="3175">
              <a:solidFill>
                <a:srgbClr val="3399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Rectangle 606"/>
            <p:cNvSpPr>
              <a:spLocks noChangeAspect="1" noChangeArrowheads="1"/>
            </p:cNvSpPr>
            <p:nvPr/>
          </p:nvSpPr>
          <p:spPr bwMode="auto">
            <a:xfrm>
              <a:off x="2917" y="3812"/>
              <a:ext cx="56" cy="53"/>
            </a:xfrm>
            <a:prstGeom prst="rect">
              <a:avLst/>
            </a:prstGeom>
            <a:solidFill>
              <a:srgbClr val="00FF00"/>
            </a:solidFill>
            <a:ln w="3175">
              <a:solidFill>
                <a:srgbClr val="3399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8" name="Line 608"/>
          <p:cNvSpPr>
            <a:spLocks noChangeShapeType="1"/>
          </p:cNvSpPr>
          <p:nvPr/>
        </p:nvSpPr>
        <p:spPr bwMode="auto">
          <a:xfrm>
            <a:off x="3875087" y="3024188"/>
            <a:ext cx="0" cy="3492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9" name="Line 611"/>
          <p:cNvSpPr>
            <a:spLocks noChangeShapeType="1"/>
          </p:cNvSpPr>
          <p:nvPr/>
        </p:nvSpPr>
        <p:spPr bwMode="auto">
          <a:xfrm flipH="1">
            <a:off x="2916237" y="3017838"/>
            <a:ext cx="0" cy="4413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0" name="Line 612"/>
          <p:cNvSpPr>
            <a:spLocks noChangeShapeType="1"/>
          </p:cNvSpPr>
          <p:nvPr/>
        </p:nvSpPr>
        <p:spPr bwMode="auto">
          <a:xfrm>
            <a:off x="2916237" y="3084513"/>
            <a:ext cx="95885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1" name="Text Box 613"/>
          <p:cNvSpPr txBox="1">
            <a:spLocks noChangeArrowheads="1"/>
          </p:cNvSpPr>
          <p:nvPr/>
        </p:nvSpPr>
        <p:spPr bwMode="auto">
          <a:xfrm>
            <a:off x="3228975" y="2855913"/>
            <a:ext cx="336550" cy="457200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CC33"/>
                </a:solidFill>
              </a:rPr>
              <a:t>6</a:t>
            </a:r>
          </a:p>
        </p:txBody>
      </p:sp>
      <p:pic>
        <p:nvPicPr>
          <p:cNvPr id="202" name="Picture 614" descr="http://www.oznet.ksu.edu/entomology/extension/4-H/Insects/hopper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33600" y="4151313"/>
            <a:ext cx="1905000" cy="882650"/>
          </a:xfrm>
          <a:prstGeom prst="rect">
            <a:avLst/>
          </a:prstGeom>
          <a:noFill/>
        </p:spPr>
      </p:pic>
      <p:sp>
        <p:nvSpPr>
          <p:cNvPr id="203" name="Line 615"/>
          <p:cNvSpPr>
            <a:spLocks noChangeShapeType="1"/>
          </p:cNvSpPr>
          <p:nvPr/>
        </p:nvSpPr>
        <p:spPr bwMode="auto">
          <a:xfrm flipV="1">
            <a:off x="3883025" y="4386263"/>
            <a:ext cx="0" cy="669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" name="Line 616"/>
          <p:cNvSpPr>
            <a:spLocks noChangeShapeType="1"/>
          </p:cNvSpPr>
          <p:nvPr/>
        </p:nvSpPr>
        <p:spPr bwMode="auto">
          <a:xfrm flipH="1" flipV="1">
            <a:off x="3514725" y="4554538"/>
            <a:ext cx="3175" cy="4889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 type="stealth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" name="Line 617"/>
          <p:cNvSpPr>
            <a:spLocks noChangeShapeType="1"/>
          </p:cNvSpPr>
          <p:nvPr/>
        </p:nvSpPr>
        <p:spPr bwMode="auto">
          <a:xfrm>
            <a:off x="3521075" y="5024438"/>
            <a:ext cx="35877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" name="Text Box 618"/>
          <p:cNvSpPr txBox="1">
            <a:spLocks noChangeArrowheads="1"/>
          </p:cNvSpPr>
          <p:nvPr/>
        </p:nvSpPr>
        <p:spPr bwMode="auto">
          <a:xfrm>
            <a:off x="3589337" y="4776788"/>
            <a:ext cx="250825" cy="457200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 algn="l"/>
            <a:r>
              <a:rPr lang="en-US" b="1">
                <a:solidFill>
                  <a:srgbClr val="FF33CC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 Classifier</a:t>
            </a:r>
            <a:endParaRPr lang="en-US" dirty="0"/>
          </a:p>
        </p:txBody>
      </p:sp>
      <p:sp>
        <p:nvSpPr>
          <p:cNvPr id="14" name="Text Placeholder 1414"/>
          <p:cNvSpPr txBox="1">
            <a:spLocks/>
          </p:cNvSpPr>
          <p:nvPr/>
        </p:nvSpPr>
        <p:spPr bwMode="auto">
          <a:xfrm>
            <a:off x="1905000" y="1143000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Problem:</a:t>
            </a:r>
            <a:r>
              <a:rPr kumimoji="0" lang="sr-Latn-R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o</a:t>
            </a:r>
            <a:r>
              <a:rPr kumimoji="0" lang="sr-Latn-R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setljiv</a:t>
            </a:r>
            <a:r>
              <a:rPr kumimoji="0" lang="sr-Latn-R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na irelevantne osobine</a:t>
            </a:r>
            <a:endParaRPr kumimoji="0" lang="sr-Latn-R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5" name="Rectangle 357"/>
          <p:cNvSpPr>
            <a:spLocks noChangeArrowheads="1"/>
          </p:cNvSpPr>
          <p:nvPr/>
        </p:nvSpPr>
        <p:spPr bwMode="auto">
          <a:xfrm>
            <a:off x="6299200" y="1538288"/>
            <a:ext cx="2768600" cy="684212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358"/>
          <p:cNvSpPr>
            <a:spLocks noChangeArrowheads="1"/>
          </p:cNvSpPr>
          <p:nvPr/>
        </p:nvSpPr>
        <p:spPr bwMode="auto">
          <a:xfrm>
            <a:off x="8890000" y="1684338"/>
            <a:ext cx="10795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59"/>
          <p:cNvGrpSpPr>
            <a:grpSpLocks/>
          </p:cNvGrpSpPr>
          <p:nvPr/>
        </p:nvGrpSpPr>
        <p:grpSpPr bwMode="auto">
          <a:xfrm>
            <a:off x="6486525" y="1789113"/>
            <a:ext cx="2349500" cy="361950"/>
            <a:chOff x="2537" y="1940"/>
            <a:chExt cx="1480" cy="228"/>
          </a:xfrm>
        </p:grpSpPr>
        <p:sp>
          <p:nvSpPr>
            <p:cNvPr id="18" name="Rectangle 360"/>
            <p:cNvSpPr>
              <a:spLocks noChangeArrowheads="1"/>
            </p:cNvSpPr>
            <p:nvPr/>
          </p:nvSpPr>
          <p:spPr bwMode="auto">
            <a:xfrm>
              <a:off x="2620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361"/>
            <p:cNvSpPr>
              <a:spLocks noChangeArrowheads="1"/>
            </p:cNvSpPr>
            <p:nvPr/>
          </p:nvSpPr>
          <p:spPr bwMode="auto">
            <a:xfrm>
              <a:off x="2653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20" name="Rectangle 362"/>
            <p:cNvSpPr>
              <a:spLocks noChangeArrowheads="1"/>
            </p:cNvSpPr>
            <p:nvPr/>
          </p:nvSpPr>
          <p:spPr bwMode="auto">
            <a:xfrm>
              <a:off x="2758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363"/>
            <p:cNvSpPr>
              <a:spLocks noChangeArrowheads="1"/>
            </p:cNvSpPr>
            <p:nvPr/>
          </p:nvSpPr>
          <p:spPr bwMode="auto">
            <a:xfrm>
              <a:off x="2792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22" name="Rectangle 364"/>
            <p:cNvSpPr>
              <a:spLocks noChangeArrowheads="1"/>
            </p:cNvSpPr>
            <p:nvPr/>
          </p:nvSpPr>
          <p:spPr bwMode="auto">
            <a:xfrm>
              <a:off x="2897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365"/>
            <p:cNvSpPr>
              <a:spLocks noChangeArrowheads="1"/>
            </p:cNvSpPr>
            <p:nvPr/>
          </p:nvSpPr>
          <p:spPr bwMode="auto">
            <a:xfrm>
              <a:off x="2930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24" name="Rectangle 366"/>
            <p:cNvSpPr>
              <a:spLocks noChangeArrowheads="1"/>
            </p:cNvSpPr>
            <p:nvPr/>
          </p:nvSpPr>
          <p:spPr bwMode="auto">
            <a:xfrm>
              <a:off x="3035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367"/>
            <p:cNvSpPr>
              <a:spLocks noChangeArrowheads="1"/>
            </p:cNvSpPr>
            <p:nvPr/>
          </p:nvSpPr>
          <p:spPr bwMode="auto">
            <a:xfrm>
              <a:off x="3069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26" name="Rectangle 368"/>
            <p:cNvSpPr>
              <a:spLocks noChangeArrowheads="1"/>
            </p:cNvSpPr>
            <p:nvPr/>
          </p:nvSpPr>
          <p:spPr bwMode="auto">
            <a:xfrm>
              <a:off x="3174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369"/>
            <p:cNvSpPr>
              <a:spLocks noChangeArrowheads="1"/>
            </p:cNvSpPr>
            <p:nvPr/>
          </p:nvSpPr>
          <p:spPr bwMode="auto">
            <a:xfrm>
              <a:off x="3207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28" name="Rectangle 370"/>
            <p:cNvSpPr>
              <a:spLocks noChangeArrowheads="1"/>
            </p:cNvSpPr>
            <p:nvPr/>
          </p:nvSpPr>
          <p:spPr bwMode="auto">
            <a:xfrm>
              <a:off x="3312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371"/>
            <p:cNvSpPr>
              <a:spLocks noChangeArrowheads="1"/>
            </p:cNvSpPr>
            <p:nvPr/>
          </p:nvSpPr>
          <p:spPr bwMode="auto">
            <a:xfrm>
              <a:off x="3346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30" name="Rectangle 372"/>
            <p:cNvSpPr>
              <a:spLocks noChangeArrowheads="1"/>
            </p:cNvSpPr>
            <p:nvPr/>
          </p:nvSpPr>
          <p:spPr bwMode="auto">
            <a:xfrm>
              <a:off x="3451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373"/>
            <p:cNvSpPr>
              <a:spLocks noChangeArrowheads="1"/>
            </p:cNvSpPr>
            <p:nvPr/>
          </p:nvSpPr>
          <p:spPr bwMode="auto">
            <a:xfrm>
              <a:off x="3484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7</a:t>
              </a:r>
              <a:endParaRPr lang="en-US"/>
            </a:p>
          </p:txBody>
        </p:sp>
        <p:sp>
          <p:nvSpPr>
            <p:cNvPr id="32" name="Rectangle 374"/>
            <p:cNvSpPr>
              <a:spLocks noChangeArrowheads="1"/>
            </p:cNvSpPr>
            <p:nvPr/>
          </p:nvSpPr>
          <p:spPr bwMode="auto">
            <a:xfrm>
              <a:off x="3589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375"/>
            <p:cNvSpPr>
              <a:spLocks noChangeArrowheads="1"/>
            </p:cNvSpPr>
            <p:nvPr/>
          </p:nvSpPr>
          <p:spPr bwMode="auto">
            <a:xfrm>
              <a:off x="3623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8</a:t>
              </a:r>
              <a:endParaRPr lang="en-US"/>
            </a:p>
          </p:txBody>
        </p:sp>
        <p:sp>
          <p:nvSpPr>
            <p:cNvPr id="34" name="Rectangle 376"/>
            <p:cNvSpPr>
              <a:spLocks noChangeArrowheads="1"/>
            </p:cNvSpPr>
            <p:nvPr/>
          </p:nvSpPr>
          <p:spPr bwMode="auto">
            <a:xfrm>
              <a:off x="3728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377"/>
            <p:cNvSpPr>
              <a:spLocks noChangeArrowheads="1"/>
            </p:cNvSpPr>
            <p:nvPr/>
          </p:nvSpPr>
          <p:spPr bwMode="auto">
            <a:xfrm>
              <a:off x="3761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9</a:t>
              </a:r>
              <a:endParaRPr lang="en-US"/>
            </a:p>
          </p:txBody>
        </p:sp>
        <p:sp>
          <p:nvSpPr>
            <p:cNvPr id="36" name="Rectangle 378"/>
            <p:cNvSpPr>
              <a:spLocks noChangeArrowheads="1"/>
            </p:cNvSpPr>
            <p:nvPr/>
          </p:nvSpPr>
          <p:spPr bwMode="auto">
            <a:xfrm>
              <a:off x="3838" y="2008"/>
              <a:ext cx="179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379"/>
            <p:cNvSpPr>
              <a:spLocks noChangeArrowheads="1"/>
            </p:cNvSpPr>
            <p:nvPr/>
          </p:nvSpPr>
          <p:spPr bwMode="auto">
            <a:xfrm>
              <a:off x="3872" y="2031"/>
              <a:ext cx="10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38" name="Rectangle 380"/>
            <p:cNvSpPr>
              <a:spLocks noChangeArrowheads="1"/>
            </p:cNvSpPr>
            <p:nvPr/>
          </p:nvSpPr>
          <p:spPr bwMode="auto">
            <a:xfrm>
              <a:off x="2537" y="2004"/>
              <a:ext cx="1385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Oval 381"/>
            <p:cNvSpPr>
              <a:spLocks noChangeArrowheads="1"/>
            </p:cNvSpPr>
            <p:nvPr/>
          </p:nvSpPr>
          <p:spPr bwMode="auto">
            <a:xfrm>
              <a:off x="2910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Oval 382"/>
            <p:cNvSpPr>
              <a:spLocks noChangeArrowheads="1"/>
            </p:cNvSpPr>
            <p:nvPr/>
          </p:nvSpPr>
          <p:spPr bwMode="auto">
            <a:xfrm>
              <a:off x="2771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383"/>
            <p:cNvSpPr>
              <a:spLocks noChangeArrowheads="1"/>
            </p:cNvSpPr>
            <p:nvPr/>
          </p:nvSpPr>
          <p:spPr bwMode="auto">
            <a:xfrm>
              <a:off x="2993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384"/>
            <p:cNvGrpSpPr>
              <a:grpSpLocks/>
            </p:cNvGrpSpPr>
            <p:nvPr/>
          </p:nvGrpSpPr>
          <p:grpSpPr bwMode="auto">
            <a:xfrm>
              <a:off x="3740" y="1981"/>
              <a:ext cx="56" cy="54"/>
              <a:chOff x="1447" y="4027"/>
              <a:chExt cx="56" cy="54"/>
            </a:xfrm>
          </p:grpSpPr>
          <p:sp>
            <p:nvSpPr>
              <p:cNvPr id="72" name="Rectangle 385"/>
              <p:cNvSpPr>
                <a:spLocks noChangeArrowheads="1"/>
              </p:cNvSpPr>
              <p:nvPr/>
            </p:nvSpPr>
            <p:spPr bwMode="auto">
              <a:xfrm>
                <a:off x="1447" y="4027"/>
                <a:ext cx="56" cy="53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Rectangle 386"/>
              <p:cNvSpPr>
                <a:spLocks noChangeArrowheads="1"/>
              </p:cNvSpPr>
              <p:nvPr/>
            </p:nvSpPr>
            <p:spPr bwMode="auto">
              <a:xfrm>
                <a:off x="1447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387"/>
            <p:cNvGrpSpPr>
              <a:grpSpLocks/>
            </p:cNvGrpSpPr>
            <p:nvPr/>
          </p:nvGrpSpPr>
          <p:grpSpPr bwMode="auto">
            <a:xfrm>
              <a:off x="3428" y="1981"/>
              <a:ext cx="56" cy="54"/>
              <a:chOff x="1135" y="4027"/>
              <a:chExt cx="56" cy="54"/>
            </a:xfrm>
          </p:grpSpPr>
          <p:sp>
            <p:nvSpPr>
              <p:cNvPr id="70" name="Rectangle 388"/>
              <p:cNvSpPr>
                <a:spLocks noChangeArrowheads="1"/>
              </p:cNvSpPr>
              <p:nvPr/>
            </p:nvSpPr>
            <p:spPr bwMode="auto">
              <a:xfrm>
                <a:off x="1135" y="4027"/>
                <a:ext cx="55" cy="53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389"/>
              <p:cNvSpPr>
                <a:spLocks noChangeArrowheads="1"/>
              </p:cNvSpPr>
              <p:nvPr/>
            </p:nvSpPr>
            <p:spPr bwMode="auto">
              <a:xfrm>
                <a:off x="1135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390"/>
            <p:cNvGrpSpPr>
              <a:grpSpLocks/>
            </p:cNvGrpSpPr>
            <p:nvPr/>
          </p:nvGrpSpPr>
          <p:grpSpPr bwMode="auto">
            <a:xfrm>
              <a:off x="3677" y="1981"/>
              <a:ext cx="56" cy="54"/>
              <a:chOff x="1384" y="4027"/>
              <a:chExt cx="56" cy="54"/>
            </a:xfrm>
          </p:grpSpPr>
          <p:sp>
            <p:nvSpPr>
              <p:cNvPr id="68" name="Rectangle 391"/>
              <p:cNvSpPr>
                <a:spLocks noChangeArrowheads="1"/>
              </p:cNvSpPr>
              <p:nvPr/>
            </p:nvSpPr>
            <p:spPr bwMode="auto">
              <a:xfrm>
                <a:off x="1384" y="4027"/>
                <a:ext cx="55" cy="53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Rectangle 392"/>
              <p:cNvSpPr>
                <a:spLocks noChangeArrowheads="1"/>
              </p:cNvSpPr>
              <p:nvPr/>
            </p:nvSpPr>
            <p:spPr bwMode="auto">
              <a:xfrm>
                <a:off x="1384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393"/>
            <p:cNvGrpSpPr>
              <a:grpSpLocks/>
            </p:cNvGrpSpPr>
            <p:nvPr/>
          </p:nvGrpSpPr>
          <p:grpSpPr bwMode="auto">
            <a:xfrm>
              <a:off x="3677" y="1981"/>
              <a:ext cx="56" cy="54"/>
              <a:chOff x="1384" y="4027"/>
              <a:chExt cx="56" cy="54"/>
            </a:xfrm>
          </p:grpSpPr>
          <p:sp>
            <p:nvSpPr>
              <p:cNvPr id="66" name="Rectangle 394"/>
              <p:cNvSpPr>
                <a:spLocks noChangeArrowheads="1"/>
              </p:cNvSpPr>
              <p:nvPr/>
            </p:nvSpPr>
            <p:spPr bwMode="auto">
              <a:xfrm>
                <a:off x="1384" y="4027"/>
                <a:ext cx="55" cy="53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395"/>
              <p:cNvSpPr>
                <a:spLocks noChangeArrowheads="1"/>
              </p:cNvSpPr>
              <p:nvPr/>
            </p:nvSpPr>
            <p:spPr bwMode="auto">
              <a:xfrm>
                <a:off x="1384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396"/>
            <p:cNvGrpSpPr>
              <a:grpSpLocks/>
            </p:cNvGrpSpPr>
            <p:nvPr/>
          </p:nvGrpSpPr>
          <p:grpSpPr bwMode="auto">
            <a:xfrm>
              <a:off x="3590" y="1981"/>
              <a:ext cx="56" cy="54"/>
              <a:chOff x="1297" y="4027"/>
              <a:chExt cx="56" cy="54"/>
            </a:xfrm>
          </p:grpSpPr>
          <p:sp>
            <p:nvSpPr>
              <p:cNvPr id="64" name="Rectangle 397"/>
              <p:cNvSpPr>
                <a:spLocks noChangeArrowheads="1"/>
              </p:cNvSpPr>
              <p:nvPr/>
            </p:nvSpPr>
            <p:spPr bwMode="auto">
              <a:xfrm>
                <a:off x="1297" y="4027"/>
                <a:ext cx="55" cy="53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398"/>
              <p:cNvSpPr>
                <a:spLocks noChangeArrowheads="1"/>
              </p:cNvSpPr>
              <p:nvPr/>
            </p:nvSpPr>
            <p:spPr bwMode="auto">
              <a:xfrm>
                <a:off x="1297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399"/>
            <p:cNvGrpSpPr>
              <a:grpSpLocks/>
            </p:cNvGrpSpPr>
            <p:nvPr/>
          </p:nvGrpSpPr>
          <p:grpSpPr bwMode="auto">
            <a:xfrm>
              <a:off x="3871" y="1981"/>
              <a:ext cx="56" cy="54"/>
              <a:chOff x="1578" y="4027"/>
              <a:chExt cx="56" cy="54"/>
            </a:xfrm>
          </p:grpSpPr>
          <p:sp>
            <p:nvSpPr>
              <p:cNvPr id="62" name="Rectangle 400"/>
              <p:cNvSpPr>
                <a:spLocks noChangeArrowheads="1"/>
              </p:cNvSpPr>
              <p:nvPr/>
            </p:nvSpPr>
            <p:spPr bwMode="auto">
              <a:xfrm>
                <a:off x="1578" y="4027"/>
                <a:ext cx="55" cy="53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401"/>
              <p:cNvSpPr>
                <a:spLocks noChangeArrowheads="1"/>
              </p:cNvSpPr>
              <p:nvPr/>
            </p:nvSpPr>
            <p:spPr bwMode="auto">
              <a:xfrm>
                <a:off x="1578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402"/>
            <p:cNvGrpSpPr>
              <a:grpSpLocks/>
            </p:cNvGrpSpPr>
            <p:nvPr/>
          </p:nvGrpSpPr>
          <p:grpSpPr bwMode="auto">
            <a:xfrm>
              <a:off x="3504" y="1981"/>
              <a:ext cx="56" cy="54"/>
              <a:chOff x="1211" y="4027"/>
              <a:chExt cx="56" cy="54"/>
            </a:xfrm>
          </p:grpSpPr>
          <p:sp>
            <p:nvSpPr>
              <p:cNvPr id="60" name="Rectangle 403"/>
              <p:cNvSpPr>
                <a:spLocks noChangeArrowheads="1"/>
              </p:cNvSpPr>
              <p:nvPr/>
            </p:nvSpPr>
            <p:spPr bwMode="auto">
              <a:xfrm>
                <a:off x="1211" y="4027"/>
                <a:ext cx="56" cy="53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404"/>
              <p:cNvSpPr>
                <a:spLocks noChangeArrowheads="1"/>
              </p:cNvSpPr>
              <p:nvPr/>
            </p:nvSpPr>
            <p:spPr bwMode="auto">
              <a:xfrm>
                <a:off x="1211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405"/>
            <p:cNvGrpSpPr>
              <a:grpSpLocks/>
            </p:cNvGrpSpPr>
            <p:nvPr/>
          </p:nvGrpSpPr>
          <p:grpSpPr bwMode="auto">
            <a:xfrm>
              <a:off x="3815" y="1981"/>
              <a:ext cx="56" cy="54"/>
              <a:chOff x="1522" y="4027"/>
              <a:chExt cx="56" cy="54"/>
            </a:xfrm>
          </p:grpSpPr>
          <p:sp>
            <p:nvSpPr>
              <p:cNvPr id="58" name="Rectangle 406"/>
              <p:cNvSpPr>
                <a:spLocks noChangeArrowheads="1"/>
              </p:cNvSpPr>
              <p:nvPr/>
            </p:nvSpPr>
            <p:spPr bwMode="auto">
              <a:xfrm>
                <a:off x="1522" y="4027"/>
                <a:ext cx="56" cy="53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407"/>
              <p:cNvSpPr>
                <a:spLocks noChangeArrowheads="1"/>
              </p:cNvSpPr>
              <p:nvPr/>
            </p:nvSpPr>
            <p:spPr bwMode="auto">
              <a:xfrm>
                <a:off x="1522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" name="Oval 408"/>
            <p:cNvSpPr>
              <a:spLocks noChangeArrowheads="1"/>
            </p:cNvSpPr>
            <p:nvPr/>
          </p:nvSpPr>
          <p:spPr bwMode="auto">
            <a:xfrm>
              <a:off x="3132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Oval 409"/>
            <p:cNvSpPr>
              <a:spLocks noChangeArrowheads="1"/>
            </p:cNvSpPr>
            <p:nvPr/>
          </p:nvSpPr>
          <p:spPr bwMode="auto">
            <a:xfrm>
              <a:off x="2661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410"/>
            <p:cNvSpPr>
              <a:spLocks noChangeArrowheads="1"/>
            </p:cNvSpPr>
            <p:nvPr/>
          </p:nvSpPr>
          <p:spPr bwMode="auto">
            <a:xfrm>
              <a:off x="2910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411"/>
            <p:cNvSpPr>
              <a:spLocks noChangeArrowheads="1"/>
            </p:cNvSpPr>
            <p:nvPr/>
          </p:nvSpPr>
          <p:spPr bwMode="auto">
            <a:xfrm>
              <a:off x="2993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Oval 412"/>
            <p:cNvSpPr>
              <a:spLocks noChangeArrowheads="1"/>
            </p:cNvSpPr>
            <p:nvPr/>
          </p:nvSpPr>
          <p:spPr bwMode="auto">
            <a:xfrm>
              <a:off x="3132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Oval 413"/>
            <p:cNvSpPr>
              <a:spLocks noChangeArrowheads="1"/>
            </p:cNvSpPr>
            <p:nvPr/>
          </p:nvSpPr>
          <p:spPr bwMode="auto">
            <a:xfrm>
              <a:off x="2850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414"/>
            <p:cNvSpPr>
              <a:spLocks noChangeArrowheads="1"/>
            </p:cNvSpPr>
            <p:nvPr/>
          </p:nvSpPr>
          <p:spPr bwMode="auto">
            <a:xfrm>
              <a:off x="3055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415"/>
            <p:cNvSpPr>
              <a:spLocks noChangeShapeType="1"/>
            </p:cNvSpPr>
            <p:nvPr/>
          </p:nvSpPr>
          <p:spPr bwMode="auto">
            <a:xfrm>
              <a:off x="3295" y="1940"/>
              <a:ext cx="0" cy="206"/>
            </a:xfrm>
            <a:prstGeom prst="line">
              <a:avLst/>
            </a:prstGeom>
            <a:noFill/>
            <a:ln w="1587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" name="Text Box 598"/>
          <p:cNvSpPr txBox="1">
            <a:spLocks noChangeArrowheads="1"/>
          </p:cNvSpPr>
          <p:nvPr/>
        </p:nvSpPr>
        <p:spPr bwMode="auto">
          <a:xfrm>
            <a:off x="4603750" y="1524000"/>
            <a:ext cx="1635125" cy="396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Training data</a:t>
            </a:r>
          </a:p>
        </p:txBody>
      </p:sp>
      <p:sp>
        <p:nvSpPr>
          <p:cNvPr id="75" name="Rectangle 538"/>
          <p:cNvSpPr>
            <a:spLocks noChangeArrowheads="1"/>
          </p:cNvSpPr>
          <p:nvPr/>
        </p:nvSpPr>
        <p:spPr bwMode="auto">
          <a:xfrm>
            <a:off x="6276975" y="3452813"/>
            <a:ext cx="2768600" cy="684212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539"/>
          <p:cNvSpPr>
            <a:spLocks noChangeArrowheads="1"/>
          </p:cNvSpPr>
          <p:nvPr/>
        </p:nvSpPr>
        <p:spPr bwMode="auto">
          <a:xfrm>
            <a:off x="8867775" y="3598863"/>
            <a:ext cx="10795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2" name="Group 540"/>
          <p:cNvGrpSpPr>
            <a:grpSpLocks/>
          </p:cNvGrpSpPr>
          <p:nvPr/>
        </p:nvGrpSpPr>
        <p:grpSpPr bwMode="auto">
          <a:xfrm>
            <a:off x="6464300" y="3703638"/>
            <a:ext cx="2349500" cy="361950"/>
            <a:chOff x="2537" y="1940"/>
            <a:chExt cx="1480" cy="228"/>
          </a:xfrm>
        </p:grpSpPr>
        <p:sp>
          <p:nvSpPr>
            <p:cNvPr id="78" name="Rectangle 541"/>
            <p:cNvSpPr>
              <a:spLocks noChangeArrowheads="1"/>
            </p:cNvSpPr>
            <p:nvPr/>
          </p:nvSpPr>
          <p:spPr bwMode="auto">
            <a:xfrm>
              <a:off x="2620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542"/>
            <p:cNvSpPr>
              <a:spLocks noChangeArrowheads="1"/>
            </p:cNvSpPr>
            <p:nvPr/>
          </p:nvSpPr>
          <p:spPr bwMode="auto">
            <a:xfrm>
              <a:off x="2653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80" name="Rectangle 543"/>
            <p:cNvSpPr>
              <a:spLocks noChangeArrowheads="1"/>
            </p:cNvSpPr>
            <p:nvPr/>
          </p:nvSpPr>
          <p:spPr bwMode="auto">
            <a:xfrm>
              <a:off x="2758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Rectangle 544"/>
            <p:cNvSpPr>
              <a:spLocks noChangeArrowheads="1"/>
            </p:cNvSpPr>
            <p:nvPr/>
          </p:nvSpPr>
          <p:spPr bwMode="auto">
            <a:xfrm>
              <a:off x="2792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82" name="Rectangle 545"/>
            <p:cNvSpPr>
              <a:spLocks noChangeArrowheads="1"/>
            </p:cNvSpPr>
            <p:nvPr/>
          </p:nvSpPr>
          <p:spPr bwMode="auto">
            <a:xfrm>
              <a:off x="2897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Rectangle 546"/>
            <p:cNvSpPr>
              <a:spLocks noChangeArrowheads="1"/>
            </p:cNvSpPr>
            <p:nvPr/>
          </p:nvSpPr>
          <p:spPr bwMode="auto">
            <a:xfrm>
              <a:off x="2930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84" name="Rectangle 547"/>
            <p:cNvSpPr>
              <a:spLocks noChangeArrowheads="1"/>
            </p:cNvSpPr>
            <p:nvPr/>
          </p:nvSpPr>
          <p:spPr bwMode="auto">
            <a:xfrm>
              <a:off x="3035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Rectangle 548"/>
            <p:cNvSpPr>
              <a:spLocks noChangeArrowheads="1"/>
            </p:cNvSpPr>
            <p:nvPr/>
          </p:nvSpPr>
          <p:spPr bwMode="auto">
            <a:xfrm>
              <a:off x="3069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86" name="Rectangle 549"/>
            <p:cNvSpPr>
              <a:spLocks noChangeArrowheads="1"/>
            </p:cNvSpPr>
            <p:nvPr/>
          </p:nvSpPr>
          <p:spPr bwMode="auto">
            <a:xfrm>
              <a:off x="3174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Rectangle 550"/>
            <p:cNvSpPr>
              <a:spLocks noChangeArrowheads="1"/>
            </p:cNvSpPr>
            <p:nvPr/>
          </p:nvSpPr>
          <p:spPr bwMode="auto">
            <a:xfrm>
              <a:off x="3207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88" name="Rectangle 551"/>
            <p:cNvSpPr>
              <a:spLocks noChangeArrowheads="1"/>
            </p:cNvSpPr>
            <p:nvPr/>
          </p:nvSpPr>
          <p:spPr bwMode="auto">
            <a:xfrm>
              <a:off x="3312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Rectangle 552"/>
            <p:cNvSpPr>
              <a:spLocks noChangeArrowheads="1"/>
            </p:cNvSpPr>
            <p:nvPr/>
          </p:nvSpPr>
          <p:spPr bwMode="auto">
            <a:xfrm>
              <a:off x="3346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90" name="Rectangle 553"/>
            <p:cNvSpPr>
              <a:spLocks noChangeArrowheads="1"/>
            </p:cNvSpPr>
            <p:nvPr/>
          </p:nvSpPr>
          <p:spPr bwMode="auto">
            <a:xfrm>
              <a:off x="3451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Rectangle 554"/>
            <p:cNvSpPr>
              <a:spLocks noChangeArrowheads="1"/>
            </p:cNvSpPr>
            <p:nvPr/>
          </p:nvSpPr>
          <p:spPr bwMode="auto">
            <a:xfrm>
              <a:off x="3484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7</a:t>
              </a:r>
              <a:endParaRPr lang="en-US"/>
            </a:p>
          </p:txBody>
        </p:sp>
        <p:sp>
          <p:nvSpPr>
            <p:cNvPr id="92" name="Rectangle 555"/>
            <p:cNvSpPr>
              <a:spLocks noChangeArrowheads="1"/>
            </p:cNvSpPr>
            <p:nvPr/>
          </p:nvSpPr>
          <p:spPr bwMode="auto">
            <a:xfrm>
              <a:off x="3589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Rectangle 556"/>
            <p:cNvSpPr>
              <a:spLocks noChangeArrowheads="1"/>
            </p:cNvSpPr>
            <p:nvPr/>
          </p:nvSpPr>
          <p:spPr bwMode="auto">
            <a:xfrm>
              <a:off x="3623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8</a:t>
              </a:r>
              <a:endParaRPr lang="en-US"/>
            </a:p>
          </p:txBody>
        </p:sp>
        <p:sp>
          <p:nvSpPr>
            <p:cNvPr id="94" name="Rectangle 557"/>
            <p:cNvSpPr>
              <a:spLocks noChangeArrowheads="1"/>
            </p:cNvSpPr>
            <p:nvPr/>
          </p:nvSpPr>
          <p:spPr bwMode="auto">
            <a:xfrm>
              <a:off x="3728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Rectangle 558"/>
            <p:cNvSpPr>
              <a:spLocks noChangeArrowheads="1"/>
            </p:cNvSpPr>
            <p:nvPr/>
          </p:nvSpPr>
          <p:spPr bwMode="auto">
            <a:xfrm>
              <a:off x="3761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9</a:t>
              </a:r>
              <a:endParaRPr lang="en-US"/>
            </a:p>
          </p:txBody>
        </p:sp>
        <p:sp>
          <p:nvSpPr>
            <p:cNvPr id="96" name="Rectangle 559"/>
            <p:cNvSpPr>
              <a:spLocks noChangeArrowheads="1"/>
            </p:cNvSpPr>
            <p:nvPr/>
          </p:nvSpPr>
          <p:spPr bwMode="auto">
            <a:xfrm>
              <a:off x="3838" y="2008"/>
              <a:ext cx="179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Rectangle 560"/>
            <p:cNvSpPr>
              <a:spLocks noChangeArrowheads="1"/>
            </p:cNvSpPr>
            <p:nvPr/>
          </p:nvSpPr>
          <p:spPr bwMode="auto">
            <a:xfrm>
              <a:off x="3872" y="2031"/>
              <a:ext cx="10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98" name="Rectangle 561"/>
            <p:cNvSpPr>
              <a:spLocks noChangeArrowheads="1"/>
            </p:cNvSpPr>
            <p:nvPr/>
          </p:nvSpPr>
          <p:spPr bwMode="auto">
            <a:xfrm>
              <a:off x="2537" y="2004"/>
              <a:ext cx="1385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Oval 562"/>
            <p:cNvSpPr>
              <a:spLocks noChangeArrowheads="1"/>
            </p:cNvSpPr>
            <p:nvPr/>
          </p:nvSpPr>
          <p:spPr bwMode="auto">
            <a:xfrm>
              <a:off x="2910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Oval 563"/>
            <p:cNvSpPr>
              <a:spLocks noChangeArrowheads="1"/>
            </p:cNvSpPr>
            <p:nvPr/>
          </p:nvSpPr>
          <p:spPr bwMode="auto">
            <a:xfrm>
              <a:off x="2771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Oval 564"/>
            <p:cNvSpPr>
              <a:spLocks noChangeArrowheads="1"/>
            </p:cNvSpPr>
            <p:nvPr/>
          </p:nvSpPr>
          <p:spPr bwMode="auto">
            <a:xfrm>
              <a:off x="2993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" name="Group 565"/>
            <p:cNvGrpSpPr>
              <a:grpSpLocks/>
            </p:cNvGrpSpPr>
            <p:nvPr/>
          </p:nvGrpSpPr>
          <p:grpSpPr bwMode="auto">
            <a:xfrm>
              <a:off x="3740" y="1981"/>
              <a:ext cx="56" cy="54"/>
              <a:chOff x="1447" y="4027"/>
              <a:chExt cx="56" cy="54"/>
            </a:xfrm>
          </p:grpSpPr>
          <p:sp>
            <p:nvSpPr>
              <p:cNvPr id="132" name="Rectangle 566"/>
              <p:cNvSpPr>
                <a:spLocks noChangeArrowheads="1"/>
              </p:cNvSpPr>
              <p:nvPr/>
            </p:nvSpPr>
            <p:spPr bwMode="auto">
              <a:xfrm>
                <a:off x="1447" y="4027"/>
                <a:ext cx="56" cy="53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Rectangle 567"/>
              <p:cNvSpPr>
                <a:spLocks noChangeArrowheads="1"/>
              </p:cNvSpPr>
              <p:nvPr/>
            </p:nvSpPr>
            <p:spPr bwMode="auto">
              <a:xfrm>
                <a:off x="1447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" name="Group 568"/>
            <p:cNvGrpSpPr>
              <a:grpSpLocks/>
            </p:cNvGrpSpPr>
            <p:nvPr/>
          </p:nvGrpSpPr>
          <p:grpSpPr bwMode="auto">
            <a:xfrm>
              <a:off x="3428" y="1981"/>
              <a:ext cx="56" cy="54"/>
              <a:chOff x="1135" y="4027"/>
              <a:chExt cx="56" cy="54"/>
            </a:xfrm>
          </p:grpSpPr>
          <p:sp>
            <p:nvSpPr>
              <p:cNvPr id="130" name="Rectangle 569"/>
              <p:cNvSpPr>
                <a:spLocks noChangeArrowheads="1"/>
              </p:cNvSpPr>
              <p:nvPr/>
            </p:nvSpPr>
            <p:spPr bwMode="auto">
              <a:xfrm>
                <a:off x="1135" y="4027"/>
                <a:ext cx="55" cy="53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Rectangle 570"/>
              <p:cNvSpPr>
                <a:spLocks noChangeArrowheads="1"/>
              </p:cNvSpPr>
              <p:nvPr/>
            </p:nvSpPr>
            <p:spPr bwMode="auto">
              <a:xfrm>
                <a:off x="1135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" name="Group 571"/>
            <p:cNvGrpSpPr>
              <a:grpSpLocks/>
            </p:cNvGrpSpPr>
            <p:nvPr/>
          </p:nvGrpSpPr>
          <p:grpSpPr bwMode="auto">
            <a:xfrm>
              <a:off x="3677" y="1981"/>
              <a:ext cx="56" cy="54"/>
              <a:chOff x="1384" y="4027"/>
              <a:chExt cx="56" cy="54"/>
            </a:xfrm>
          </p:grpSpPr>
          <p:sp>
            <p:nvSpPr>
              <p:cNvPr id="128" name="Rectangle 572"/>
              <p:cNvSpPr>
                <a:spLocks noChangeArrowheads="1"/>
              </p:cNvSpPr>
              <p:nvPr/>
            </p:nvSpPr>
            <p:spPr bwMode="auto">
              <a:xfrm>
                <a:off x="1384" y="4027"/>
                <a:ext cx="55" cy="53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Rectangle 573"/>
              <p:cNvSpPr>
                <a:spLocks noChangeArrowheads="1"/>
              </p:cNvSpPr>
              <p:nvPr/>
            </p:nvSpPr>
            <p:spPr bwMode="auto">
              <a:xfrm>
                <a:off x="1384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" name="Group 574"/>
            <p:cNvGrpSpPr>
              <a:grpSpLocks/>
            </p:cNvGrpSpPr>
            <p:nvPr/>
          </p:nvGrpSpPr>
          <p:grpSpPr bwMode="auto">
            <a:xfrm>
              <a:off x="3677" y="1981"/>
              <a:ext cx="56" cy="54"/>
              <a:chOff x="1384" y="4027"/>
              <a:chExt cx="56" cy="54"/>
            </a:xfrm>
          </p:grpSpPr>
          <p:sp>
            <p:nvSpPr>
              <p:cNvPr id="126" name="Rectangle 575"/>
              <p:cNvSpPr>
                <a:spLocks noChangeArrowheads="1"/>
              </p:cNvSpPr>
              <p:nvPr/>
            </p:nvSpPr>
            <p:spPr bwMode="auto">
              <a:xfrm>
                <a:off x="1384" y="4027"/>
                <a:ext cx="55" cy="53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Rectangle 576"/>
              <p:cNvSpPr>
                <a:spLocks noChangeArrowheads="1"/>
              </p:cNvSpPr>
              <p:nvPr/>
            </p:nvSpPr>
            <p:spPr bwMode="auto">
              <a:xfrm>
                <a:off x="1384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" name="Group 577"/>
            <p:cNvGrpSpPr>
              <a:grpSpLocks/>
            </p:cNvGrpSpPr>
            <p:nvPr/>
          </p:nvGrpSpPr>
          <p:grpSpPr bwMode="auto">
            <a:xfrm>
              <a:off x="3590" y="1981"/>
              <a:ext cx="56" cy="54"/>
              <a:chOff x="1297" y="4027"/>
              <a:chExt cx="56" cy="54"/>
            </a:xfrm>
          </p:grpSpPr>
          <p:sp>
            <p:nvSpPr>
              <p:cNvPr id="124" name="Rectangle 578"/>
              <p:cNvSpPr>
                <a:spLocks noChangeArrowheads="1"/>
              </p:cNvSpPr>
              <p:nvPr/>
            </p:nvSpPr>
            <p:spPr bwMode="auto">
              <a:xfrm>
                <a:off x="1297" y="4027"/>
                <a:ext cx="55" cy="53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Rectangle 579"/>
              <p:cNvSpPr>
                <a:spLocks noChangeArrowheads="1"/>
              </p:cNvSpPr>
              <p:nvPr/>
            </p:nvSpPr>
            <p:spPr bwMode="auto">
              <a:xfrm>
                <a:off x="1297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" name="Group 580"/>
            <p:cNvGrpSpPr>
              <a:grpSpLocks/>
            </p:cNvGrpSpPr>
            <p:nvPr/>
          </p:nvGrpSpPr>
          <p:grpSpPr bwMode="auto">
            <a:xfrm>
              <a:off x="3871" y="1981"/>
              <a:ext cx="56" cy="54"/>
              <a:chOff x="1578" y="4027"/>
              <a:chExt cx="56" cy="54"/>
            </a:xfrm>
          </p:grpSpPr>
          <p:sp>
            <p:nvSpPr>
              <p:cNvPr id="122" name="Rectangle 581"/>
              <p:cNvSpPr>
                <a:spLocks noChangeArrowheads="1"/>
              </p:cNvSpPr>
              <p:nvPr/>
            </p:nvSpPr>
            <p:spPr bwMode="auto">
              <a:xfrm>
                <a:off x="1578" y="4027"/>
                <a:ext cx="55" cy="53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Rectangle 582"/>
              <p:cNvSpPr>
                <a:spLocks noChangeArrowheads="1"/>
              </p:cNvSpPr>
              <p:nvPr/>
            </p:nvSpPr>
            <p:spPr bwMode="auto">
              <a:xfrm>
                <a:off x="1578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" name="Group 583"/>
            <p:cNvGrpSpPr>
              <a:grpSpLocks/>
            </p:cNvGrpSpPr>
            <p:nvPr/>
          </p:nvGrpSpPr>
          <p:grpSpPr bwMode="auto">
            <a:xfrm>
              <a:off x="3504" y="1981"/>
              <a:ext cx="56" cy="54"/>
              <a:chOff x="1211" y="4027"/>
              <a:chExt cx="56" cy="54"/>
            </a:xfrm>
          </p:grpSpPr>
          <p:sp>
            <p:nvSpPr>
              <p:cNvPr id="120" name="Rectangle 584"/>
              <p:cNvSpPr>
                <a:spLocks noChangeArrowheads="1"/>
              </p:cNvSpPr>
              <p:nvPr/>
            </p:nvSpPr>
            <p:spPr bwMode="auto">
              <a:xfrm>
                <a:off x="1211" y="4027"/>
                <a:ext cx="56" cy="53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Rectangle 585"/>
              <p:cNvSpPr>
                <a:spLocks noChangeArrowheads="1"/>
              </p:cNvSpPr>
              <p:nvPr/>
            </p:nvSpPr>
            <p:spPr bwMode="auto">
              <a:xfrm>
                <a:off x="1211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" name="Group 586"/>
            <p:cNvGrpSpPr>
              <a:grpSpLocks/>
            </p:cNvGrpSpPr>
            <p:nvPr/>
          </p:nvGrpSpPr>
          <p:grpSpPr bwMode="auto">
            <a:xfrm>
              <a:off x="3815" y="1981"/>
              <a:ext cx="56" cy="54"/>
              <a:chOff x="1522" y="4027"/>
              <a:chExt cx="56" cy="54"/>
            </a:xfrm>
          </p:grpSpPr>
          <p:sp>
            <p:nvSpPr>
              <p:cNvPr id="118" name="Rectangle 587"/>
              <p:cNvSpPr>
                <a:spLocks noChangeArrowheads="1"/>
              </p:cNvSpPr>
              <p:nvPr/>
            </p:nvSpPr>
            <p:spPr bwMode="auto">
              <a:xfrm>
                <a:off x="1522" y="4027"/>
                <a:ext cx="56" cy="53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Rectangle 588"/>
              <p:cNvSpPr>
                <a:spLocks noChangeArrowheads="1"/>
              </p:cNvSpPr>
              <p:nvPr/>
            </p:nvSpPr>
            <p:spPr bwMode="auto">
              <a:xfrm>
                <a:off x="1522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0" name="Oval 589"/>
            <p:cNvSpPr>
              <a:spLocks noChangeArrowheads="1"/>
            </p:cNvSpPr>
            <p:nvPr/>
          </p:nvSpPr>
          <p:spPr bwMode="auto">
            <a:xfrm>
              <a:off x="3132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Oval 590"/>
            <p:cNvSpPr>
              <a:spLocks noChangeArrowheads="1"/>
            </p:cNvSpPr>
            <p:nvPr/>
          </p:nvSpPr>
          <p:spPr bwMode="auto">
            <a:xfrm>
              <a:off x="2661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Oval 591"/>
            <p:cNvSpPr>
              <a:spLocks noChangeArrowheads="1"/>
            </p:cNvSpPr>
            <p:nvPr/>
          </p:nvSpPr>
          <p:spPr bwMode="auto">
            <a:xfrm>
              <a:off x="2910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Oval 592"/>
            <p:cNvSpPr>
              <a:spLocks noChangeArrowheads="1"/>
            </p:cNvSpPr>
            <p:nvPr/>
          </p:nvSpPr>
          <p:spPr bwMode="auto">
            <a:xfrm>
              <a:off x="2993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Oval 593"/>
            <p:cNvSpPr>
              <a:spLocks noChangeArrowheads="1"/>
            </p:cNvSpPr>
            <p:nvPr/>
          </p:nvSpPr>
          <p:spPr bwMode="auto">
            <a:xfrm>
              <a:off x="3132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Oval 594"/>
            <p:cNvSpPr>
              <a:spLocks noChangeArrowheads="1"/>
            </p:cNvSpPr>
            <p:nvPr/>
          </p:nvSpPr>
          <p:spPr bwMode="auto">
            <a:xfrm>
              <a:off x="2850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Oval 595"/>
            <p:cNvSpPr>
              <a:spLocks noChangeArrowheads="1"/>
            </p:cNvSpPr>
            <p:nvPr/>
          </p:nvSpPr>
          <p:spPr bwMode="auto">
            <a:xfrm>
              <a:off x="3055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596"/>
            <p:cNvSpPr>
              <a:spLocks noChangeShapeType="1"/>
            </p:cNvSpPr>
            <p:nvPr/>
          </p:nvSpPr>
          <p:spPr bwMode="auto">
            <a:xfrm>
              <a:off x="3295" y="1940"/>
              <a:ext cx="0" cy="206"/>
            </a:xfrm>
            <a:prstGeom prst="line">
              <a:avLst/>
            </a:prstGeom>
            <a:noFill/>
            <a:ln w="1587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" name="Oval 599"/>
          <p:cNvSpPr>
            <a:spLocks noChangeAspect="1" noChangeArrowheads="1"/>
          </p:cNvSpPr>
          <p:nvPr/>
        </p:nvSpPr>
        <p:spPr bwMode="auto">
          <a:xfrm>
            <a:off x="7502525" y="3735388"/>
            <a:ext cx="146050" cy="141287"/>
          </a:xfrm>
          <a:prstGeom prst="ellipse">
            <a:avLst/>
          </a:pr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5" name="Rectangle 479"/>
          <p:cNvSpPr>
            <a:spLocks noChangeArrowheads="1"/>
          </p:cNvSpPr>
          <p:nvPr/>
        </p:nvSpPr>
        <p:spPr bwMode="auto">
          <a:xfrm>
            <a:off x="6286500" y="2471738"/>
            <a:ext cx="2768600" cy="684212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Rectangle 480"/>
          <p:cNvSpPr>
            <a:spLocks noChangeArrowheads="1"/>
          </p:cNvSpPr>
          <p:nvPr/>
        </p:nvSpPr>
        <p:spPr bwMode="auto">
          <a:xfrm>
            <a:off x="8877300" y="2617788"/>
            <a:ext cx="10795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8" name="Group 481"/>
          <p:cNvGrpSpPr>
            <a:grpSpLocks/>
          </p:cNvGrpSpPr>
          <p:nvPr/>
        </p:nvGrpSpPr>
        <p:grpSpPr bwMode="auto">
          <a:xfrm>
            <a:off x="6473825" y="2722563"/>
            <a:ext cx="2349500" cy="361950"/>
            <a:chOff x="2537" y="1940"/>
            <a:chExt cx="1480" cy="228"/>
          </a:xfrm>
        </p:grpSpPr>
        <p:sp>
          <p:nvSpPr>
            <p:cNvPr id="138" name="Rectangle 482"/>
            <p:cNvSpPr>
              <a:spLocks noChangeArrowheads="1"/>
            </p:cNvSpPr>
            <p:nvPr/>
          </p:nvSpPr>
          <p:spPr bwMode="auto">
            <a:xfrm>
              <a:off x="2620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Rectangle 483"/>
            <p:cNvSpPr>
              <a:spLocks noChangeArrowheads="1"/>
            </p:cNvSpPr>
            <p:nvPr/>
          </p:nvSpPr>
          <p:spPr bwMode="auto">
            <a:xfrm>
              <a:off x="2653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140" name="Rectangle 484"/>
            <p:cNvSpPr>
              <a:spLocks noChangeArrowheads="1"/>
            </p:cNvSpPr>
            <p:nvPr/>
          </p:nvSpPr>
          <p:spPr bwMode="auto">
            <a:xfrm>
              <a:off x="2758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Rectangle 485"/>
            <p:cNvSpPr>
              <a:spLocks noChangeArrowheads="1"/>
            </p:cNvSpPr>
            <p:nvPr/>
          </p:nvSpPr>
          <p:spPr bwMode="auto">
            <a:xfrm>
              <a:off x="2792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142" name="Rectangle 486"/>
            <p:cNvSpPr>
              <a:spLocks noChangeArrowheads="1"/>
            </p:cNvSpPr>
            <p:nvPr/>
          </p:nvSpPr>
          <p:spPr bwMode="auto">
            <a:xfrm>
              <a:off x="2897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Rectangle 487"/>
            <p:cNvSpPr>
              <a:spLocks noChangeArrowheads="1"/>
            </p:cNvSpPr>
            <p:nvPr/>
          </p:nvSpPr>
          <p:spPr bwMode="auto">
            <a:xfrm>
              <a:off x="2930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144" name="Rectangle 488"/>
            <p:cNvSpPr>
              <a:spLocks noChangeArrowheads="1"/>
            </p:cNvSpPr>
            <p:nvPr/>
          </p:nvSpPr>
          <p:spPr bwMode="auto">
            <a:xfrm>
              <a:off x="3035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Rectangle 489"/>
            <p:cNvSpPr>
              <a:spLocks noChangeArrowheads="1"/>
            </p:cNvSpPr>
            <p:nvPr/>
          </p:nvSpPr>
          <p:spPr bwMode="auto">
            <a:xfrm>
              <a:off x="3069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146" name="Rectangle 490"/>
            <p:cNvSpPr>
              <a:spLocks noChangeArrowheads="1"/>
            </p:cNvSpPr>
            <p:nvPr/>
          </p:nvSpPr>
          <p:spPr bwMode="auto">
            <a:xfrm>
              <a:off x="3174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Rectangle 491"/>
            <p:cNvSpPr>
              <a:spLocks noChangeArrowheads="1"/>
            </p:cNvSpPr>
            <p:nvPr/>
          </p:nvSpPr>
          <p:spPr bwMode="auto">
            <a:xfrm>
              <a:off x="3207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148" name="Rectangle 492"/>
            <p:cNvSpPr>
              <a:spLocks noChangeArrowheads="1"/>
            </p:cNvSpPr>
            <p:nvPr/>
          </p:nvSpPr>
          <p:spPr bwMode="auto">
            <a:xfrm>
              <a:off x="3312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Rectangle 493"/>
            <p:cNvSpPr>
              <a:spLocks noChangeArrowheads="1"/>
            </p:cNvSpPr>
            <p:nvPr/>
          </p:nvSpPr>
          <p:spPr bwMode="auto">
            <a:xfrm>
              <a:off x="3346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150" name="Rectangle 494"/>
            <p:cNvSpPr>
              <a:spLocks noChangeArrowheads="1"/>
            </p:cNvSpPr>
            <p:nvPr/>
          </p:nvSpPr>
          <p:spPr bwMode="auto">
            <a:xfrm>
              <a:off x="3451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Rectangle 495"/>
            <p:cNvSpPr>
              <a:spLocks noChangeArrowheads="1"/>
            </p:cNvSpPr>
            <p:nvPr/>
          </p:nvSpPr>
          <p:spPr bwMode="auto">
            <a:xfrm>
              <a:off x="3484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7</a:t>
              </a:r>
              <a:endParaRPr lang="en-US"/>
            </a:p>
          </p:txBody>
        </p:sp>
        <p:sp>
          <p:nvSpPr>
            <p:cNvPr id="152" name="Rectangle 496"/>
            <p:cNvSpPr>
              <a:spLocks noChangeArrowheads="1"/>
            </p:cNvSpPr>
            <p:nvPr/>
          </p:nvSpPr>
          <p:spPr bwMode="auto">
            <a:xfrm>
              <a:off x="3589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Rectangle 497"/>
            <p:cNvSpPr>
              <a:spLocks noChangeArrowheads="1"/>
            </p:cNvSpPr>
            <p:nvPr/>
          </p:nvSpPr>
          <p:spPr bwMode="auto">
            <a:xfrm>
              <a:off x="3623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8</a:t>
              </a:r>
              <a:endParaRPr lang="en-US"/>
            </a:p>
          </p:txBody>
        </p:sp>
        <p:sp>
          <p:nvSpPr>
            <p:cNvPr id="154" name="Rectangle 498"/>
            <p:cNvSpPr>
              <a:spLocks noChangeArrowheads="1"/>
            </p:cNvSpPr>
            <p:nvPr/>
          </p:nvSpPr>
          <p:spPr bwMode="auto">
            <a:xfrm>
              <a:off x="3728" y="200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Rectangle 499"/>
            <p:cNvSpPr>
              <a:spLocks noChangeArrowheads="1"/>
            </p:cNvSpPr>
            <p:nvPr/>
          </p:nvSpPr>
          <p:spPr bwMode="auto">
            <a:xfrm>
              <a:off x="3761" y="203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9</a:t>
              </a:r>
              <a:endParaRPr lang="en-US"/>
            </a:p>
          </p:txBody>
        </p:sp>
        <p:sp>
          <p:nvSpPr>
            <p:cNvPr id="156" name="Rectangle 500"/>
            <p:cNvSpPr>
              <a:spLocks noChangeArrowheads="1"/>
            </p:cNvSpPr>
            <p:nvPr/>
          </p:nvSpPr>
          <p:spPr bwMode="auto">
            <a:xfrm>
              <a:off x="3838" y="2008"/>
              <a:ext cx="179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Rectangle 501"/>
            <p:cNvSpPr>
              <a:spLocks noChangeArrowheads="1"/>
            </p:cNvSpPr>
            <p:nvPr/>
          </p:nvSpPr>
          <p:spPr bwMode="auto">
            <a:xfrm>
              <a:off x="3872" y="2031"/>
              <a:ext cx="10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158" name="Rectangle 502"/>
            <p:cNvSpPr>
              <a:spLocks noChangeArrowheads="1"/>
            </p:cNvSpPr>
            <p:nvPr/>
          </p:nvSpPr>
          <p:spPr bwMode="auto">
            <a:xfrm>
              <a:off x="2537" y="2004"/>
              <a:ext cx="1385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Oval 503"/>
            <p:cNvSpPr>
              <a:spLocks noChangeArrowheads="1"/>
            </p:cNvSpPr>
            <p:nvPr/>
          </p:nvSpPr>
          <p:spPr bwMode="auto">
            <a:xfrm>
              <a:off x="2910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Oval 504"/>
            <p:cNvSpPr>
              <a:spLocks noChangeArrowheads="1"/>
            </p:cNvSpPr>
            <p:nvPr/>
          </p:nvSpPr>
          <p:spPr bwMode="auto">
            <a:xfrm>
              <a:off x="2771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Oval 505"/>
            <p:cNvSpPr>
              <a:spLocks noChangeArrowheads="1"/>
            </p:cNvSpPr>
            <p:nvPr/>
          </p:nvSpPr>
          <p:spPr bwMode="auto">
            <a:xfrm>
              <a:off x="2993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" name="Group 506"/>
            <p:cNvGrpSpPr>
              <a:grpSpLocks/>
            </p:cNvGrpSpPr>
            <p:nvPr/>
          </p:nvGrpSpPr>
          <p:grpSpPr bwMode="auto">
            <a:xfrm>
              <a:off x="3740" y="1981"/>
              <a:ext cx="56" cy="54"/>
              <a:chOff x="1447" y="4027"/>
              <a:chExt cx="56" cy="54"/>
            </a:xfrm>
          </p:grpSpPr>
          <p:sp>
            <p:nvSpPr>
              <p:cNvPr id="192" name="Rectangle 507"/>
              <p:cNvSpPr>
                <a:spLocks noChangeArrowheads="1"/>
              </p:cNvSpPr>
              <p:nvPr/>
            </p:nvSpPr>
            <p:spPr bwMode="auto">
              <a:xfrm>
                <a:off x="1447" y="4027"/>
                <a:ext cx="56" cy="53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Rectangle 508"/>
              <p:cNvSpPr>
                <a:spLocks noChangeArrowheads="1"/>
              </p:cNvSpPr>
              <p:nvPr/>
            </p:nvSpPr>
            <p:spPr bwMode="auto">
              <a:xfrm>
                <a:off x="1447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7" name="Group 509"/>
            <p:cNvGrpSpPr>
              <a:grpSpLocks/>
            </p:cNvGrpSpPr>
            <p:nvPr/>
          </p:nvGrpSpPr>
          <p:grpSpPr bwMode="auto">
            <a:xfrm>
              <a:off x="3428" y="1981"/>
              <a:ext cx="56" cy="54"/>
              <a:chOff x="1135" y="4027"/>
              <a:chExt cx="56" cy="54"/>
            </a:xfrm>
          </p:grpSpPr>
          <p:sp>
            <p:nvSpPr>
              <p:cNvPr id="190" name="Rectangle 510"/>
              <p:cNvSpPr>
                <a:spLocks noChangeArrowheads="1"/>
              </p:cNvSpPr>
              <p:nvPr/>
            </p:nvSpPr>
            <p:spPr bwMode="auto">
              <a:xfrm>
                <a:off x="1135" y="4027"/>
                <a:ext cx="55" cy="53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Rectangle 511"/>
              <p:cNvSpPr>
                <a:spLocks noChangeArrowheads="1"/>
              </p:cNvSpPr>
              <p:nvPr/>
            </p:nvSpPr>
            <p:spPr bwMode="auto">
              <a:xfrm>
                <a:off x="1135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" name="Group 512"/>
            <p:cNvGrpSpPr>
              <a:grpSpLocks/>
            </p:cNvGrpSpPr>
            <p:nvPr/>
          </p:nvGrpSpPr>
          <p:grpSpPr bwMode="auto">
            <a:xfrm>
              <a:off x="3677" y="1981"/>
              <a:ext cx="56" cy="54"/>
              <a:chOff x="1384" y="4027"/>
              <a:chExt cx="56" cy="54"/>
            </a:xfrm>
          </p:grpSpPr>
          <p:sp>
            <p:nvSpPr>
              <p:cNvPr id="188" name="Rectangle 513"/>
              <p:cNvSpPr>
                <a:spLocks noChangeArrowheads="1"/>
              </p:cNvSpPr>
              <p:nvPr/>
            </p:nvSpPr>
            <p:spPr bwMode="auto">
              <a:xfrm>
                <a:off x="1384" y="4027"/>
                <a:ext cx="55" cy="53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Rectangle 514"/>
              <p:cNvSpPr>
                <a:spLocks noChangeArrowheads="1"/>
              </p:cNvSpPr>
              <p:nvPr/>
            </p:nvSpPr>
            <p:spPr bwMode="auto">
              <a:xfrm>
                <a:off x="1384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" name="Group 515"/>
            <p:cNvGrpSpPr>
              <a:grpSpLocks/>
            </p:cNvGrpSpPr>
            <p:nvPr/>
          </p:nvGrpSpPr>
          <p:grpSpPr bwMode="auto">
            <a:xfrm>
              <a:off x="3677" y="1981"/>
              <a:ext cx="56" cy="54"/>
              <a:chOff x="1384" y="4027"/>
              <a:chExt cx="56" cy="54"/>
            </a:xfrm>
          </p:grpSpPr>
          <p:sp>
            <p:nvSpPr>
              <p:cNvPr id="186" name="Rectangle 516"/>
              <p:cNvSpPr>
                <a:spLocks noChangeArrowheads="1"/>
              </p:cNvSpPr>
              <p:nvPr/>
            </p:nvSpPr>
            <p:spPr bwMode="auto">
              <a:xfrm>
                <a:off x="1384" y="4027"/>
                <a:ext cx="55" cy="53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Rectangle 517"/>
              <p:cNvSpPr>
                <a:spLocks noChangeArrowheads="1"/>
              </p:cNvSpPr>
              <p:nvPr/>
            </p:nvSpPr>
            <p:spPr bwMode="auto">
              <a:xfrm>
                <a:off x="1384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4" name="Group 518"/>
            <p:cNvGrpSpPr>
              <a:grpSpLocks/>
            </p:cNvGrpSpPr>
            <p:nvPr/>
          </p:nvGrpSpPr>
          <p:grpSpPr bwMode="auto">
            <a:xfrm>
              <a:off x="3590" y="1981"/>
              <a:ext cx="56" cy="54"/>
              <a:chOff x="1297" y="4027"/>
              <a:chExt cx="56" cy="54"/>
            </a:xfrm>
          </p:grpSpPr>
          <p:sp>
            <p:nvSpPr>
              <p:cNvPr id="184" name="Rectangle 519"/>
              <p:cNvSpPr>
                <a:spLocks noChangeArrowheads="1"/>
              </p:cNvSpPr>
              <p:nvPr/>
            </p:nvSpPr>
            <p:spPr bwMode="auto">
              <a:xfrm>
                <a:off x="1297" y="4027"/>
                <a:ext cx="55" cy="53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Rectangle 520"/>
              <p:cNvSpPr>
                <a:spLocks noChangeArrowheads="1"/>
              </p:cNvSpPr>
              <p:nvPr/>
            </p:nvSpPr>
            <p:spPr bwMode="auto">
              <a:xfrm>
                <a:off x="1297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5" name="Group 521"/>
            <p:cNvGrpSpPr>
              <a:grpSpLocks/>
            </p:cNvGrpSpPr>
            <p:nvPr/>
          </p:nvGrpSpPr>
          <p:grpSpPr bwMode="auto">
            <a:xfrm>
              <a:off x="3871" y="1981"/>
              <a:ext cx="56" cy="54"/>
              <a:chOff x="1578" y="4027"/>
              <a:chExt cx="56" cy="54"/>
            </a:xfrm>
          </p:grpSpPr>
          <p:sp>
            <p:nvSpPr>
              <p:cNvPr id="182" name="Rectangle 522"/>
              <p:cNvSpPr>
                <a:spLocks noChangeArrowheads="1"/>
              </p:cNvSpPr>
              <p:nvPr/>
            </p:nvSpPr>
            <p:spPr bwMode="auto">
              <a:xfrm>
                <a:off x="1578" y="4027"/>
                <a:ext cx="55" cy="53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Rectangle 523"/>
              <p:cNvSpPr>
                <a:spLocks noChangeArrowheads="1"/>
              </p:cNvSpPr>
              <p:nvPr/>
            </p:nvSpPr>
            <p:spPr bwMode="auto">
              <a:xfrm>
                <a:off x="1578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6" name="Group 524"/>
            <p:cNvGrpSpPr>
              <a:grpSpLocks/>
            </p:cNvGrpSpPr>
            <p:nvPr/>
          </p:nvGrpSpPr>
          <p:grpSpPr bwMode="auto">
            <a:xfrm>
              <a:off x="3504" y="1981"/>
              <a:ext cx="56" cy="54"/>
              <a:chOff x="1211" y="4027"/>
              <a:chExt cx="56" cy="54"/>
            </a:xfrm>
          </p:grpSpPr>
          <p:sp>
            <p:nvSpPr>
              <p:cNvPr id="180" name="Rectangle 525"/>
              <p:cNvSpPr>
                <a:spLocks noChangeArrowheads="1"/>
              </p:cNvSpPr>
              <p:nvPr/>
            </p:nvSpPr>
            <p:spPr bwMode="auto">
              <a:xfrm>
                <a:off x="1211" y="4027"/>
                <a:ext cx="56" cy="53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Rectangle 526"/>
              <p:cNvSpPr>
                <a:spLocks noChangeArrowheads="1"/>
              </p:cNvSpPr>
              <p:nvPr/>
            </p:nvSpPr>
            <p:spPr bwMode="auto">
              <a:xfrm>
                <a:off x="1211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7" name="Group 527"/>
            <p:cNvGrpSpPr>
              <a:grpSpLocks/>
            </p:cNvGrpSpPr>
            <p:nvPr/>
          </p:nvGrpSpPr>
          <p:grpSpPr bwMode="auto">
            <a:xfrm>
              <a:off x="3815" y="1981"/>
              <a:ext cx="56" cy="54"/>
              <a:chOff x="1522" y="4027"/>
              <a:chExt cx="56" cy="54"/>
            </a:xfrm>
          </p:grpSpPr>
          <p:sp>
            <p:nvSpPr>
              <p:cNvPr id="178" name="Rectangle 528"/>
              <p:cNvSpPr>
                <a:spLocks noChangeArrowheads="1"/>
              </p:cNvSpPr>
              <p:nvPr/>
            </p:nvSpPr>
            <p:spPr bwMode="auto">
              <a:xfrm>
                <a:off x="1522" y="4027"/>
                <a:ext cx="56" cy="53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Rectangle 529"/>
              <p:cNvSpPr>
                <a:spLocks noChangeArrowheads="1"/>
              </p:cNvSpPr>
              <p:nvPr/>
            </p:nvSpPr>
            <p:spPr bwMode="auto">
              <a:xfrm>
                <a:off x="1522" y="4027"/>
                <a:ext cx="56" cy="54"/>
              </a:xfrm>
              <a:prstGeom prst="rect">
                <a:avLst/>
              </a:prstGeom>
              <a:noFill/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0" name="Oval 530"/>
            <p:cNvSpPr>
              <a:spLocks noChangeArrowheads="1"/>
            </p:cNvSpPr>
            <p:nvPr/>
          </p:nvSpPr>
          <p:spPr bwMode="auto">
            <a:xfrm>
              <a:off x="3132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Oval 531"/>
            <p:cNvSpPr>
              <a:spLocks noChangeArrowheads="1"/>
            </p:cNvSpPr>
            <p:nvPr/>
          </p:nvSpPr>
          <p:spPr bwMode="auto">
            <a:xfrm>
              <a:off x="2661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Oval 532"/>
            <p:cNvSpPr>
              <a:spLocks noChangeArrowheads="1"/>
            </p:cNvSpPr>
            <p:nvPr/>
          </p:nvSpPr>
          <p:spPr bwMode="auto">
            <a:xfrm>
              <a:off x="2910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Oval 533"/>
            <p:cNvSpPr>
              <a:spLocks noChangeArrowheads="1"/>
            </p:cNvSpPr>
            <p:nvPr/>
          </p:nvSpPr>
          <p:spPr bwMode="auto">
            <a:xfrm>
              <a:off x="2993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Oval 534"/>
            <p:cNvSpPr>
              <a:spLocks noChangeArrowheads="1"/>
            </p:cNvSpPr>
            <p:nvPr/>
          </p:nvSpPr>
          <p:spPr bwMode="auto">
            <a:xfrm>
              <a:off x="3132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Oval 535"/>
            <p:cNvSpPr>
              <a:spLocks noChangeArrowheads="1"/>
            </p:cNvSpPr>
            <p:nvPr/>
          </p:nvSpPr>
          <p:spPr bwMode="auto">
            <a:xfrm>
              <a:off x="2850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Oval 536"/>
            <p:cNvSpPr>
              <a:spLocks noChangeArrowheads="1"/>
            </p:cNvSpPr>
            <p:nvPr/>
          </p:nvSpPr>
          <p:spPr bwMode="auto">
            <a:xfrm>
              <a:off x="3055" y="1981"/>
              <a:ext cx="56" cy="54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537"/>
            <p:cNvSpPr>
              <a:spLocks noChangeShapeType="1"/>
            </p:cNvSpPr>
            <p:nvPr/>
          </p:nvSpPr>
          <p:spPr bwMode="auto">
            <a:xfrm>
              <a:off x="3295" y="1940"/>
              <a:ext cx="0" cy="206"/>
            </a:xfrm>
            <a:prstGeom prst="line">
              <a:avLst/>
            </a:prstGeom>
            <a:noFill/>
            <a:ln w="1587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94" name="Picture 597" descr="http://buzz.ifas.ufl.edu/091df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72025" y="2667000"/>
            <a:ext cx="1168400" cy="792163"/>
          </a:xfrm>
          <a:prstGeom prst="rect">
            <a:avLst/>
          </a:prstGeom>
          <a:noFill/>
        </p:spPr>
      </p:pic>
      <p:grpSp>
        <p:nvGrpSpPr>
          <p:cNvPr id="108" name="Group 604"/>
          <p:cNvGrpSpPr>
            <a:grpSpLocks noChangeAspect="1"/>
          </p:cNvGrpSpPr>
          <p:nvPr/>
        </p:nvGrpSpPr>
        <p:grpSpPr bwMode="auto">
          <a:xfrm>
            <a:off x="7710488" y="2757488"/>
            <a:ext cx="146050" cy="138112"/>
            <a:chOff x="2917" y="3812"/>
            <a:chExt cx="56" cy="53"/>
          </a:xfrm>
        </p:grpSpPr>
        <p:sp>
          <p:nvSpPr>
            <p:cNvPr id="196" name="Rectangle 605"/>
            <p:cNvSpPr>
              <a:spLocks noChangeAspect="1" noChangeArrowheads="1"/>
            </p:cNvSpPr>
            <p:nvPr/>
          </p:nvSpPr>
          <p:spPr bwMode="auto">
            <a:xfrm>
              <a:off x="2917" y="3812"/>
              <a:ext cx="55" cy="53"/>
            </a:xfrm>
            <a:prstGeom prst="rect">
              <a:avLst/>
            </a:prstGeom>
            <a:solidFill>
              <a:srgbClr val="00FF00"/>
            </a:solidFill>
            <a:ln w="3175">
              <a:solidFill>
                <a:srgbClr val="3399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Rectangle 606"/>
            <p:cNvSpPr>
              <a:spLocks noChangeAspect="1" noChangeArrowheads="1"/>
            </p:cNvSpPr>
            <p:nvPr/>
          </p:nvSpPr>
          <p:spPr bwMode="auto">
            <a:xfrm>
              <a:off x="2917" y="3812"/>
              <a:ext cx="56" cy="53"/>
            </a:xfrm>
            <a:prstGeom prst="rect">
              <a:avLst/>
            </a:prstGeom>
            <a:solidFill>
              <a:srgbClr val="00FF00"/>
            </a:solidFill>
            <a:ln w="3175">
              <a:solidFill>
                <a:srgbClr val="3399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8" name="Line 608"/>
          <p:cNvSpPr>
            <a:spLocks noChangeShapeType="1"/>
          </p:cNvSpPr>
          <p:nvPr/>
        </p:nvSpPr>
        <p:spPr bwMode="auto">
          <a:xfrm>
            <a:off x="5864225" y="2338388"/>
            <a:ext cx="0" cy="3492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9" name="Line 611"/>
          <p:cNvSpPr>
            <a:spLocks noChangeShapeType="1"/>
          </p:cNvSpPr>
          <p:nvPr/>
        </p:nvSpPr>
        <p:spPr bwMode="auto">
          <a:xfrm flipH="1">
            <a:off x="4905375" y="2332038"/>
            <a:ext cx="0" cy="4413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0" name="Line 612"/>
          <p:cNvSpPr>
            <a:spLocks noChangeShapeType="1"/>
          </p:cNvSpPr>
          <p:nvPr/>
        </p:nvSpPr>
        <p:spPr bwMode="auto">
          <a:xfrm>
            <a:off x="4905375" y="2398713"/>
            <a:ext cx="958850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1" name="Text Box 613"/>
          <p:cNvSpPr txBox="1">
            <a:spLocks noChangeArrowheads="1"/>
          </p:cNvSpPr>
          <p:nvPr/>
        </p:nvSpPr>
        <p:spPr bwMode="auto">
          <a:xfrm>
            <a:off x="5218113" y="2170113"/>
            <a:ext cx="336550" cy="457200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CC33"/>
                </a:solidFill>
              </a:rPr>
              <a:t>6</a:t>
            </a:r>
          </a:p>
        </p:txBody>
      </p:sp>
      <p:pic>
        <p:nvPicPr>
          <p:cNvPr id="202" name="Picture 614" descr="http://www.oznet.ksu.edu/entomology/extension/4-H/Insects/hopper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72200" y="4572000"/>
            <a:ext cx="1905000" cy="882650"/>
          </a:xfrm>
          <a:prstGeom prst="rect">
            <a:avLst/>
          </a:prstGeom>
          <a:noFill/>
        </p:spPr>
      </p:pic>
      <p:sp>
        <p:nvSpPr>
          <p:cNvPr id="203" name="Line 615"/>
          <p:cNvSpPr>
            <a:spLocks noChangeShapeType="1"/>
          </p:cNvSpPr>
          <p:nvPr/>
        </p:nvSpPr>
        <p:spPr bwMode="auto">
          <a:xfrm flipV="1">
            <a:off x="7912100" y="4648200"/>
            <a:ext cx="0" cy="6699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" name="Line 616"/>
          <p:cNvSpPr>
            <a:spLocks noChangeShapeType="1"/>
          </p:cNvSpPr>
          <p:nvPr/>
        </p:nvSpPr>
        <p:spPr bwMode="auto">
          <a:xfrm flipH="1" flipV="1">
            <a:off x="7543800" y="4816475"/>
            <a:ext cx="3175" cy="4889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 type="stealth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" name="Line 617"/>
          <p:cNvSpPr>
            <a:spLocks noChangeShapeType="1"/>
          </p:cNvSpPr>
          <p:nvPr/>
        </p:nvSpPr>
        <p:spPr bwMode="auto">
          <a:xfrm>
            <a:off x="7550150" y="5286375"/>
            <a:ext cx="358775" cy="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" name="Text Box 618"/>
          <p:cNvSpPr txBox="1">
            <a:spLocks noChangeArrowheads="1"/>
          </p:cNvSpPr>
          <p:nvPr/>
        </p:nvSpPr>
        <p:spPr bwMode="auto">
          <a:xfrm>
            <a:off x="7618412" y="5038725"/>
            <a:ext cx="250825" cy="457200"/>
          </a:xfrm>
          <a:prstGeom prst="rect">
            <a:avLst/>
          </a:prstGeom>
          <a:solidFill>
            <a:schemeClr val="bg1"/>
          </a:solidFill>
          <a:ln w="0">
            <a:noFill/>
            <a:miter lim="800000"/>
            <a:headEnd/>
            <a:tailEnd/>
          </a:ln>
          <a:effectLst/>
        </p:spPr>
        <p:txBody>
          <a:bodyPr lIns="45720">
            <a:spAutoFit/>
          </a:bodyPr>
          <a:lstStyle/>
          <a:p>
            <a:pPr algn="l"/>
            <a:r>
              <a:rPr lang="en-US" b="1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207" name="Rectangle 2"/>
          <p:cNvSpPr>
            <a:spLocks noChangeArrowheads="1"/>
          </p:cNvSpPr>
          <p:nvPr/>
        </p:nvSpPr>
        <p:spPr bwMode="auto">
          <a:xfrm>
            <a:off x="441325" y="3802062"/>
            <a:ext cx="5276850" cy="251777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8" name="Group 3"/>
          <p:cNvGrpSpPr>
            <a:grpSpLocks/>
          </p:cNvGrpSpPr>
          <p:nvPr/>
        </p:nvGrpSpPr>
        <p:grpSpPr bwMode="auto">
          <a:xfrm>
            <a:off x="381000" y="3957637"/>
            <a:ext cx="2570162" cy="2365375"/>
            <a:chOff x="105" y="2724"/>
            <a:chExt cx="1619" cy="1490"/>
          </a:xfrm>
        </p:grpSpPr>
        <p:sp>
          <p:nvSpPr>
            <p:cNvPr id="209" name="Rectangle 4"/>
            <p:cNvSpPr>
              <a:spLocks noChangeArrowheads="1"/>
            </p:cNvSpPr>
            <p:nvPr/>
          </p:nvSpPr>
          <p:spPr bwMode="auto">
            <a:xfrm>
              <a:off x="244" y="392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Rectangle 5"/>
            <p:cNvSpPr>
              <a:spLocks noChangeArrowheads="1"/>
            </p:cNvSpPr>
            <p:nvPr/>
          </p:nvSpPr>
          <p:spPr bwMode="auto">
            <a:xfrm>
              <a:off x="382" y="392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Rectangle 6"/>
            <p:cNvSpPr>
              <a:spLocks noChangeArrowheads="1"/>
            </p:cNvSpPr>
            <p:nvPr/>
          </p:nvSpPr>
          <p:spPr bwMode="auto">
            <a:xfrm>
              <a:off x="521" y="392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Rectangle 7"/>
            <p:cNvSpPr>
              <a:spLocks noChangeArrowheads="1"/>
            </p:cNvSpPr>
            <p:nvPr/>
          </p:nvSpPr>
          <p:spPr bwMode="auto">
            <a:xfrm>
              <a:off x="659" y="392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Rectangle 8"/>
            <p:cNvSpPr>
              <a:spLocks noChangeArrowheads="1"/>
            </p:cNvSpPr>
            <p:nvPr/>
          </p:nvSpPr>
          <p:spPr bwMode="auto">
            <a:xfrm>
              <a:off x="798" y="392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Rectangle 9"/>
            <p:cNvSpPr>
              <a:spLocks noChangeArrowheads="1"/>
            </p:cNvSpPr>
            <p:nvPr/>
          </p:nvSpPr>
          <p:spPr bwMode="auto">
            <a:xfrm>
              <a:off x="936" y="392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Rectangle 10"/>
            <p:cNvSpPr>
              <a:spLocks noChangeArrowheads="1"/>
            </p:cNvSpPr>
            <p:nvPr/>
          </p:nvSpPr>
          <p:spPr bwMode="auto">
            <a:xfrm>
              <a:off x="1075" y="392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Rectangle 11"/>
            <p:cNvSpPr>
              <a:spLocks noChangeArrowheads="1"/>
            </p:cNvSpPr>
            <p:nvPr/>
          </p:nvSpPr>
          <p:spPr bwMode="auto">
            <a:xfrm>
              <a:off x="1213" y="392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Rectangle 12"/>
            <p:cNvSpPr>
              <a:spLocks noChangeArrowheads="1"/>
            </p:cNvSpPr>
            <p:nvPr/>
          </p:nvSpPr>
          <p:spPr bwMode="auto">
            <a:xfrm>
              <a:off x="1352" y="392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Rectangle 13"/>
            <p:cNvSpPr>
              <a:spLocks noChangeArrowheads="1"/>
            </p:cNvSpPr>
            <p:nvPr/>
          </p:nvSpPr>
          <p:spPr bwMode="auto">
            <a:xfrm>
              <a:off x="1490" y="392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Rectangle 14"/>
            <p:cNvSpPr>
              <a:spLocks noChangeArrowheads="1"/>
            </p:cNvSpPr>
            <p:nvPr/>
          </p:nvSpPr>
          <p:spPr bwMode="auto">
            <a:xfrm>
              <a:off x="244" y="378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Rectangle 15"/>
            <p:cNvSpPr>
              <a:spLocks noChangeArrowheads="1"/>
            </p:cNvSpPr>
            <p:nvPr/>
          </p:nvSpPr>
          <p:spPr bwMode="auto">
            <a:xfrm>
              <a:off x="382" y="378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Rectangle 16"/>
            <p:cNvSpPr>
              <a:spLocks noChangeArrowheads="1"/>
            </p:cNvSpPr>
            <p:nvPr/>
          </p:nvSpPr>
          <p:spPr bwMode="auto">
            <a:xfrm>
              <a:off x="521" y="378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Rectangle 17"/>
            <p:cNvSpPr>
              <a:spLocks noChangeArrowheads="1"/>
            </p:cNvSpPr>
            <p:nvPr/>
          </p:nvSpPr>
          <p:spPr bwMode="auto">
            <a:xfrm>
              <a:off x="659" y="378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Rectangle 18"/>
            <p:cNvSpPr>
              <a:spLocks noChangeArrowheads="1"/>
            </p:cNvSpPr>
            <p:nvPr/>
          </p:nvSpPr>
          <p:spPr bwMode="auto">
            <a:xfrm>
              <a:off x="798" y="378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Rectangle 19"/>
            <p:cNvSpPr>
              <a:spLocks noChangeArrowheads="1"/>
            </p:cNvSpPr>
            <p:nvPr/>
          </p:nvSpPr>
          <p:spPr bwMode="auto">
            <a:xfrm>
              <a:off x="936" y="378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Rectangle 20"/>
            <p:cNvSpPr>
              <a:spLocks noChangeArrowheads="1"/>
            </p:cNvSpPr>
            <p:nvPr/>
          </p:nvSpPr>
          <p:spPr bwMode="auto">
            <a:xfrm>
              <a:off x="1075" y="378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Rectangle 21"/>
            <p:cNvSpPr>
              <a:spLocks noChangeArrowheads="1"/>
            </p:cNvSpPr>
            <p:nvPr/>
          </p:nvSpPr>
          <p:spPr bwMode="auto">
            <a:xfrm>
              <a:off x="1213" y="378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Rectangle 22"/>
            <p:cNvSpPr>
              <a:spLocks noChangeArrowheads="1"/>
            </p:cNvSpPr>
            <p:nvPr/>
          </p:nvSpPr>
          <p:spPr bwMode="auto">
            <a:xfrm>
              <a:off x="1352" y="378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Rectangle 23"/>
            <p:cNvSpPr>
              <a:spLocks noChangeArrowheads="1"/>
            </p:cNvSpPr>
            <p:nvPr/>
          </p:nvSpPr>
          <p:spPr bwMode="auto">
            <a:xfrm>
              <a:off x="1490" y="378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Rectangle 24"/>
            <p:cNvSpPr>
              <a:spLocks noChangeArrowheads="1"/>
            </p:cNvSpPr>
            <p:nvPr/>
          </p:nvSpPr>
          <p:spPr bwMode="auto">
            <a:xfrm>
              <a:off x="244" y="365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Rectangle 25"/>
            <p:cNvSpPr>
              <a:spLocks noChangeArrowheads="1"/>
            </p:cNvSpPr>
            <p:nvPr/>
          </p:nvSpPr>
          <p:spPr bwMode="auto">
            <a:xfrm>
              <a:off x="382" y="365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Rectangle 26"/>
            <p:cNvSpPr>
              <a:spLocks noChangeArrowheads="1"/>
            </p:cNvSpPr>
            <p:nvPr/>
          </p:nvSpPr>
          <p:spPr bwMode="auto">
            <a:xfrm>
              <a:off x="521" y="365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Rectangle 27"/>
            <p:cNvSpPr>
              <a:spLocks noChangeArrowheads="1"/>
            </p:cNvSpPr>
            <p:nvPr/>
          </p:nvSpPr>
          <p:spPr bwMode="auto">
            <a:xfrm>
              <a:off x="659" y="365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Rectangle 28"/>
            <p:cNvSpPr>
              <a:spLocks noChangeArrowheads="1"/>
            </p:cNvSpPr>
            <p:nvPr/>
          </p:nvSpPr>
          <p:spPr bwMode="auto">
            <a:xfrm>
              <a:off x="798" y="365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Rectangle 29"/>
            <p:cNvSpPr>
              <a:spLocks noChangeArrowheads="1"/>
            </p:cNvSpPr>
            <p:nvPr/>
          </p:nvSpPr>
          <p:spPr bwMode="auto">
            <a:xfrm>
              <a:off x="936" y="365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Rectangle 30"/>
            <p:cNvSpPr>
              <a:spLocks noChangeArrowheads="1"/>
            </p:cNvSpPr>
            <p:nvPr/>
          </p:nvSpPr>
          <p:spPr bwMode="auto">
            <a:xfrm>
              <a:off x="1075" y="365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Rectangle 31"/>
            <p:cNvSpPr>
              <a:spLocks noChangeArrowheads="1"/>
            </p:cNvSpPr>
            <p:nvPr/>
          </p:nvSpPr>
          <p:spPr bwMode="auto">
            <a:xfrm>
              <a:off x="1213" y="365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Rectangle 32"/>
            <p:cNvSpPr>
              <a:spLocks noChangeArrowheads="1"/>
            </p:cNvSpPr>
            <p:nvPr/>
          </p:nvSpPr>
          <p:spPr bwMode="auto">
            <a:xfrm>
              <a:off x="1352" y="365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Rectangle 33"/>
            <p:cNvSpPr>
              <a:spLocks noChangeArrowheads="1"/>
            </p:cNvSpPr>
            <p:nvPr/>
          </p:nvSpPr>
          <p:spPr bwMode="auto">
            <a:xfrm>
              <a:off x="1490" y="365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Rectangle 34"/>
            <p:cNvSpPr>
              <a:spLocks noChangeArrowheads="1"/>
            </p:cNvSpPr>
            <p:nvPr/>
          </p:nvSpPr>
          <p:spPr bwMode="auto">
            <a:xfrm>
              <a:off x="244" y="352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Rectangle 35"/>
            <p:cNvSpPr>
              <a:spLocks noChangeArrowheads="1"/>
            </p:cNvSpPr>
            <p:nvPr/>
          </p:nvSpPr>
          <p:spPr bwMode="auto">
            <a:xfrm>
              <a:off x="382" y="352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Rectangle 36"/>
            <p:cNvSpPr>
              <a:spLocks noChangeArrowheads="1"/>
            </p:cNvSpPr>
            <p:nvPr/>
          </p:nvSpPr>
          <p:spPr bwMode="auto">
            <a:xfrm>
              <a:off x="521" y="352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Rectangle 37"/>
            <p:cNvSpPr>
              <a:spLocks noChangeArrowheads="1"/>
            </p:cNvSpPr>
            <p:nvPr/>
          </p:nvSpPr>
          <p:spPr bwMode="auto">
            <a:xfrm>
              <a:off x="659" y="352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Rectangle 38"/>
            <p:cNvSpPr>
              <a:spLocks noChangeArrowheads="1"/>
            </p:cNvSpPr>
            <p:nvPr/>
          </p:nvSpPr>
          <p:spPr bwMode="auto">
            <a:xfrm>
              <a:off x="798" y="352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Rectangle 39"/>
            <p:cNvSpPr>
              <a:spLocks noChangeArrowheads="1"/>
            </p:cNvSpPr>
            <p:nvPr/>
          </p:nvSpPr>
          <p:spPr bwMode="auto">
            <a:xfrm>
              <a:off x="936" y="352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Rectangle 40"/>
            <p:cNvSpPr>
              <a:spLocks noChangeArrowheads="1"/>
            </p:cNvSpPr>
            <p:nvPr/>
          </p:nvSpPr>
          <p:spPr bwMode="auto">
            <a:xfrm>
              <a:off x="1075" y="352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Rectangle 41"/>
            <p:cNvSpPr>
              <a:spLocks noChangeArrowheads="1"/>
            </p:cNvSpPr>
            <p:nvPr/>
          </p:nvSpPr>
          <p:spPr bwMode="auto">
            <a:xfrm>
              <a:off x="1213" y="352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Rectangle 42"/>
            <p:cNvSpPr>
              <a:spLocks noChangeArrowheads="1"/>
            </p:cNvSpPr>
            <p:nvPr/>
          </p:nvSpPr>
          <p:spPr bwMode="auto">
            <a:xfrm>
              <a:off x="1352" y="352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Rectangle 43"/>
            <p:cNvSpPr>
              <a:spLocks noChangeArrowheads="1"/>
            </p:cNvSpPr>
            <p:nvPr/>
          </p:nvSpPr>
          <p:spPr bwMode="auto">
            <a:xfrm>
              <a:off x="1490" y="352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Rectangle 44"/>
            <p:cNvSpPr>
              <a:spLocks noChangeArrowheads="1"/>
            </p:cNvSpPr>
            <p:nvPr/>
          </p:nvSpPr>
          <p:spPr bwMode="auto">
            <a:xfrm>
              <a:off x="244" y="338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Rectangle 45"/>
            <p:cNvSpPr>
              <a:spLocks noChangeArrowheads="1"/>
            </p:cNvSpPr>
            <p:nvPr/>
          </p:nvSpPr>
          <p:spPr bwMode="auto">
            <a:xfrm>
              <a:off x="382" y="338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Rectangle 46"/>
            <p:cNvSpPr>
              <a:spLocks noChangeArrowheads="1"/>
            </p:cNvSpPr>
            <p:nvPr/>
          </p:nvSpPr>
          <p:spPr bwMode="auto">
            <a:xfrm>
              <a:off x="521" y="338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Rectangle 47"/>
            <p:cNvSpPr>
              <a:spLocks noChangeArrowheads="1"/>
            </p:cNvSpPr>
            <p:nvPr/>
          </p:nvSpPr>
          <p:spPr bwMode="auto">
            <a:xfrm>
              <a:off x="659" y="338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Rectangle 48"/>
            <p:cNvSpPr>
              <a:spLocks noChangeArrowheads="1"/>
            </p:cNvSpPr>
            <p:nvPr/>
          </p:nvSpPr>
          <p:spPr bwMode="auto">
            <a:xfrm>
              <a:off x="798" y="338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Rectangle 49"/>
            <p:cNvSpPr>
              <a:spLocks noChangeArrowheads="1"/>
            </p:cNvSpPr>
            <p:nvPr/>
          </p:nvSpPr>
          <p:spPr bwMode="auto">
            <a:xfrm>
              <a:off x="936" y="338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Rectangle 50"/>
            <p:cNvSpPr>
              <a:spLocks noChangeArrowheads="1"/>
            </p:cNvSpPr>
            <p:nvPr/>
          </p:nvSpPr>
          <p:spPr bwMode="auto">
            <a:xfrm>
              <a:off x="1075" y="338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Rectangle 51"/>
            <p:cNvSpPr>
              <a:spLocks noChangeArrowheads="1"/>
            </p:cNvSpPr>
            <p:nvPr/>
          </p:nvSpPr>
          <p:spPr bwMode="auto">
            <a:xfrm>
              <a:off x="1213" y="338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Rectangle 52"/>
            <p:cNvSpPr>
              <a:spLocks noChangeArrowheads="1"/>
            </p:cNvSpPr>
            <p:nvPr/>
          </p:nvSpPr>
          <p:spPr bwMode="auto">
            <a:xfrm>
              <a:off x="1352" y="338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Rectangle 53"/>
            <p:cNvSpPr>
              <a:spLocks noChangeArrowheads="1"/>
            </p:cNvSpPr>
            <p:nvPr/>
          </p:nvSpPr>
          <p:spPr bwMode="auto">
            <a:xfrm>
              <a:off x="1490" y="338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Rectangle 54"/>
            <p:cNvSpPr>
              <a:spLocks noChangeArrowheads="1"/>
            </p:cNvSpPr>
            <p:nvPr/>
          </p:nvSpPr>
          <p:spPr bwMode="auto">
            <a:xfrm>
              <a:off x="244" y="325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Rectangle 55"/>
            <p:cNvSpPr>
              <a:spLocks noChangeArrowheads="1"/>
            </p:cNvSpPr>
            <p:nvPr/>
          </p:nvSpPr>
          <p:spPr bwMode="auto">
            <a:xfrm>
              <a:off x="382" y="325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Rectangle 56"/>
            <p:cNvSpPr>
              <a:spLocks noChangeArrowheads="1"/>
            </p:cNvSpPr>
            <p:nvPr/>
          </p:nvSpPr>
          <p:spPr bwMode="auto">
            <a:xfrm>
              <a:off x="521" y="325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Rectangle 57"/>
            <p:cNvSpPr>
              <a:spLocks noChangeArrowheads="1"/>
            </p:cNvSpPr>
            <p:nvPr/>
          </p:nvSpPr>
          <p:spPr bwMode="auto">
            <a:xfrm>
              <a:off x="659" y="325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Rectangle 58"/>
            <p:cNvSpPr>
              <a:spLocks noChangeArrowheads="1"/>
            </p:cNvSpPr>
            <p:nvPr/>
          </p:nvSpPr>
          <p:spPr bwMode="auto">
            <a:xfrm>
              <a:off x="798" y="325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Rectangle 59"/>
            <p:cNvSpPr>
              <a:spLocks noChangeArrowheads="1"/>
            </p:cNvSpPr>
            <p:nvPr/>
          </p:nvSpPr>
          <p:spPr bwMode="auto">
            <a:xfrm>
              <a:off x="936" y="325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Rectangle 60"/>
            <p:cNvSpPr>
              <a:spLocks noChangeArrowheads="1"/>
            </p:cNvSpPr>
            <p:nvPr/>
          </p:nvSpPr>
          <p:spPr bwMode="auto">
            <a:xfrm>
              <a:off x="1075" y="325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Rectangle 61"/>
            <p:cNvSpPr>
              <a:spLocks noChangeArrowheads="1"/>
            </p:cNvSpPr>
            <p:nvPr/>
          </p:nvSpPr>
          <p:spPr bwMode="auto">
            <a:xfrm>
              <a:off x="1213" y="325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Rectangle 62"/>
            <p:cNvSpPr>
              <a:spLocks noChangeArrowheads="1"/>
            </p:cNvSpPr>
            <p:nvPr/>
          </p:nvSpPr>
          <p:spPr bwMode="auto">
            <a:xfrm>
              <a:off x="1352" y="325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Rectangle 63"/>
            <p:cNvSpPr>
              <a:spLocks noChangeArrowheads="1"/>
            </p:cNvSpPr>
            <p:nvPr/>
          </p:nvSpPr>
          <p:spPr bwMode="auto">
            <a:xfrm>
              <a:off x="1490" y="325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Rectangle 64"/>
            <p:cNvSpPr>
              <a:spLocks noChangeArrowheads="1"/>
            </p:cNvSpPr>
            <p:nvPr/>
          </p:nvSpPr>
          <p:spPr bwMode="auto">
            <a:xfrm>
              <a:off x="244" y="3123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Rectangle 65"/>
            <p:cNvSpPr>
              <a:spLocks noChangeArrowheads="1"/>
            </p:cNvSpPr>
            <p:nvPr/>
          </p:nvSpPr>
          <p:spPr bwMode="auto">
            <a:xfrm>
              <a:off x="382" y="3123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Rectangle 66"/>
            <p:cNvSpPr>
              <a:spLocks noChangeArrowheads="1"/>
            </p:cNvSpPr>
            <p:nvPr/>
          </p:nvSpPr>
          <p:spPr bwMode="auto">
            <a:xfrm>
              <a:off x="521" y="3123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Rectangle 67"/>
            <p:cNvSpPr>
              <a:spLocks noChangeArrowheads="1"/>
            </p:cNvSpPr>
            <p:nvPr/>
          </p:nvSpPr>
          <p:spPr bwMode="auto">
            <a:xfrm>
              <a:off x="659" y="3123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Rectangle 68"/>
            <p:cNvSpPr>
              <a:spLocks noChangeArrowheads="1"/>
            </p:cNvSpPr>
            <p:nvPr/>
          </p:nvSpPr>
          <p:spPr bwMode="auto">
            <a:xfrm>
              <a:off x="798" y="3123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4" name="Rectangle 69"/>
            <p:cNvSpPr>
              <a:spLocks noChangeArrowheads="1"/>
            </p:cNvSpPr>
            <p:nvPr/>
          </p:nvSpPr>
          <p:spPr bwMode="auto">
            <a:xfrm>
              <a:off x="936" y="3123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5" name="Rectangle 70"/>
            <p:cNvSpPr>
              <a:spLocks noChangeArrowheads="1"/>
            </p:cNvSpPr>
            <p:nvPr/>
          </p:nvSpPr>
          <p:spPr bwMode="auto">
            <a:xfrm>
              <a:off x="1075" y="3123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" name="Rectangle 71"/>
            <p:cNvSpPr>
              <a:spLocks noChangeArrowheads="1"/>
            </p:cNvSpPr>
            <p:nvPr/>
          </p:nvSpPr>
          <p:spPr bwMode="auto">
            <a:xfrm>
              <a:off x="1213" y="3123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" name="Rectangle 72"/>
            <p:cNvSpPr>
              <a:spLocks noChangeArrowheads="1"/>
            </p:cNvSpPr>
            <p:nvPr/>
          </p:nvSpPr>
          <p:spPr bwMode="auto">
            <a:xfrm>
              <a:off x="1352" y="3123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Rectangle 73"/>
            <p:cNvSpPr>
              <a:spLocks noChangeArrowheads="1"/>
            </p:cNvSpPr>
            <p:nvPr/>
          </p:nvSpPr>
          <p:spPr bwMode="auto">
            <a:xfrm>
              <a:off x="1490" y="3123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Rectangle 74"/>
            <p:cNvSpPr>
              <a:spLocks noChangeArrowheads="1"/>
            </p:cNvSpPr>
            <p:nvPr/>
          </p:nvSpPr>
          <p:spPr bwMode="auto">
            <a:xfrm>
              <a:off x="244" y="2990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0" name="Rectangle 75"/>
            <p:cNvSpPr>
              <a:spLocks noChangeArrowheads="1"/>
            </p:cNvSpPr>
            <p:nvPr/>
          </p:nvSpPr>
          <p:spPr bwMode="auto">
            <a:xfrm>
              <a:off x="382" y="2990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Rectangle 76"/>
            <p:cNvSpPr>
              <a:spLocks noChangeArrowheads="1"/>
            </p:cNvSpPr>
            <p:nvPr/>
          </p:nvSpPr>
          <p:spPr bwMode="auto">
            <a:xfrm>
              <a:off x="521" y="2990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2" name="Rectangle 77"/>
            <p:cNvSpPr>
              <a:spLocks noChangeArrowheads="1"/>
            </p:cNvSpPr>
            <p:nvPr/>
          </p:nvSpPr>
          <p:spPr bwMode="auto">
            <a:xfrm>
              <a:off x="659" y="2990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Rectangle 78"/>
            <p:cNvSpPr>
              <a:spLocks noChangeArrowheads="1"/>
            </p:cNvSpPr>
            <p:nvPr/>
          </p:nvSpPr>
          <p:spPr bwMode="auto">
            <a:xfrm>
              <a:off x="798" y="2990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4" name="Rectangle 79"/>
            <p:cNvSpPr>
              <a:spLocks noChangeArrowheads="1"/>
            </p:cNvSpPr>
            <p:nvPr/>
          </p:nvSpPr>
          <p:spPr bwMode="auto">
            <a:xfrm>
              <a:off x="936" y="2990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5" name="Rectangle 80"/>
            <p:cNvSpPr>
              <a:spLocks noChangeArrowheads="1"/>
            </p:cNvSpPr>
            <p:nvPr/>
          </p:nvSpPr>
          <p:spPr bwMode="auto">
            <a:xfrm>
              <a:off x="1075" y="2990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Rectangle 81"/>
            <p:cNvSpPr>
              <a:spLocks noChangeArrowheads="1"/>
            </p:cNvSpPr>
            <p:nvPr/>
          </p:nvSpPr>
          <p:spPr bwMode="auto">
            <a:xfrm>
              <a:off x="1213" y="2990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Rectangle 82"/>
            <p:cNvSpPr>
              <a:spLocks noChangeArrowheads="1"/>
            </p:cNvSpPr>
            <p:nvPr/>
          </p:nvSpPr>
          <p:spPr bwMode="auto">
            <a:xfrm>
              <a:off x="1352" y="2990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Rectangle 83"/>
            <p:cNvSpPr>
              <a:spLocks noChangeArrowheads="1"/>
            </p:cNvSpPr>
            <p:nvPr/>
          </p:nvSpPr>
          <p:spPr bwMode="auto">
            <a:xfrm>
              <a:off x="1490" y="2990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Rectangle 84"/>
            <p:cNvSpPr>
              <a:spLocks noChangeArrowheads="1"/>
            </p:cNvSpPr>
            <p:nvPr/>
          </p:nvSpPr>
          <p:spPr bwMode="auto">
            <a:xfrm>
              <a:off x="244" y="2857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Rectangle 85"/>
            <p:cNvSpPr>
              <a:spLocks noChangeArrowheads="1"/>
            </p:cNvSpPr>
            <p:nvPr/>
          </p:nvSpPr>
          <p:spPr bwMode="auto">
            <a:xfrm>
              <a:off x="382" y="2857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Rectangle 86"/>
            <p:cNvSpPr>
              <a:spLocks noChangeArrowheads="1"/>
            </p:cNvSpPr>
            <p:nvPr/>
          </p:nvSpPr>
          <p:spPr bwMode="auto">
            <a:xfrm>
              <a:off x="521" y="2857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Rectangle 87"/>
            <p:cNvSpPr>
              <a:spLocks noChangeArrowheads="1"/>
            </p:cNvSpPr>
            <p:nvPr/>
          </p:nvSpPr>
          <p:spPr bwMode="auto">
            <a:xfrm>
              <a:off x="659" y="2857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Rectangle 88"/>
            <p:cNvSpPr>
              <a:spLocks noChangeArrowheads="1"/>
            </p:cNvSpPr>
            <p:nvPr/>
          </p:nvSpPr>
          <p:spPr bwMode="auto">
            <a:xfrm>
              <a:off x="798" y="2857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Rectangle 89"/>
            <p:cNvSpPr>
              <a:spLocks noChangeArrowheads="1"/>
            </p:cNvSpPr>
            <p:nvPr/>
          </p:nvSpPr>
          <p:spPr bwMode="auto">
            <a:xfrm>
              <a:off x="936" y="2857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Rectangle 90"/>
            <p:cNvSpPr>
              <a:spLocks noChangeArrowheads="1"/>
            </p:cNvSpPr>
            <p:nvPr/>
          </p:nvSpPr>
          <p:spPr bwMode="auto">
            <a:xfrm>
              <a:off x="1075" y="2857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Rectangle 91"/>
            <p:cNvSpPr>
              <a:spLocks noChangeArrowheads="1"/>
            </p:cNvSpPr>
            <p:nvPr/>
          </p:nvSpPr>
          <p:spPr bwMode="auto">
            <a:xfrm>
              <a:off x="1213" y="2857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Rectangle 92"/>
            <p:cNvSpPr>
              <a:spLocks noChangeArrowheads="1"/>
            </p:cNvSpPr>
            <p:nvPr/>
          </p:nvSpPr>
          <p:spPr bwMode="auto">
            <a:xfrm>
              <a:off x="1352" y="2857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Rectangle 93"/>
            <p:cNvSpPr>
              <a:spLocks noChangeArrowheads="1"/>
            </p:cNvSpPr>
            <p:nvPr/>
          </p:nvSpPr>
          <p:spPr bwMode="auto">
            <a:xfrm>
              <a:off x="1490" y="2857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Rectangle 94"/>
            <p:cNvSpPr>
              <a:spLocks noChangeArrowheads="1"/>
            </p:cNvSpPr>
            <p:nvPr/>
          </p:nvSpPr>
          <p:spPr bwMode="auto">
            <a:xfrm>
              <a:off x="244" y="2724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Rectangle 95"/>
            <p:cNvSpPr>
              <a:spLocks noChangeArrowheads="1"/>
            </p:cNvSpPr>
            <p:nvPr/>
          </p:nvSpPr>
          <p:spPr bwMode="auto">
            <a:xfrm>
              <a:off x="382" y="2724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Rectangle 96"/>
            <p:cNvSpPr>
              <a:spLocks noChangeArrowheads="1"/>
            </p:cNvSpPr>
            <p:nvPr/>
          </p:nvSpPr>
          <p:spPr bwMode="auto">
            <a:xfrm>
              <a:off x="521" y="2724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Rectangle 97"/>
            <p:cNvSpPr>
              <a:spLocks noChangeArrowheads="1"/>
            </p:cNvSpPr>
            <p:nvPr/>
          </p:nvSpPr>
          <p:spPr bwMode="auto">
            <a:xfrm>
              <a:off x="659" y="2724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Rectangle 98"/>
            <p:cNvSpPr>
              <a:spLocks noChangeArrowheads="1"/>
            </p:cNvSpPr>
            <p:nvPr/>
          </p:nvSpPr>
          <p:spPr bwMode="auto">
            <a:xfrm>
              <a:off x="798" y="2724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Rectangle 99"/>
            <p:cNvSpPr>
              <a:spLocks noChangeArrowheads="1"/>
            </p:cNvSpPr>
            <p:nvPr/>
          </p:nvSpPr>
          <p:spPr bwMode="auto">
            <a:xfrm>
              <a:off x="936" y="2724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Rectangle 100"/>
            <p:cNvSpPr>
              <a:spLocks noChangeArrowheads="1"/>
            </p:cNvSpPr>
            <p:nvPr/>
          </p:nvSpPr>
          <p:spPr bwMode="auto">
            <a:xfrm>
              <a:off x="1075" y="2724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Rectangle 101"/>
            <p:cNvSpPr>
              <a:spLocks noChangeArrowheads="1"/>
            </p:cNvSpPr>
            <p:nvPr/>
          </p:nvSpPr>
          <p:spPr bwMode="auto">
            <a:xfrm>
              <a:off x="1213" y="2724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Rectangle 102"/>
            <p:cNvSpPr>
              <a:spLocks noChangeArrowheads="1"/>
            </p:cNvSpPr>
            <p:nvPr/>
          </p:nvSpPr>
          <p:spPr bwMode="auto">
            <a:xfrm>
              <a:off x="1352" y="2724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Rectangle 103"/>
            <p:cNvSpPr>
              <a:spLocks noChangeArrowheads="1"/>
            </p:cNvSpPr>
            <p:nvPr/>
          </p:nvSpPr>
          <p:spPr bwMode="auto">
            <a:xfrm>
              <a:off x="1490" y="2724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Rectangle 104"/>
            <p:cNvSpPr>
              <a:spLocks noChangeArrowheads="1"/>
            </p:cNvSpPr>
            <p:nvPr/>
          </p:nvSpPr>
          <p:spPr bwMode="auto">
            <a:xfrm>
              <a:off x="327" y="4054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Rectangle 105"/>
            <p:cNvSpPr>
              <a:spLocks noChangeArrowheads="1"/>
            </p:cNvSpPr>
            <p:nvPr/>
          </p:nvSpPr>
          <p:spPr bwMode="auto">
            <a:xfrm>
              <a:off x="360" y="4077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311" name="Rectangle 106"/>
            <p:cNvSpPr>
              <a:spLocks noChangeArrowheads="1"/>
            </p:cNvSpPr>
            <p:nvPr/>
          </p:nvSpPr>
          <p:spPr bwMode="auto">
            <a:xfrm>
              <a:off x="465" y="4054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Rectangle 107"/>
            <p:cNvSpPr>
              <a:spLocks noChangeArrowheads="1"/>
            </p:cNvSpPr>
            <p:nvPr/>
          </p:nvSpPr>
          <p:spPr bwMode="auto">
            <a:xfrm>
              <a:off x="499" y="4077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313" name="Rectangle 108"/>
            <p:cNvSpPr>
              <a:spLocks noChangeArrowheads="1"/>
            </p:cNvSpPr>
            <p:nvPr/>
          </p:nvSpPr>
          <p:spPr bwMode="auto">
            <a:xfrm>
              <a:off x="604" y="4054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Rectangle 109"/>
            <p:cNvSpPr>
              <a:spLocks noChangeArrowheads="1"/>
            </p:cNvSpPr>
            <p:nvPr/>
          </p:nvSpPr>
          <p:spPr bwMode="auto">
            <a:xfrm>
              <a:off x="637" y="4077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315" name="Rectangle 110"/>
            <p:cNvSpPr>
              <a:spLocks noChangeArrowheads="1"/>
            </p:cNvSpPr>
            <p:nvPr/>
          </p:nvSpPr>
          <p:spPr bwMode="auto">
            <a:xfrm>
              <a:off x="742" y="4054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Rectangle 111"/>
            <p:cNvSpPr>
              <a:spLocks noChangeArrowheads="1"/>
            </p:cNvSpPr>
            <p:nvPr/>
          </p:nvSpPr>
          <p:spPr bwMode="auto">
            <a:xfrm>
              <a:off x="776" y="4077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317" name="Rectangle 112"/>
            <p:cNvSpPr>
              <a:spLocks noChangeArrowheads="1"/>
            </p:cNvSpPr>
            <p:nvPr/>
          </p:nvSpPr>
          <p:spPr bwMode="auto">
            <a:xfrm>
              <a:off x="881" y="4054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Rectangle 113"/>
            <p:cNvSpPr>
              <a:spLocks noChangeArrowheads="1"/>
            </p:cNvSpPr>
            <p:nvPr/>
          </p:nvSpPr>
          <p:spPr bwMode="auto">
            <a:xfrm>
              <a:off x="914" y="4077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319" name="Rectangle 114"/>
            <p:cNvSpPr>
              <a:spLocks noChangeArrowheads="1"/>
            </p:cNvSpPr>
            <p:nvPr/>
          </p:nvSpPr>
          <p:spPr bwMode="auto">
            <a:xfrm>
              <a:off x="1019" y="4054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Rectangle 115"/>
            <p:cNvSpPr>
              <a:spLocks noChangeArrowheads="1"/>
            </p:cNvSpPr>
            <p:nvPr/>
          </p:nvSpPr>
          <p:spPr bwMode="auto">
            <a:xfrm>
              <a:off x="1053" y="4077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321" name="Rectangle 116"/>
            <p:cNvSpPr>
              <a:spLocks noChangeArrowheads="1"/>
            </p:cNvSpPr>
            <p:nvPr/>
          </p:nvSpPr>
          <p:spPr bwMode="auto">
            <a:xfrm>
              <a:off x="1158" y="4054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Rectangle 117"/>
            <p:cNvSpPr>
              <a:spLocks noChangeArrowheads="1"/>
            </p:cNvSpPr>
            <p:nvPr/>
          </p:nvSpPr>
          <p:spPr bwMode="auto">
            <a:xfrm>
              <a:off x="1191" y="4077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7</a:t>
              </a:r>
              <a:endParaRPr lang="en-US"/>
            </a:p>
          </p:txBody>
        </p:sp>
        <p:sp>
          <p:nvSpPr>
            <p:cNvPr id="323" name="Rectangle 118"/>
            <p:cNvSpPr>
              <a:spLocks noChangeArrowheads="1"/>
            </p:cNvSpPr>
            <p:nvPr/>
          </p:nvSpPr>
          <p:spPr bwMode="auto">
            <a:xfrm>
              <a:off x="1296" y="4054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Rectangle 119"/>
            <p:cNvSpPr>
              <a:spLocks noChangeArrowheads="1"/>
            </p:cNvSpPr>
            <p:nvPr/>
          </p:nvSpPr>
          <p:spPr bwMode="auto">
            <a:xfrm>
              <a:off x="1330" y="4077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8</a:t>
              </a:r>
              <a:endParaRPr lang="en-US"/>
            </a:p>
          </p:txBody>
        </p:sp>
        <p:sp>
          <p:nvSpPr>
            <p:cNvPr id="325" name="Rectangle 120"/>
            <p:cNvSpPr>
              <a:spLocks noChangeArrowheads="1"/>
            </p:cNvSpPr>
            <p:nvPr/>
          </p:nvSpPr>
          <p:spPr bwMode="auto">
            <a:xfrm>
              <a:off x="1435" y="4054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6" name="Rectangle 121"/>
            <p:cNvSpPr>
              <a:spLocks noChangeArrowheads="1"/>
            </p:cNvSpPr>
            <p:nvPr/>
          </p:nvSpPr>
          <p:spPr bwMode="auto">
            <a:xfrm>
              <a:off x="1468" y="4077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9</a:t>
              </a:r>
              <a:endParaRPr lang="en-US"/>
            </a:p>
          </p:txBody>
        </p:sp>
        <p:sp>
          <p:nvSpPr>
            <p:cNvPr id="327" name="Rectangle 122"/>
            <p:cNvSpPr>
              <a:spLocks noChangeArrowheads="1"/>
            </p:cNvSpPr>
            <p:nvPr/>
          </p:nvSpPr>
          <p:spPr bwMode="auto">
            <a:xfrm>
              <a:off x="1545" y="4054"/>
              <a:ext cx="179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Rectangle 123"/>
            <p:cNvSpPr>
              <a:spLocks noChangeArrowheads="1"/>
            </p:cNvSpPr>
            <p:nvPr/>
          </p:nvSpPr>
          <p:spPr bwMode="auto">
            <a:xfrm>
              <a:off x="1579" y="4077"/>
              <a:ext cx="10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329" name="Rectangle 124"/>
            <p:cNvSpPr>
              <a:spLocks noChangeArrowheads="1"/>
            </p:cNvSpPr>
            <p:nvPr/>
          </p:nvSpPr>
          <p:spPr bwMode="auto">
            <a:xfrm>
              <a:off x="105" y="3841"/>
              <a:ext cx="68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" name="Rectangle 125"/>
            <p:cNvSpPr>
              <a:spLocks noChangeArrowheads="1"/>
            </p:cNvSpPr>
            <p:nvPr/>
          </p:nvSpPr>
          <p:spPr bwMode="auto">
            <a:xfrm>
              <a:off x="105" y="3708"/>
              <a:ext cx="68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1" name="Rectangle 126"/>
            <p:cNvSpPr>
              <a:spLocks noChangeArrowheads="1"/>
            </p:cNvSpPr>
            <p:nvPr/>
          </p:nvSpPr>
          <p:spPr bwMode="auto">
            <a:xfrm>
              <a:off x="105" y="3575"/>
              <a:ext cx="68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2" name="Rectangle 127"/>
            <p:cNvSpPr>
              <a:spLocks noChangeArrowheads="1"/>
            </p:cNvSpPr>
            <p:nvPr/>
          </p:nvSpPr>
          <p:spPr bwMode="auto">
            <a:xfrm>
              <a:off x="105" y="3442"/>
              <a:ext cx="68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3" name="Rectangle 128"/>
            <p:cNvSpPr>
              <a:spLocks noChangeArrowheads="1"/>
            </p:cNvSpPr>
            <p:nvPr/>
          </p:nvSpPr>
          <p:spPr bwMode="auto">
            <a:xfrm>
              <a:off x="105" y="3309"/>
              <a:ext cx="68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" name="Rectangle 129"/>
            <p:cNvSpPr>
              <a:spLocks noChangeArrowheads="1"/>
            </p:cNvSpPr>
            <p:nvPr/>
          </p:nvSpPr>
          <p:spPr bwMode="auto">
            <a:xfrm>
              <a:off x="105" y="3176"/>
              <a:ext cx="68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Rectangle 130"/>
            <p:cNvSpPr>
              <a:spLocks noChangeArrowheads="1"/>
            </p:cNvSpPr>
            <p:nvPr/>
          </p:nvSpPr>
          <p:spPr bwMode="auto">
            <a:xfrm>
              <a:off x="105" y="3043"/>
              <a:ext cx="68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Rectangle 131"/>
            <p:cNvSpPr>
              <a:spLocks noChangeArrowheads="1"/>
            </p:cNvSpPr>
            <p:nvPr/>
          </p:nvSpPr>
          <p:spPr bwMode="auto">
            <a:xfrm>
              <a:off x="105" y="2910"/>
              <a:ext cx="68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" name="Rectangle 132"/>
            <p:cNvSpPr>
              <a:spLocks noChangeArrowheads="1"/>
            </p:cNvSpPr>
            <p:nvPr/>
          </p:nvSpPr>
          <p:spPr bwMode="auto">
            <a:xfrm>
              <a:off x="105" y="2777"/>
              <a:ext cx="68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Rectangle 133"/>
            <p:cNvSpPr>
              <a:spLocks noChangeArrowheads="1"/>
            </p:cNvSpPr>
            <p:nvPr/>
          </p:nvSpPr>
          <p:spPr bwMode="auto">
            <a:xfrm>
              <a:off x="244" y="4050"/>
              <a:ext cx="1385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Rectangle 134"/>
            <p:cNvSpPr>
              <a:spLocks noChangeArrowheads="1"/>
            </p:cNvSpPr>
            <p:nvPr/>
          </p:nvSpPr>
          <p:spPr bwMode="auto">
            <a:xfrm>
              <a:off x="240" y="2724"/>
              <a:ext cx="8" cy="13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0" name="Oval 135"/>
          <p:cNvSpPr>
            <a:spLocks noChangeArrowheads="1"/>
          </p:cNvSpPr>
          <p:nvPr/>
        </p:nvSpPr>
        <p:spPr bwMode="auto">
          <a:xfrm>
            <a:off x="1193800" y="6026150"/>
            <a:ext cx="88900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1" name="Oval 136"/>
          <p:cNvSpPr>
            <a:spLocks noChangeArrowheads="1"/>
          </p:cNvSpPr>
          <p:nvPr/>
        </p:nvSpPr>
        <p:spPr bwMode="auto">
          <a:xfrm>
            <a:off x="973137" y="6026150"/>
            <a:ext cx="88900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2" name="Oval 137"/>
          <p:cNvSpPr>
            <a:spLocks noChangeArrowheads="1"/>
          </p:cNvSpPr>
          <p:nvPr/>
        </p:nvSpPr>
        <p:spPr bwMode="auto">
          <a:xfrm>
            <a:off x="1325562" y="6026150"/>
            <a:ext cx="88900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43" name="Group 138"/>
          <p:cNvGrpSpPr>
            <a:grpSpLocks/>
          </p:cNvGrpSpPr>
          <p:nvPr/>
        </p:nvGrpSpPr>
        <p:grpSpPr bwMode="auto">
          <a:xfrm>
            <a:off x="2511425" y="6026150"/>
            <a:ext cx="88900" cy="85725"/>
            <a:chOff x="1447" y="4027"/>
            <a:chExt cx="56" cy="54"/>
          </a:xfrm>
        </p:grpSpPr>
        <p:sp>
          <p:nvSpPr>
            <p:cNvPr id="344" name="Rectangle 139"/>
            <p:cNvSpPr>
              <a:spLocks noChangeArrowheads="1"/>
            </p:cNvSpPr>
            <p:nvPr/>
          </p:nvSpPr>
          <p:spPr bwMode="auto">
            <a:xfrm>
              <a:off x="1447" y="4027"/>
              <a:ext cx="56" cy="5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" name="Rectangle 140"/>
            <p:cNvSpPr>
              <a:spLocks noChangeArrowheads="1"/>
            </p:cNvSpPr>
            <p:nvPr/>
          </p:nvSpPr>
          <p:spPr bwMode="auto">
            <a:xfrm>
              <a:off x="1447" y="4027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6" name="Group 141"/>
          <p:cNvGrpSpPr>
            <a:grpSpLocks/>
          </p:cNvGrpSpPr>
          <p:nvPr/>
        </p:nvGrpSpPr>
        <p:grpSpPr bwMode="auto">
          <a:xfrm>
            <a:off x="2016125" y="6026150"/>
            <a:ext cx="88900" cy="85725"/>
            <a:chOff x="1135" y="4027"/>
            <a:chExt cx="56" cy="54"/>
          </a:xfrm>
        </p:grpSpPr>
        <p:sp>
          <p:nvSpPr>
            <p:cNvPr id="347" name="Rectangle 142"/>
            <p:cNvSpPr>
              <a:spLocks noChangeArrowheads="1"/>
            </p:cNvSpPr>
            <p:nvPr/>
          </p:nvSpPr>
          <p:spPr bwMode="auto">
            <a:xfrm>
              <a:off x="1135" y="4027"/>
              <a:ext cx="55" cy="5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" name="Rectangle 143"/>
            <p:cNvSpPr>
              <a:spLocks noChangeArrowheads="1"/>
            </p:cNvSpPr>
            <p:nvPr/>
          </p:nvSpPr>
          <p:spPr bwMode="auto">
            <a:xfrm>
              <a:off x="1135" y="4027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9" name="Group 144"/>
          <p:cNvGrpSpPr>
            <a:grpSpLocks/>
          </p:cNvGrpSpPr>
          <p:nvPr/>
        </p:nvGrpSpPr>
        <p:grpSpPr bwMode="auto">
          <a:xfrm>
            <a:off x="2411412" y="6026150"/>
            <a:ext cx="88900" cy="85725"/>
            <a:chOff x="1384" y="4027"/>
            <a:chExt cx="56" cy="54"/>
          </a:xfrm>
        </p:grpSpPr>
        <p:sp>
          <p:nvSpPr>
            <p:cNvPr id="350" name="Rectangle 145"/>
            <p:cNvSpPr>
              <a:spLocks noChangeArrowheads="1"/>
            </p:cNvSpPr>
            <p:nvPr/>
          </p:nvSpPr>
          <p:spPr bwMode="auto">
            <a:xfrm>
              <a:off x="1384" y="4027"/>
              <a:ext cx="55" cy="5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1" name="Rectangle 146"/>
            <p:cNvSpPr>
              <a:spLocks noChangeArrowheads="1"/>
            </p:cNvSpPr>
            <p:nvPr/>
          </p:nvSpPr>
          <p:spPr bwMode="auto">
            <a:xfrm>
              <a:off x="1384" y="4027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2" name="Group 147"/>
          <p:cNvGrpSpPr>
            <a:grpSpLocks/>
          </p:cNvGrpSpPr>
          <p:nvPr/>
        </p:nvGrpSpPr>
        <p:grpSpPr bwMode="auto">
          <a:xfrm>
            <a:off x="2411412" y="6026150"/>
            <a:ext cx="88900" cy="85725"/>
            <a:chOff x="1384" y="4027"/>
            <a:chExt cx="56" cy="54"/>
          </a:xfrm>
        </p:grpSpPr>
        <p:sp>
          <p:nvSpPr>
            <p:cNvPr id="353" name="Rectangle 148"/>
            <p:cNvSpPr>
              <a:spLocks noChangeArrowheads="1"/>
            </p:cNvSpPr>
            <p:nvPr/>
          </p:nvSpPr>
          <p:spPr bwMode="auto">
            <a:xfrm>
              <a:off x="1384" y="4027"/>
              <a:ext cx="55" cy="5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Rectangle 149"/>
            <p:cNvSpPr>
              <a:spLocks noChangeArrowheads="1"/>
            </p:cNvSpPr>
            <p:nvPr/>
          </p:nvSpPr>
          <p:spPr bwMode="auto">
            <a:xfrm>
              <a:off x="1384" y="4027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5" name="Group 150"/>
          <p:cNvGrpSpPr>
            <a:grpSpLocks/>
          </p:cNvGrpSpPr>
          <p:nvPr/>
        </p:nvGrpSpPr>
        <p:grpSpPr bwMode="auto">
          <a:xfrm>
            <a:off x="2273300" y="6026150"/>
            <a:ext cx="88900" cy="85725"/>
            <a:chOff x="1297" y="4027"/>
            <a:chExt cx="56" cy="54"/>
          </a:xfrm>
        </p:grpSpPr>
        <p:sp>
          <p:nvSpPr>
            <p:cNvPr id="356" name="Rectangle 151"/>
            <p:cNvSpPr>
              <a:spLocks noChangeArrowheads="1"/>
            </p:cNvSpPr>
            <p:nvPr/>
          </p:nvSpPr>
          <p:spPr bwMode="auto">
            <a:xfrm>
              <a:off x="1297" y="4027"/>
              <a:ext cx="55" cy="5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" name="Rectangle 152"/>
            <p:cNvSpPr>
              <a:spLocks noChangeArrowheads="1"/>
            </p:cNvSpPr>
            <p:nvPr/>
          </p:nvSpPr>
          <p:spPr bwMode="auto">
            <a:xfrm>
              <a:off x="1297" y="4027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" name="Group 153"/>
          <p:cNvGrpSpPr>
            <a:grpSpLocks/>
          </p:cNvGrpSpPr>
          <p:nvPr/>
        </p:nvGrpSpPr>
        <p:grpSpPr bwMode="auto">
          <a:xfrm>
            <a:off x="2719387" y="6026150"/>
            <a:ext cx="88900" cy="85725"/>
            <a:chOff x="1578" y="4027"/>
            <a:chExt cx="56" cy="54"/>
          </a:xfrm>
        </p:grpSpPr>
        <p:sp>
          <p:nvSpPr>
            <p:cNvPr id="359" name="Rectangle 154"/>
            <p:cNvSpPr>
              <a:spLocks noChangeArrowheads="1"/>
            </p:cNvSpPr>
            <p:nvPr/>
          </p:nvSpPr>
          <p:spPr bwMode="auto">
            <a:xfrm>
              <a:off x="1578" y="4027"/>
              <a:ext cx="55" cy="5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" name="Rectangle 155"/>
            <p:cNvSpPr>
              <a:spLocks noChangeArrowheads="1"/>
            </p:cNvSpPr>
            <p:nvPr/>
          </p:nvSpPr>
          <p:spPr bwMode="auto">
            <a:xfrm>
              <a:off x="1578" y="4027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1" name="Group 156"/>
          <p:cNvGrpSpPr>
            <a:grpSpLocks/>
          </p:cNvGrpSpPr>
          <p:nvPr/>
        </p:nvGrpSpPr>
        <p:grpSpPr bwMode="auto">
          <a:xfrm>
            <a:off x="2136775" y="6026150"/>
            <a:ext cx="88900" cy="85725"/>
            <a:chOff x="1211" y="4027"/>
            <a:chExt cx="56" cy="54"/>
          </a:xfrm>
        </p:grpSpPr>
        <p:sp>
          <p:nvSpPr>
            <p:cNvPr id="362" name="Rectangle 157"/>
            <p:cNvSpPr>
              <a:spLocks noChangeArrowheads="1"/>
            </p:cNvSpPr>
            <p:nvPr/>
          </p:nvSpPr>
          <p:spPr bwMode="auto">
            <a:xfrm>
              <a:off x="1211" y="4027"/>
              <a:ext cx="56" cy="5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3" name="Rectangle 158"/>
            <p:cNvSpPr>
              <a:spLocks noChangeArrowheads="1"/>
            </p:cNvSpPr>
            <p:nvPr/>
          </p:nvSpPr>
          <p:spPr bwMode="auto">
            <a:xfrm>
              <a:off x="1211" y="4027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4" name="Group 159"/>
          <p:cNvGrpSpPr>
            <a:grpSpLocks/>
          </p:cNvGrpSpPr>
          <p:nvPr/>
        </p:nvGrpSpPr>
        <p:grpSpPr bwMode="auto">
          <a:xfrm>
            <a:off x="2630487" y="6026150"/>
            <a:ext cx="88900" cy="85725"/>
            <a:chOff x="1522" y="4027"/>
            <a:chExt cx="56" cy="54"/>
          </a:xfrm>
        </p:grpSpPr>
        <p:sp>
          <p:nvSpPr>
            <p:cNvPr id="365" name="Rectangle 160"/>
            <p:cNvSpPr>
              <a:spLocks noChangeArrowheads="1"/>
            </p:cNvSpPr>
            <p:nvPr/>
          </p:nvSpPr>
          <p:spPr bwMode="auto">
            <a:xfrm>
              <a:off x="1522" y="4027"/>
              <a:ext cx="56" cy="5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6" name="Rectangle 161"/>
            <p:cNvSpPr>
              <a:spLocks noChangeArrowheads="1"/>
            </p:cNvSpPr>
            <p:nvPr/>
          </p:nvSpPr>
          <p:spPr bwMode="auto">
            <a:xfrm>
              <a:off x="1522" y="4027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7" name="Oval 162"/>
          <p:cNvSpPr>
            <a:spLocks noChangeArrowheads="1"/>
          </p:cNvSpPr>
          <p:nvPr/>
        </p:nvSpPr>
        <p:spPr bwMode="auto">
          <a:xfrm>
            <a:off x="1546225" y="6026150"/>
            <a:ext cx="88900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" name="Oval 163"/>
          <p:cNvSpPr>
            <a:spLocks noChangeArrowheads="1"/>
          </p:cNvSpPr>
          <p:nvPr/>
        </p:nvSpPr>
        <p:spPr bwMode="auto">
          <a:xfrm>
            <a:off x="798512" y="6026150"/>
            <a:ext cx="88900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" name="Oval 164"/>
          <p:cNvSpPr>
            <a:spLocks noChangeArrowheads="1"/>
          </p:cNvSpPr>
          <p:nvPr/>
        </p:nvSpPr>
        <p:spPr bwMode="auto">
          <a:xfrm>
            <a:off x="1193800" y="6026150"/>
            <a:ext cx="88900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0" name="Oval 165"/>
          <p:cNvSpPr>
            <a:spLocks noChangeArrowheads="1"/>
          </p:cNvSpPr>
          <p:nvPr/>
        </p:nvSpPr>
        <p:spPr bwMode="auto">
          <a:xfrm>
            <a:off x="1325562" y="6026150"/>
            <a:ext cx="88900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1" name="Oval 166"/>
          <p:cNvSpPr>
            <a:spLocks noChangeArrowheads="1"/>
          </p:cNvSpPr>
          <p:nvPr/>
        </p:nvSpPr>
        <p:spPr bwMode="auto">
          <a:xfrm>
            <a:off x="1546225" y="6026150"/>
            <a:ext cx="88900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2" name="Oval 167"/>
          <p:cNvSpPr>
            <a:spLocks noChangeArrowheads="1"/>
          </p:cNvSpPr>
          <p:nvPr/>
        </p:nvSpPr>
        <p:spPr bwMode="auto">
          <a:xfrm>
            <a:off x="1098550" y="6026150"/>
            <a:ext cx="88900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3" name="Oval 168"/>
          <p:cNvSpPr>
            <a:spLocks noChangeArrowheads="1"/>
          </p:cNvSpPr>
          <p:nvPr/>
        </p:nvSpPr>
        <p:spPr bwMode="auto">
          <a:xfrm>
            <a:off x="1423987" y="6026150"/>
            <a:ext cx="88900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74" name="Group 169"/>
          <p:cNvGrpSpPr>
            <a:grpSpLocks/>
          </p:cNvGrpSpPr>
          <p:nvPr/>
        </p:nvGrpSpPr>
        <p:grpSpPr bwMode="auto">
          <a:xfrm>
            <a:off x="3089275" y="3960812"/>
            <a:ext cx="2568575" cy="2363788"/>
            <a:chOff x="1811" y="2726"/>
            <a:chExt cx="1618" cy="1489"/>
          </a:xfrm>
        </p:grpSpPr>
        <p:sp>
          <p:nvSpPr>
            <p:cNvPr id="375" name="Rectangle 170"/>
            <p:cNvSpPr>
              <a:spLocks noChangeArrowheads="1"/>
            </p:cNvSpPr>
            <p:nvPr/>
          </p:nvSpPr>
          <p:spPr bwMode="auto">
            <a:xfrm>
              <a:off x="1949" y="3922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6" name="Rectangle 171"/>
            <p:cNvSpPr>
              <a:spLocks noChangeArrowheads="1"/>
            </p:cNvSpPr>
            <p:nvPr/>
          </p:nvSpPr>
          <p:spPr bwMode="auto">
            <a:xfrm>
              <a:off x="2088" y="3922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7" name="Rectangle 172"/>
            <p:cNvSpPr>
              <a:spLocks noChangeArrowheads="1"/>
            </p:cNvSpPr>
            <p:nvPr/>
          </p:nvSpPr>
          <p:spPr bwMode="auto">
            <a:xfrm>
              <a:off x="2226" y="3922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8" name="Rectangle 173"/>
            <p:cNvSpPr>
              <a:spLocks noChangeArrowheads="1"/>
            </p:cNvSpPr>
            <p:nvPr/>
          </p:nvSpPr>
          <p:spPr bwMode="auto">
            <a:xfrm>
              <a:off x="2365" y="3922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" name="Rectangle 174"/>
            <p:cNvSpPr>
              <a:spLocks noChangeArrowheads="1"/>
            </p:cNvSpPr>
            <p:nvPr/>
          </p:nvSpPr>
          <p:spPr bwMode="auto">
            <a:xfrm>
              <a:off x="2503" y="3922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" name="Rectangle 175"/>
            <p:cNvSpPr>
              <a:spLocks noChangeArrowheads="1"/>
            </p:cNvSpPr>
            <p:nvPr/>
          </p:nvSpPr>
          <p:spPr bwMode="auto">
            <a:xfrm>
              <a:off x="2642" y="3922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" name="Rectangle 176"/>
            <p:cNvSpPr>
              <a:spLocks noChangeArrowheads="1"/>
            </p:cNvSpPr>
            <p:nvPr/>
          </p:nvSpPr>
          <p:spPr bwMode="auto">
            <a:xfrm>
              <a:off x="2780" y="3922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" name="Rectangle 177"/>
            <p:cNvSpPr>
              <a:spLocks noChangeArrowheads="1"/>
            </p:cNvSpPr>
            <p:nvPr/>
          </p:nvSpPr>
          <p:spPr bwMode="auto">
            <a:xfrm>
              <a:off x="2919" y="3922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" name="Rectangle 178"/>
            <p:cNvSpPr>
              <a:spLocks noChangeArrowheads="1"/>
            </p:cNvSpPr>
            <p:nvPr/>
          </p:nvSpPr>
          <p:spPr bwMode="auto">
            <a:xfrm>
              <a:off x="3057" y="3922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" name="Rectangle 179"/>
            <p:cNvSpPr>
              <a:spLocks noChangeArrowheads="1"/>
            </p:cNvSpPr>
            <p:nvPr/>
          </p:nvSpPr>
          <p:spPr bwMode="auto">
            <a:xfrm>
              <a:off x="3196" y="3922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" name="Rectangle 180"/>
            <p:cNvSpPr>
              <a:spLocks noChangeArrowheads="1"/>
            </p:cNvSpPr>
            <p:nvPr/>
          </p:nvSpPr>
          <p:spPr bwMode="auto">
            <a:xfrm>
              <a:off x="1949" y="3789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6" name="Rectangle 181"/>
            <p:cNvSpPr>
              <a:spLocks noChangeArrowheads="1"/>
            </p:cNvSpPr>
            <p:nvPr/>
          </p:nvSpPr>
          <p:spPr bwMode="auto">
            <a:xfrm>
              <a:off x="2088" y="3789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" name="Rectangle 182"/>
            <p:cNvSpPr>
              <a:spLocks noChangeArrowheads="1"/>
            </p:cNvSpPr>
            <p:nvPr/>
          </p:nvSpPr>
          <p:spPr bwMode="auto">
            <a:xfrm>
              <a:off x="2226" y="3789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" name="Rectangle 183"/>
            <p:cNvSpPr>
              <a:spLocks noChangeArrowheads="1"/>
            </p:cNvSpPr>
            <p:nvPr/>
          </p:nvSpPr>
          <p:spPr bwMode="auto">
            <a:xfrm>
              <a:off x="2365" y="3789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" name="Rectangle 184"/>
            <p:cNvSpPr>
              <a:spLocks noChangeArrowheads="1"/>
            </p:cNvSpPr>
            <p:nvPr/>
          </p:nvSpPr>
          <p:spPr bwMode="auto">
            <a:xfrm>
              <a:off x="2503" y="3789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" name="Rectangle 185"/>
            <p:cNvSpPr>
              <a:spLocks noChangeArrowheads="1"/>
            </p:cNvSpPr>
            <p:nvPr/>
          </p:nvSpPr>
          <p:spPr bwMode="auto">
            <a:xfrm>
              <a:off x="2642" y="3789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1" name="Rectangle 186"/>
            <p:cNvSpPr>
              <a:spLocks noChangeArrowheads="1"/>
            </p:cNvSpPr>
            <p:nvPr/>
          </p:nvSpPr>
          <p:spPr bwMode="auto">
            <a:xfrm>
              <a:off x="2780" y="3789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2" name="Rectangle 187"/>
            <p:cNvSpPr>
              <a:spLocks noChangeArrowheads="1"/>
            </p:cNvSpPr>
            <p:nvPr/>
          </p:nvSpPr>
          <p:spPr bwMode="auto">
            <a:xfrm>
              <a:off x="2919" y="3789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3" name="Rectangle 188"/>
            <p:cNvSpPr>
              <a:spLocks noChangeArrowheads="1"/>
            </p:cNvSpPr>
            <p:nvPr/>
          </p:nvSpPr>
          <p:spPr bwMode="auto">
            <a:xfrm>
              <a:off x="3057" y="3789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" name="Rectangle 189"/>
            <p:cNvSpPr>
              <a:spLocks noChangeArrowheads="1"/>
            </p:cNvSpPr>
            <p:nvPr/>
          </p:nvSpPr>
          <p:spPr bwMode="auto">
            <a:xfrm>
              <a:off x="3196" y="3789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" name="Rectangle 190"/>
            <p:cNvSpPr>
              <a:spLocks noChangeArrowheads="1"/>
            </p:cNvSpPr>
            <p:nvPr/>
          </p:nvSpPr>
          <p:spPr bwMode="auto">
            <a:xfrm>
              <a:off x="1949" y="3656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" name="Rectangle 191"/>
            <p:cNvSpPr>
              <a:spLocks noChangeArrowheads="1"/>
            </p:cNvSpPr>
            <p:nvPr/>
          </p:nvSpPr>
          <p:spPr bwMode="auto">
            <a:xfrm>
              <a:off x="2088" y="3656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7" name="Rectangle 192"/>
            <p:cNvSpPr>
              <a:spLocks noChangeArrowheads="1"/>
            </p:cNvSpPr>
            <p:nvPr/>
          </p:nvSpPr>
          <p:spPr bwMode="auto">
            <a:xfrm>
              <a:off x="2226" y="3656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8" name="Rectangle 193"/>
            <p:cNvSpPr>
              <a:spLocks noChangeArrowheads="1"/>
            </p:cNvSpPr>
            <p:nvPr/>
          </p:nvSpPr>
          <p:spPr bwMode="auto">
            <a:xfrm>
              <a:off x="2365" y="3656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" name="Rectangle 194"/>
            <p:cNvSpPr>
              <a:spLocks noChangeArrowheads="1"/>
            </p:cNvSpPr>
            <p:nvPr/>
          </p:nvSpPr>
          <p:spPr bwMode="auto">
            <a:xfrm>
              <a:off x="2503" y="3656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" name="Rectangle 195"/>
            <p:cNvSpPr>
              <a:spLocks noChangeArrowheads="1"/>
            </p:cNvSpPr>
            <p:nvPr/>
          </p:nvSpPr>
          <p:spPr bwMode="auto">
            <a:xfrm>
              <a:off x="2642" y="3656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Rectangle 196"/>
            <p:cNvSpPr>
              <a:spLocks noChangeArrowheads="1"/>
            </p:cNvSpPr>
            <p:nvPr/>
          </p:nvSpPr>
          <p:spPr bwMode="auto">
            <a:xfrm>
              <a:off x="2780" y="3656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Rectangle 197"/>
            <p:cNvSpPr>
              <a:spLocks noChangeArrowheads="1"/>
            </p:cNvSpPr>
            <p:nvPr/>
          </p:nvSpPr>
          <p:spPr bwMode="auto">
            <a:xfrm>
              <a:off x="2919" y="3656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3" name="Rectangle 198"/>
            <p:cNvSpPr>
              <a:spLocks noChangeArrowheads="1"/>
            </p:cNvSpPr>
            <p:nvPr/>
          </p:nvSpPr>
          <p:spPr bwMode="auto">
            <a:xfrm>
              <a:off x="3057" y="3656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" name="Rectangle 199"/>
            <p:cNvSpPr>
              <a:spLocks noChangeArrowheads="1"/>
            </p:cNvSpPr>
            <p:nvPr/>
          </p:nvSpPr>
          <p:spPr bwMode="auto">
            <a:xfrm>
              <a:off x="3196" y="3656"/>
              <a:ext cx="139" cy="134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Rectangle 200"/>
            <p:cNvSpPr>
              <a:spLocks noChangeArrowheads="1"/>
            </p:cNvSpPr>
            <p:nvPr/>
          </p:nvSpPr>
          <p:spPr bwMode="auto">
            <a:xfrm>
              <a:off x="1949" y="3524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6" name="Rectangle 201"/>
            <p:cNvSpPr>
              <a:spLocks noChangeArrowheads="1"/>
            </p:cNvSpPr>
            <p:nvPr/>
          </p:nvSpPr>
          <p:spPr bwMode="auto">
            <a:xfrm>
              <a:off x="2088" y="3524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7" name="Rectangle 202"/>
            <p:cNvSpPr>
              <a:spLocks noChangeArrowheads="1"/>
            </p:cNvSpPr>
            <p:nvPr/>
          </p:nvSpPr>
          <p:spPr bwMode="auto">
            <a:xfrm>
              <a:off x="2226" y="3524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8" name="Rectangle 203"/>
            <p:cNvSpPr>
              <a:spLocks noChangeArrowheads="1"/>
            </p:cNvSpPr>
            <p:nvPr/>
          </p:nvSpPr>
          <p:spPr bwMode="auto">
            <a:xfrm>
              <a:off x="2365" y="3524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" name="Rectangle 204"/>
            <p:cNvSpPr>
              <a:spLocks noChangeArrowheads="1"/>
            </p:cNvSpPr>
            <p:nvPr/>
          </p:nvSpPr>
          <p:spPr bwMode="auto">
            <a:xfrm>
              <a:off x="2503" y="3524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" name="Rectangle 205"/>
            <p:cNvSpPr>
              <a:spLocks noChangeArrowheads="1"/>
            </p:cNvSpPr>
            <p:nvPr/>
          </p:nvSpPr>
          <p:spPr bwMode="auto">
            <a:xfrm>
              <a:off x="2642" y="3524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" name="Rectangle 206"/>
            <p:cNvSpPr>
              <a:spLocks noChangeArrowheads="1"/>
            </p:cNvSpPr>
            <p:nvPr/>
          </p:nvSpPr>
          <p:spPr bwMode="auto">
            <a:xfrm>
              <a:off x="2780" y="3524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" name="Rectangle 207"/>
            <p:cNvSpPr>
              <a:spLocks noChangeArrowheads="1"/>
            </p:cNvSpPr>
            <p:nvPr/>
          </p:nvSpPr>
          <p:spPr bwMode="auto">
            <a:xfrm>
              <a:off x="2919" y="3524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" name="Rectangle 208"/>
            <p:cNvSpPr>
              <a:spLocks noChangeArrowheads="1"/>
            </p:cNvSpPr>
            <p:nvPr/>
          </p:nvSpPr>
          <p:spPr bwMode="auto">
            <a:xfrm>
              <a:off x="3057" y="3524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" name="Rectangle 209"/>
            <p:cNvSpPr>
              <a:spLocks noChangeArrowheads="1"/>
            </p:cNvSpPr>
            <p:nvPr/>
          </p:nvSpPr>
          <p:spPr bwMode="auto">
            <a:xfrm>
              <a:off x="3196" y="3524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" name="Rectangle 210"/>
            <p:cNvSpPr>
              <a:spLocks noChangeArrowheads="1"/>
            </p:cNvSpPr>
            <p:nvPr/>
          </p:nvSpPr>
          <p:spPr bwMode="auto">
            <a:xfrm>
              <a:off x="1949" y="339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" name="Rectangle 211"/>
            <p:cNvSpPr>
              <a:spLocks noChangeArrowheads="1"/>
            </p:cNvSpPr>
            <p:nvPr/>
          </p:nvSpPr>
          <p:spPr bwMode="auto">
            <a:xfrm>
              <a:off x="2088" y="339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7" name="Rectangle 212"/>
            <p:cNvSpPr>
              <a:spLocks noChangeArrowheads="1"/>
            </p:cNvSpPr>
            <p:nvPr/>
          </p:nvSpPr>
          <p:spPr bwMode="auto">
            <a:xfrm>
              <a:off x="2226" y="339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8" name="Rectangle 213"/>
            <p:cNvSpPr>
              <a:spLocks noChangeArrowheads="1"/>
            </p:cNvSpPr>
            <p:nvPr/>
          </p:nvSpPr>
          <p:spPr bwMode="auto">
            <a:xfrm>
              <a:off x="2365" y="339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" name="Rectangle 214"/>
            <p:cNvSpPr>
              <a:spLocks noChangeArrowheads="1"/>
            </p:cNvSpPr>
            <p:nvPr/>
          </p:nvSpPr>
          <p:spPr bwMode="auto">
            <a:xfrm>
              <a:off x="2503" y="339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" name="Rectangle 215"/>
            <p:cNvSpPr>
              <a:spLocks noChangeArrowheads="1"/>
            </p:cNvSpPr>
            <p:nvPr/>
          </p:nvSpPr>
          <p:spPr bwMode="auto">
            <a:xfrm>
              <a:off x="2642" y="339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Rectangle 216"/>
            <p:cNvSpPr>
              <a:spLocks noChangeArrowheads="1"/>
            </p:cNvSpPr>
            <p:nvPr/>
          </p:nvSpPr>
          <p:spPr bwMode="auto">
            <a:xfrm>
              <a:off x="2780" y="339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" name="Rectangle 217"/>
            <p:cNvSpPr>
              <a:spLocks noChangeArrowheads="1"/>
            </p:cNvSpPr>
            <p:nvPr/>
          </p:nvSpPr>
          <p:spPr bwMode="auto">
            <a:xfrm>
              <a:off x="2919" y="339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3" name="Rectangle 218"/>
            <p:cNvSpPr>
              <a:spLocks noChangeArrowheads="1"/>
            </p:cNvSpPr>
            <p:nvPr/>
          </p:nvSpPr>
          <p:spPr bwMode="auto">
            <a:xfrm>
              <a:off x="3057" y="339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" name="Rectangle 219"/>
            <p:cNvSpPr>
              <a:spLocks noChangeArrowheads="1"/>
            </p:cNvSpPr>
            <p:nvPr/>
          </p:nvSpPr>
          <p:spPr bwMode="auto">
            <a:xfrm>
              <a:off x="3196" y="3391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" name="Rectangle 220"/>
            <p:cNvSpPr>
              <a:spLocks noChangeArrowheads="1"/>
            </p:cNvSpPr>
            <p:nvPr/>
          </p:nvSpPr>
          <p:spPr bwMode="auto">
            <a:xfrm>
              <a:off x="1949" y="325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" name="Rectangle 221"/>
            <p:cNvSpPr>
              <a:spLocks noChangeArrowheads="1"/>
            </p:cNvSpPr>
            <p:nvPr/>
          </p:nvSpPr>
          <p:spPr bwMode="auto">
            <a:xfrm>
              <a:off x="2088" y="325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" name="Rectangle 222"/>
            <p:cNvSpPr>
              <a:spLocks noChangeArrowheads="1"/>
            </p:cNvSpPr>
            <p:nvPr/>
          </p:nvSpPr>
          <p:spPr bwMode="auto">
            <a:xfrm>
              <a:off x="2226" y="325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" name="Rectangle 223"/>
            <p:cNvSpPr>
              <a:spLocks noChangeArrowheads="1"/>
            </p:cNvSpPr>
            <p:nvPr/>
          </p:nvSpPr>
          <p:spPr bwMode="auto">
            <a:xfrm>
              <a:off x="2365" y="325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" name="Rectangle 224"/>
            <p:cNvSpPr>
              <a:spLocks noChangeArrowheads="1"/>
            </p:cNvSpPr>
            <p:nvPr/>
          </p:nvSpPr>
          <p:spPr bwMode="auto">
            <a:xfrm>
              <a:off x="2503" y="325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" name="Rectangle 225"/>
            <p:cNvSpPr>
              <a:spLocks noChangeArrowheads="1"/>
            </p:cNvSpPr>
            <p:nvPr/>
          </p:nvSpPr>
          <p:spPr bwMode="auto">
            <a:xfrm>
              <a:off x="2642" y="325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" name="Rectangle 226"/>
            <p:cNvSpPr>
              <a:spLocks noChangeArrowheads="1"/>
            </p:cNvSpPr>
            <p:nvPr/>
          </p:nvSpPr>
          <p:spPr bwMode="auto">
            <a:xfrm>
              <a:off x="2780" y="325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" name="Rectangle 227"/>
            <p:cNvSpPr>
              <a:spLocks noChangeArrowheads="1"/>
            </p:cNvSpPr>
            <p:nvPr/>
          </p:nvSpPr>
          <p:spPr bwMode="auto">
            <a:xfrm>
              <a:off x="2919" y="325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" name="Rectangle 228"/>
            <p:cNvSpPr>
              <a:spLocks noChangeArrowheads="1"/>
            </p:cNvSpPr>
            <p:nvPr/>
          </p:nvSpPr>
          <p:spPr bwMode="auto">
            <a:xfrm>
              <a:off x="3057" y="325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4" name="Rectangle 229"/>
            <p:cNvSpPr>
              <a:spLocks noChangeArrowheads="1"/>
            </p:cNvSpPr>
            <p:nvPr/>
          </p:nvSpPr>
          <p:spPr bwMode="auto">
            <a:xfrm>
              <a:off x="3196" y="3258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5" name="Rectangle 230"/>
            <p:cNvSpPr>
              <a:spLocks noChangeArrowheads="1"/>
            </p:cNvSpPr>
            <p:nvPr/>
          </p:nvSpPr>
          <p:spPr bwMode="auto">
            <a:xfrm>
              <a:off x="1949" y="312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" name="Rectangle 231"/>
            <p:cNvSpPr>
              <a:spLocks noChangeArrowheads="1"/>
            </p:cNvSpPr>
            <p:nvPr/>
          </p:nvSpPr>
          <p:spPr bwMode="auto">
            <a:xfrm>
              <a:off x="2088" y="312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" name="Rectangle 232"/>
            <p:cNvSpPr>
              <a:spLocks noChangeArrowheads="1"/>
            </p:cNvSpPr>
            <p:nvPr/>
          </p:nvSpPr>
          <p:spPr bwMode="auto">
            <a:xfrm>
              <a:off x="2226" y="312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" name="Rectangle 233"/>
            <p:cNvSpPr>
              <a:spLocks noChangeArrowheads="1"/>
            </p:cNvSpPr>
            <p:nvPr/>
          </p:nvSpPr>
          <p:spPr bwMode="auto">
            <a:xfrm>
              <a:off x="2365" y="312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" name="Rectangle 234"/>
            <p:cNvSpPr>
              <a:spLocks noChangeArrowheads="1"/>
            </p:cNvSpPr>
            <p:nvPr/>
          </p:nvSpPr>
          <p:spPr bwMode="auto">
            <a:xfrm>
              <a:off x="2503" y="312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" name="Rectangle 235"/>
            <p:cNvSpPr>
              <a:spLocks noChangeArrowheads="1"/>
            </p:cNvSpPr>
            <p:nvPr/>
          </p:nvSpPr>
          <p:spPr bwMode="auto">
            <a:xfrm>
              <a:off x="2642" y="312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" name="Rectangle 236"/>
            <p:cNvSpPr>
              <a:spLocks noChangeArrowheads="1"/>
            </p:cNvSpPr>
            <p:nvPr/>
          </p:nvSpPr>
          <p:spPr bwMode="auto">
            <a:xfrm>
              <a:off x="2780" y="312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2" name="Rectangle 237"/>
            <p:cNvSpPr>
              <a:spLocks noChangeArrowheads="1"/>
            </p:cNvSpPr>
            <p:nvPr/>
          </p:nvSpPr>
          <p:spPr bwMode="auto">
            <a:xfrm>
              <a:off x="2919" y="312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3" name="Rectangle 238"/>
            <p:cNvSpPr>
              <a:spLocks noChangeArrowheads="1"/>
            </p:cNvSpPr>
            <p:nvPr/>
          </p:nvSpPr>
          <p:spPr bwMode="auto">
            <a:xfrm>
              <a:off x="3057" y="312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4" name="Rectangle 239"/>
            <p:cNvSpPr>
              <a:spLocks noChangeArrowheads="1"/>
            </p:cNvSpPr>
            <p:nvPr/>
          </p:nvSpPr>
          <p:spPr bwMode="auto">
            <a:xfrm>
              <a:off x="3196" y="3125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5" name="Rectangle 240"/>
            <p:cNvSpPr>
              <a:spLocks noChangeArrowheads="1"/>
            </p:cNvSpPr>
            <p:nvPr/>
          </p:nvSpPr>
          <p:spPr bwMode="auto">
            <a:xfrm>
              <a:off x="1949" y="299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6" name="Rectangle 241"/>
            <p:cNvSpPr>
              <a:spLocks noChangeArrowheads="1"/>
            </p:cNvSpPr>
            <p:nvPr/>
          </p:nvSpPr>
          <p:spPr bwMode="auto">
            <a:xfrm>
              <a:off x="2088" y="299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7" name="Rectangle 242"/>
            <p:cNvSpPr>
              <a:spLocks noChangeArrowheads="1"/>
            </p:cNvSpPr>
            <p:nvPr/>
          </p:nvSpPr>
          <p:spPr bwMode="auto">
            <a:xfrm>
              <a:off x="2226" y="299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8" name="Rectangle 243"/>
            <p:cNvSpPr>
              <a:spLocks noChangeArrowheads="1"/>
            </p:cNvSpPr>
            <p:nvPr/>
          </p:nvSpPr>
          <p:spPr bwMode="auto">
            <a:xfrm>
              <a:off x="2365" y="299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9" name="Rectangle 244"/>
            <p:cNvSpPr>
              <a:spLocks noChangeArrowheads="1"/>
            </p:cNvSpPr>
            <p:nvPr/>
          </p:nvSpPr>
          <p:spPr bwMode="auto">
            <a:xfrm>
              <a:off x="2503" y="299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Rectangle 245"/>
            <p:cNvSpPr>
              <a:spLocks noChangeArrowheads="1"/>
            </p:cNvSpPr>
            <p:nvPr/>
          </p:nvSpPr>
          <p:spPr bwMode="auto">
            <a:xfrm>
              <a:off x="2642" y="299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" name="Rectangle 246"/>
            <p:cNvSpPr>
              <a:spLocks noChangeArrowheads="1"/>
            </p:cNvSpPr>
            <p:nvPr/>
          </p:nvSpPr>
          <p:spPr bwMode="auto">
            <a:xfrm>
              <a:off x="2780" y="299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2" name="Rectangle 247"/>
            <p:cNvSpPr>
              <a:spLocks noChangeArrowheads="1"/>
            </p:cNvSpPr>
            <p:nvPr/>
          </p:nvSpPr>
          <p:spPr bwMode="auto">
            <a:xfrm>
              <a:off x="2919" y="299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3" name="Rectangle 248"/>
            <p:cNvSpPr>
              <a:spLocks noChangeArrowheads="1"/>
            </p:cNvSpPr>
            <p:nvPr/>
          </p:nvSpPr>
          <p:spPr bwMode="auto">
            <a:xfrm>
              <a:off x="3057" y="299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4" name="Rectangle 249"/>
            <p:cNvSpPr>
              <a:spLocks noChangeArrowheads="1"/>
            </p:cNvSpPr>
            <p:nvPr/>
          </p:nvSpPr>
          <p:spPr bwMode="auto">
            <a:xfrm>
              <a:off x="3196" y="2992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5" name="Rectangle 250"/>
            <p:cNvSpPr>
              <a:spLocks noChangeArrowheads="1"/>
            </p:cNvSpPr>
            <p:nvPr/>
          </p:nvSpPr>
          <p:spPr bwMode="auto">
            <a:xfrm>
              <a:off x="1949" y="285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6" name="Rectangle 251"/>
            <p:cNvSpPr>
              <a:spLocks noChangeArrowheads="1"/>
            </p:cNvSpPr>
            <p:nvPr/>
          </p:nvSpPr>
          <p:spPr bwMode="auto">
            <a:xfrm>
              <a:off x="2088" y="285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7" name="Rectangle 252"/>
            <p:cNvSpPr>
              <a:spLocks noChangeArrowheads="1"/>
            </p:cNvSpPr>
            <p:nvPr/>
          </p:nvSpPr>
          <p:spPr bwMode="auto">
            <a:xfrm>
              <a:off x="2226" y="285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8" name="Rectangle 253"/>
            <p:cNvSpPr>
              <a:spLocks noChangeArrowheads="1"/>
            </p:cNvSpPr>
            <p:nvPr/>
          </p:nvSpPr>
          <p:spPr bwMode="auto">
            <a:xfrm>
              <a:off x="2365" y="285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9" name="Rectangle 254"/>
            <p:cNvSpPr>
              <a:spLocks noChangeArrowheads="1"/>
            </p:cNvSpPr>
            <p:nvPr/>
          </p:nvSpPr>
          <p:spPr bwMode="auto">
            <a:xfrm>
              <a:off x="2503" y="285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" name="Rectangle 255"/>
            <p:cNvSpPr>
              <a:spLocks noChangeArrowheads="1"/>
            </p:cNvSpPr>
            <p:nvPr/>
          </p:nvSpPr>
          <p:spPr bwMode="auto">
            <a:xfrm>
              <a:off x="2642" y="285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" name="Rectangle 256"/>
            <p:cNvSpPr>
              <a:spLocks noChangeArrowheads="1"/>
            </p:cNvSpPr>
            <p:nvPr/>
          </p:nvSpPr>
          <p:spPr bwMode="auto">
            <a:xfrm>
              <a:off x="2780" y="285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2" name="Rectangle 257"/>
            <p:cNvSpPr>
              <a:spLocks noChangeArrowheads="1"/>
            </p:cNvSpPr>
            <p:nvPr/>
          </p:nvSpPr>
          <p:spPr bwMode="auto">
            <a:xfrm>
              <a:off x="2919" y="285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3" name="Rectangle 258"/>
            <p:cNvSpPr>
              <a:spLocks noChangeArrowheads="1"/>
            </p:cNvSpPr>
            <p:nvPr/>
          </p:nvSpPr>
          <p:spPr bwMode="auto">
            <a:xfrm>
              <a:off x="3057" y="285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4" name="Rectangle 259"/>
            <p:cNvSpPr>
              <a:spLocks noChangeArrowheads="1"/>
            </p:cNvSpPr>
            <p:nvPr/>
          </p:nvSpPr>
          <p:spPr bwMode="auto">
            <a:xfrm>
              <a:off x="3196" y="2859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5" name="Rectangle 260"/>
            <p:cNvSpPr>
              <a:spLocks noChangeArrowheads="1"/>
            </p:cNvSpPr>
            <p:nvPr/>
          </p:nvSpPr>
          <p:spPr bwMode="auto">
            <a:xfrm>
              <a:off x="1949" y="272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6" name="Rectangle 261"/>
            <p:cNvSpPr>
              <a:spLocks noChangeArrowheads="1"/>
            </p:cNvSpPr>
            <p:nvPr/>
          </p:nvSpPr>
          <p:spPr bwMode="auto">
            <a:xfrm>
              <a:off x="2088" y="272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7" name="Rectangle 262"/>
            <p:cNvSpPr>
              <a:spLocks noChangeArrowheads="1"/>
            </p:cNvSpPr>
            <p:nvPr/>
          </p:nvSpPr>
          <p:spPr bwMode="auto">
            <a:xfrm>
              <a:off x="2226" y="272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Rectangle 263"/>
            <p:cNvSpPr>
              <a:spLocks noChangeArrowheads="1"/>
            </p:cNvSpPr>
            <p:nvPr/>
          </p:nvSpPr>
          <p:spPr bwMode="auto">
            <a:xfrm>
              <a:off x="2365" y="272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Rectangle 264"/>
            <p:cNvSpPr>
              <a:spLocks noChangeArrowheads="1"/>
            </p:cNvSpPr>
            <p:nvPr/>
          </p:nvSpPr>
          <p:spPr bwMode="auto">
            <a:xfrm>
              <a:off x="2503" y="272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0" name="Rectangle 265"/>
            <p:cNvSpPr>
              <a:spLocks noChangeArrowheads="1"/>
            </p:cNvSpPr>
            <p:nvPr/>
          </p:nvSpPr>
          <p:spPr bwMode="auto">
            <a:xfrm>
              <a:off x="2642" y="272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" name="Rectangle 266"/>
            <p:cNvSpPr>
              <a:spLocks noChangeArrowheads="1"/>
            </p:cNvSpPr>
            <p:nvPr/>
          </p:nvSpPr>
          <p:spPr bwMode="auto">
            <a:xfrm>
              <a:off x="2780" y="272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2" name="Rectangle 267"/>
            <p:cNvSpPr>
              <a:spLocks noChangeArrowheads="1"/>
            </p:cNvSpPr>
            <p:nvPr/>
          </p:nvSpPr>
          <p:spPr bwMode="auto">
            <a:xfrm>
              <a:off x="2919" y="272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3" name="Rectangle 268"/>
            <p:cNvSpPr>
              <a:spLocks noChangeArrowheads="1"/>
            </p:cNvSpPr>
            <p:nvPr/>
          </p:nvSpPr>
          <p:spPr bwMode="auto">
            <a:xfrm>
              <a:off x="3057" y="272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4" name="Rectangle 269"/>
            <p:cNvSpPr>
              <a:spLocks noChangeArrowheads="1"/>
            </p:cNvSpPr>
            <p:nvPr/>
          </p:nvSpPr>
          <p:spPr bwMode="auto">
            <a:xfrm>
              <a:off x="3196" y="2726"/>
              <a:ext cx="139" cy="133"/>
            </a:xfrm>
            <a:prstGeom prst="rect">
              <a:avLst/>
            </a:prstGeom>
            <a:noFill/>
            <a:ln w="1588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5" name="Rectangle 270"/>
            <p:cNvSpPr>
              <a:spLocks noChangeArrowheads="1"/>
            </p:cNvSpPr>
            <p:nvPr/>
          </p:nvSpPr>
          <p:spPr bwMode="auto">
            <a:xfrm>
              <a:off x="2032" y="4055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6" name="Rectangle 271"/>
            <p:cNvSpPr>
              <a:spLocks noChangeArrowheads="1"/>
            </p:cNvSpPr>
            <p:nvPr/>
          </p:nvSpPr>
          <p:spPr bwMode="auto">
            <a:xfrm>
              <a:off x="2066" y="4079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477" name="Rectangle 272"/>
            <p:cNvSpPr>
              <a:spLocks noChangeArrowheads="1"/>
            </p:cNvSpPr>
            <p:nvPr/>
          </p:nvSpPr>
          <p:spPr bwMode="auto">
            <a:xfrm>
              <a:off x="2171" y="4055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8" name="Rectangle 273"/>
            <p:cNvSpPr>
              <a:spLocks noChangeArrowheads="1"/>
            </p:cNvSpPr>
            <p:nvPr/>
          </p:nvSpPr>
          <p:spPr bwMode="auto">
            <a:xfrm>
              <a:off x="2204" y="4079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479" name="Rectangle 274"/>
            <p:cNvSpPr>
              <a:spLocks noChangeArrowheads="1"/>
            </p:cNvSpPr>
            <p:nvPr/>
          </p:nvSpPr>
          <p:spPr bwMode="auto">
            <a:xfrm>
              <a:off x="2309" y="4055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0" name="Rectangle 275"/>
            <p:cNvSpPr>
              <a:spLocks noChangeArrowheads="1"/>
            </p:cNvSpPr>
            <p:nvPr/>
          </p:nvSpPr>
          <p:spPr bwMode="auto">
            <a:xfrm>
              <a:off x="2343" y="4079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481" name="Rectangle 276"/>
            <p:cNvSpPr>
              <a:spLocks noChangeArrowheads="1"/>
            </p:cNvSpPr>
            <p:nvPr/>
          </p:nvSpPr>
          <p:spPr bwMode="auto">
            <a:xfrm>
              <a:off x="2448" y="4055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2" name="Rectangle 277"/>
            <p:cNvSpPr>
              <a:spLocks noChangeArrowheads="1"/>
            </p:cNvSpPr>
            <p:nvPr/>
          </p:nvSpPr>
          <p:spPr bwMode="auto">
            <a:xfrm>
              <a:off x="2481" y="4079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483" name="Rectangle 278"/>
            <p:cNvSpPr>
              <a:spLocks noChangeArrowheads="1"/>
            </p:cNvSpPr>
            <p:nvPr/>
          </p:nvSpPr>
          <p:spPr bwMode="auto">
            <a:xfrm>
              <a:off x="2586" y="4055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4" name="Rectangle 279"/>
            <p:cNvSpPr>
              <a:spLocks noChangeArrowheads="1"/>
            </p:cNvSpPr>
            <p:nvPr/>
          </p:nvSpPr>
          <p:spPr bwMode="auto">
            <a:xfrm>
              <a:off x="2620" y="4079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485" name="Rectangle 280"/>
            <p:cNvSpPr>
              <a:spLocks noChangeArrowheads="1"/>
            </p:cNvSpPr>
            <p:nvPr/>
          </p:nvSpPr>
          <p:spPr bwMode="auto">
            <a:xfrm>
              <a:off x="2725" y="4055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6" name="Rectangle 281"/>
            <p:cNvSpPr>
              <a:spLocks noChangeArrowheads="1"/>
            </p:cNvSpPr>
            <p:nvPr/>
          </p:nvSpPr>
          <p:spPr bwMode="auto">
            <a:xfrm>
              <a:off x="2758" y="4079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487" name="Rectangle 282"/>
            <p:cNvSpPr>
              <a:spLocks noChangeArrowheads="1"/>
            </p:cNvSpPr>
            <p:nvPr/>
          </p:nvSpPr>
          <p:spPr bwMode="auto">
            <a:xfrm>
              <a:off x="2863" y="4055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8" name="Rectangle 283"/>
            <p:cNvSpPr>
              <a:spLocks noChangeArrowheads="1"/>
            </p:cNvSpPr>
            <p:nvPr/>
          </p:nvSpPr>
          <p:spPr bwMode="auto">
            <a:xfrm>
              <a:off x="2897" y="4079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7</a:t>
              </a:r>
              <a:endParaRPr lang="en-US"/>
            </a:p>
          </p:txBody>
        </p:sp>
        <p:sp>
          <p:nvSpPr>
            <p:cNvPr id="489" name="Rectangle 284"/>
            <p:cNvSpPr>
              <a:spLocks noChangeArrowheads="1"/>
            </p:cNvSpPr>
            <p:nvPr/>
          </p:nvSpPr>
          <p:spPr bwMode="auto">
            <a:xfrm>
              <a:off x="3002" y="4055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" name="Rectangle 285"/>
            <p:cNvSpPr>
              <a:spLocks noChangeArrowheads="1"/>
            </p:cNvSpPr>
            <p:nvPr/>
          </p:nvSpPr>
          <p:spPr bwMode="auto">
            <a:xfrm>
              <a:off x="3035" y="4079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8</a:t>
              </a:r>
              <a:endParaRPr lang="en-US"/>
            </a:p>
          </p:txBody>
        </p:sp>
        <p:sp>
          <p:nvSpPr>
            <p:cNvPr id="491" name="Rectangle 286"/>
            <p:cNvSpPr>
              <a:spLocks noChangeArrowheads="1"/>
            </p:cNvSpPr>
            <p:nvPr/>
          </p:nvSpPr>
          <p:spPr bwMode="auto">
            <a:xfrm>
              <a:off x="3140" y="4055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" name="Rectangle 287"/>
            <p:cNvSpPr>
              <a:spLocks noChangeArrowheads="1"/>
            </p:cNvSpPr>
            <p:nvPr/>
          </p:nvSpPr>
          <p:spPr bwMode="auto">
            <a:xfrm>
              <a:off x="3174" y="4079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9</a:t>
              </a:r>
              <a:endParaRPr lang="en-US"/>
            </a:p>
          </p:txBody>
        </p:sp>
        <p:sp>
          <p:nvSpPr>
            <p:cNvPr id="493" name="Rectangle 288"/>
            <p:cNvSpPr>
              <a:spLocks noChangeArrowheads="1"/>
            </p:cNvSpPr>
            <p:nvPr/>
          </p:nvSpPr>
          <p:spPr bwMode="auto">
            <a:xfrm>
              <a:off x="3251" y="4055"/>
              <a:ext cx="178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4" name="Rectangle 289"/>
            <p:cNvSpPr>
              <a:spLocks noChangeArrowheads="1"/>
            </p:cNvSpPr>
            <p:nvPr/>
          </p:nvSpPr>
          <p:spPr bwMode="auto">
            <a:xfrm>
              <a:off x="3285" y="4079"/>
              <a:ext cx="10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495" name="Rectangle 290"/>
            <p:cNvSpPr>
              <a:spLocks noChangeArrowheads="1"/>
            </p:cNvSpPr>
            <p:nvPr/>
          </p:nvSpPr>
          <p:spPr bwMode="auto">
            <a:xfrm>
              <a:off x="1811" y="3843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6" name="Rectangle 291"/>
            <p:cNvSpPr>
              <a:spLocks noChangeArrowheads="1"/>
            </p:cNvSpPr>
            <p:nvPr/>
          </p:nvSpPr>
          <p:spPr bwMode="auto">
            <a:xfrm>
              <a:off x="1844" y="3866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497" name="Rectangle 292"/>
            <p:cNvSpPr>
              <a:spLocks noChangeArrowheads="1"/>
            </p:cNvSpPr>
            <p:nvPr/>
          </p:nvSpPr>
          <p:spPr bwMode="auto">
            <a:xfrm>
              <a:off x="1811" y="3710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8" name="Rectangle 293"/>
            <p:cNvSpPr>
              <a:spLocks noChangeArrowheads="1"/>
            </p:cNvSpPr>
            <p:nvPr/>
          </p:nvSpPr>
          <p:spPr bwMode="auto">
            <a:xfrm>
              <a:off x="1844" y="3733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499" name="Rectangle 294"/>
            <p:cNvSpPr>
              <a:spLocks noChangeArrowheads="1"/>
            </p:cNvSpPr>
            <p:nvPr/>
          </p:nvSpPr>
          <p:spPr bwMode="auto">
            <a:xfrm>
              <a:off x="1811" y="3577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0" name="Rectangle 295"/>
            <p:cNvSpPr>
              <a:spLocks noChangeArrowheads="1"/>
            </p:cNvSpPr>
            <p:nvPr/>
          </p:nvSpPr>
          <p:spPr bwMode="auto">
            <a:xfrm>
              <a:off x="1844" y="3600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501" name="Rectangle 296"/>
            <p:cNvSpPr>
              <a:spLocks noChangeArrowheads="1"/>
            </p:cNvSpPr>
            <p:nvPr/>
          </p:nvSpPr>
          <p:spPr bwMode="auto">
            <a:xfrm>
              <a:off x="1811" y="3444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" name="Rectangle 297"/>
            <p:cNvSpPr>
              <a:spLocks noChangeArrowheads="1"/>
            </p:cNvSpPr>
            <p:nvPr/>
          </p:nvSpPr>
          <p:spPr bwMode="auto">
            <a:xfrm>
              <a:off x="1844" y="3467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503" name="Rectangle 298"/>
            <p:cNvSpPr>
              <a:spLocks noChangeArrowheads="1"/>
            </p:cNvSpPr>
            <p:nvPr/>
          </p:nvSpPr>
          <p:spPr bwMode="auto">
            <a:xfrm>
              <a:off x="1811" y="3311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4" name="Rectangle 299"/>
            <p:cNvSpPr>
              <a:spLocks noChangeArrowheads="1"/>
            </p:cNvSpPr>
            <p:nvPr/>
          </p:nvSpPr>
          <p:spPr bwMode="auto">
            <a:xfrm>
              <a:off x="1844" y="3334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505" name="Rectangle 300"/>
            <p:cNvSpPr>
              <a:spLocks noChangeArrowheads="1"/>
            </p:cNvSpPr>
            <p:nvPr/>
          </p:nvSpPr>
          <p:spPr bwMode="auto">
            <a:xfrm>
              <a:off x="1811" y="3178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Rectangle 301"/>
            <p:cNvSpPr>
              <a:spLocks noChangeArrowheads="1"/>
            </p:cNvSpPr>
            <p:nvPr/>
          </p:nvSpPr>
          <p:spPr bwMode="auto">
            <a:xfrm>
              <a:off x="1844" y="3201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507" name="Rectangle 302"/>
            <p:cNvSpPr>
              <a:spLocks noChangeArrowheads="1"/>
            </p:cNvSpPr>
            <p:nvPr/>
          </p:nvSpPr>
          <p:spPr bwMode="auto">
            <a:xfrm>
              <a:off x="1811" y="3045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8" name="Rectangle 303"/>
            <p:cNvSpPr>
              <a:spLocks noChangeArrowheads="1"/>
            </p:cNvSpPr>
            <p:nvPr/>
          </p:nvSpPr>
          <p:spPr bwMode="auto">
            <a:xfrm>
              <a:off x="1844" y="3068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7</a:t>
              </a:r>
              <a:endParaRPr lang="en-US"/>
            </a:p>
          </p:txBody>
        </p:sp>
        <p:sp>
          <p:nvSpPr>
            <p:cNvPr id="509" name="Rectangle 304"/>
            <p:cNvSpPr>
              <a:spLocks noChangeArrowheads="1"/>
            </p:cNvSpPr>
            <p:nvPr/>
          </p:nvSpPr>
          <p:spPr bwMode="auto">
            <a:xfrm>
              <a:off x="1811" y="2912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0" name="Rectangle 305"/>
            <p:cNvSpPr>
              <a:spLocks noChangeArrowheads="1"/>
            </p:cNvSpPr>
            <p:nvPr/>
          </p:nvSpPr>
          <p:spPr bwMode="auto">
            <a:xfrm>
              <a:off x="1844" y="2935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8</a:t>
              </a:r>
              <a:endParaRPr lang="en-US"/>
            </a:p>
          </p:txBody>
        </p:sp>
        <p:sp>
          <p:nvSpPr>
            <p:cNvPr id="511" name="Rectangle 306"/>
            <p:cNvSpPr>
              <a:spLocks noChangeArrowheads="1"/>
            </p:cNvSpPr>
            <p:nvPr/>
          </p:nvSpPr>
          <p:spPr bwMode="auto">
            <a:xfrm>
              <a:off x="1811" y="2779"/>
              <a:ext cx="12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" name="Rectangle 307"/>
            <p:cNvSpPr>
              <a:spLocks noChangeArrowheads="1"/>
            </p:cNvSpPr>
            <p:nvPr/>
          </p:nvSpPr>
          <p:spPr bwMode="auto">
            <a:xfrm>
              <a:off x="1844" y="2802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>
                  <a:solidFill>
                    <a:srgbClr val="000000"/>
                  </a:solidFill>
                </a:rPr>
                <a:t>9</a:t>
              </a:r>
              <a:endParaRPr lang="en-US"/>
            </a:p>
          </p:txBody>
        </p:sp>
        <p:sp>
          <p:nvSpPr>
            <p:cNvPr id="513" name="Rectangle 308"/>
            <p:cNvSpPr>
              <a:spLocks noChangeArrowheads="1"/>
            </p:cNvSpPr>
            <p:nvPr/>
          </p:nvSpPr>
          <p:spPr bwMode="auto">
            <a:xfrm>
              <a:off x="1949" y="4051"/>
              <a:ext cx="1385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" name="Rectangle 309"/>
            <p:cNvSpPr>
              <a:spLocks noChangeArrowheads="1"/>
            </p:cNvSpPr>
            <p:nvPr/>
          </p:nvSpPr>
          <p:spPr bwMode="auto">
            <a:xfrm>
              <a:off x="1945" y="2726"/>
              <a:ext cx="8" cy="132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5" name="Rectangle 310"/>
          <p:cNvSpPr>
            <a:spLocks noChangeArrowheads="1"/>
          </p:cNvSpPr>
          <p:nvPr/>
        </p:nvSpPr>
        <p:spPr bwMode="auto">
          <a:xfrm>
            <a:off x="3044825" y="3827462"/>
            <a:ext cx="282575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6" name="Rectangle 311"/>
          <p:cNvSpPr>
            <a:spLocks noChangeArrowheads="1"/>
          </p:cNvSpPr>
          <p:nvPr/>
        </p:nvSpPr>
        <p:spPr bwMode="auto">
          <a:xfrm>
            <a:off x="3098800" y="3865562"/>
            <a:ext cx="1651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sz="1300">
                <a:solidFill>
                  <a:srgbClr val="000000"/>
                </a:solidFill>
              </a:rPr>
              <a:t>10</a:t>
            </a:r>
            <a:endParaRPr lang="en-US"/>
          </a:p>
        </p:txBody>
      </p:sp>
      <p:sp>
        <p:nvSpPr>
          <p:cNvPr id="517" name="Oval 312"/>
          <p:cNvSpPr>
            <a:spLocks noChangeArrowheads="1"/>
          </p:cNvSpPr>
          <p:nvPr/>
        </p:nvSpPr>
        <p:spPr bwMode="auto">
          <a:xfrm>
            <a:off x="3895725" y="5162550"/>
            <a:ext cx="88900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8" name="Oval 313"/>
          <p:cNvSpPr>
            <a:spLocks noChangeArrowheads="1"/>
          </p:cNvSpPr>
          <p:nvPr/>
        </p:nvSpPr>
        <p:spPr bwMode="auto">
          <a:xfrm>
            <a:off x="3681412" y="5821362"/>
            <a:ext cx="88900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9" name="Oval 314"/>
          <p:cNvSpPr>
            <a:spLocks noChangeArrowheads="1"/>
          </p:cNvSpPr>
          <p:nvPr/>
        </p:nvSpPr>
        <p:spPr bwMode="auto">
          <a:xfrm>
            <a:off x="4027487" y="3968750"/>
            <a:ext cx="88900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20" name="Group 315"/>
          <p:cNvGrpSpPr>
            <a:grpSpLocks/>
          </p:cNvGrpSpPr>
          <p:nvPr/>
        </p:nvGrpSpPr>
        <p:grpSpPr bwMode="auto">
          <a:xfrm>
            <a:off x="5219700" y="5175250"/>
            <a:ext cx="88900" cy="85725"/>
            <a:chOff x="3153" y="3491"/>
            <a:chExt cx="56" cy="54"/>
          </a:xfrm>
        </p:grpSpPr>
        <p:sp>
          <p:nvSpPr>
            <p:cNvPr id="521" name="Rectangle 316"/>
            <p:cNvSpPr>
              <a:spLocks noChangeArrowheads="1"/>
            </p:cNvSpPr>
            <p:nvPr/>
          </p:nvSpPr>
          <p:spPr bwMode="auto">
            <a:xfrm>
              <a:off x="3153" y="3491"/>
              <a:ext cx="55" cy="54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" name="Rectangle 317"/>
            <p:cNvSpPr>
              <a:spLocks noChangeArrowheads="1"/>
            </p:cNvSpPr>
            <p:nvPr/>
          </p:nvSpPr>
          <p:spPr bwMode="auto">
            <a:xfrm>
              <a:off x="3153" y="3491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3" name="Group 318"/>
          <p:cNvGrpSpPr>
            <a:grpSpLocks/>
          </p:cNvGrpSpPr>
          <p:nvPr/>
        </p:nvGrpSpPr>
        <p:grpSpPr bwMode="auto">
          <a:xfrm>
            <a:off x="4675187" y="4454525"/>
            <a:ext cx="88900" cy="85725"/>
            <a:chOff x="2840" y="3458"/>
            <a:chExt cx="56" cy="54"/>
          </a:xfrm>
        </p:grpSpPr>
        <p:sp>
          <p:nvSpPr>
            <p:cNvPr id="524" name="Rectangle 319"/>
            <p:cNvSpPr>
              <a:spLocks noChangeArrowheads="1"/>
            </p:cNvSpPr>
            <p:nvPr/>
          </p:nvSpPr>
          <p:spPr bwMode="auto">
            <a:xfrm>
              <a:off x="2840" y="3458"/>
              <a:ext cx="56" cy="53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" name="Rectangle 320"/>
            <p:cNvSpPr>
              <a:spLocks noChangeArrowheads="1"/>
            </p:cNvSpPr>
            <p:nvPr/>
          </p:nvSpPr>
          <p:spPr bwMode="auto">
            <a:xfrm>
              <a:off x="2840" y="3458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6" name="Group 321"/>
          <p:cNvGrpSpPr>
            <a:grpSpLocks/>
          </p:cNvGrpSpPr>
          <p:nvPr/>
        </p:nvGrpSpPr>
        <p:grpSpPr bwMode="auto">
          <a:xfrm>
            <a:off x="5119687" y="5448300"/>
            <a:ext cx="88900" cy="85725"/>
            <a:chOff x="3090" y="3663"/>
            <a:chExt cx="56" cy="54"/>
          </a:xfrm>
        </p:grpSpPr>
        <p:sp>
          <p:nvSpPr>
            <p:cNvPr id="527" name="Rectangle 322"/>
            <p:cNvSpPr>
              <a:spLocks noChangeArrowheads="1"/>
            </p:cNvSpPr>
            <p:nvPr/>
          </p:nvSpPr>
          <p:spPr bwMode="auto">
            <a:xfrm>
              <a:off x="3090" y="3663"/>
              <a:ext cx="55" cy="53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" name="Rectangle 323"/>
            <p:cNvSpPr>
              <a:spLocks noChangeArrowheads="1"/>
            </p:cNvSpPr>
            <p:nvPr/>
          </p:nvSpPr>
          <p:spPr bwMode="auto">
            <a:xfrm>
              <a:off x="3090" y="3663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9" name="Group 324"/>
          <p:cNvGrpSpPr>
            <a:grpSpLocks/>
          </p:cNvGrpSpPr>
          <p:nvPr/>
        </p:nvGrpSpPr>
        <p:grpSpPr bwMode="auto">
          <a:xfrm>
            <a:off x="5119687" y="4478337"/>
            <a:ext cx="88900" cy="85725"/>
            <a:chOff x="3090" y="3052"/>
            <a:chExt cx="56" cy="54"/>
          </a:xfrm>
        </p:grpSpPr>
        <p:sp>
          <p:nvSpPr>
            <p:cNvPr id="530" name="Rectangle 325"/>
            <p:cNvSpPr>
              <a:spLocks noChangeArrowheads="1"/>
            </p:cNvSpPr>
            <p:nvPr/>
          </p:nvSpPr>
          <p:spPr bwMode="auto">
            <a:xfrm>
              <a:off x="3090" y="3052"/>
              <a:ext cx="55" cy="53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" name="Rectangle 326"/>
            <p:cNvSpPr>
              <a:spLocks noChangeArrowheads="1"/>
            </p:cNvSpPr>
            <p:nvPr/>
          </p:nvSpPr>
          <p:spPr bwMode="auto">
            <a:xfrm>
              <a:off x="3090" y="3052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2" name="Group 327"/>
          <p:cNvGrpSpPr>
            <a:grpSpLocks/>
          </p:cNvGrpSpPr>
          <p:nvPr/>
        </p:nvGrpSpPr>
        <p:grpSpPr bwMode="auto">
          <a:xfrm>
            <a:off x="4979987" y="4940300"/>
            <a:ext cx="88900" cy="85725"/>
            <a:chOff x="3002" y="3343"/>
            <a:chExt cx="56" cy="54"/>
          </a:xfrm>
        </p:grpSpPr>
        <p:sp>
          <p:nvSpPr>
            <p:cNvPr id="533" name="Rectangle 328"/>
            <p:cNvSpPr>
              <a:spLocks noChangeArrowheads="1"/>
            </p:cNvSpPr>
            <p:nvPr/>
          </p:nvSpPr>
          <p:spPr bwMode="auto">
            <a:xfrm>
              <a:off x="3002" y="3343"/>
              <a:ext cx="56" cy="54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" name="Rectangle 329"/>
            <p:cNvSpPr>
              <a:spLocks noChangeArrowheads="1"/>
            </p:cNvSpPr>
            <p:nvPr/>
          </p:nvSpPr>
          <p:spPr bwMode="auto">
            <a:xfrm>
              <a:off x="3002" y="3343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5" name="Group 330"/>
          <p:cNvGrpSpPr>
            <a:grpSpLocks/>
          </p:cNvGrpSpPr>
          <p:nvPr/>
        </p:nvGrpSpPr>
        <p:grpSpPr bwMode="auto">
          <a:xfrm>
            <a:off x="5426075" y="5911850"/>
            <a:ext cx="88900" cy="85725"/>
            <a:chOff x="3283" y="3955"/>
            <a:chExt cx="56" cy="54"/>
          </a:xfrm>
        </p:grpSpPr>
        <p:sp>
          <p:nvSpPr>
            <p:cNvPr id="536" name="Rectangle 331"/>
            <p:cNvSpPr>
              <a:spLocks noChangeArrowheads="1"/>
            </p:cNvSpPr>
            <p:nvPr/>
          </p:nvSpPr>
          <p:spPr bwMode="auto">
            <a:xfrm>
              <a:off x="3283" y="3955"/>
              <a:ext cx="56" cy="53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" name="Rectangle 332"/>
            <p:cNvSpPr>
              <a:spLocks noChangeArrowheads="1"/>
            </p:cNvSpPr>
            <p:nvPr/>
          </p:nvSpPr>
          <p:spPr bwMode="auto">
            <a:xfrm>
              <a:off x="3283" y="3955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8" name="Group 333"/>
          <p:cNvGrpSpPr>
            <a:grpSpLocks/>
          </p:cNvGrpSpPr>
          <p:nvPr/>
        </p:nvGrpSpPr>
        <p:grpSpPr bwMode="auto">
          <a:xfrm>
            <a:off x="4845050" y="5072062"/>
            <a:ext cx="88900" cy="84138"/>
            <a:chOff x="2917" y="3812"/>
            <a:chExt cx="56" cy="53"/>
          </a:xfrm>
        </p:grpSpPr>
        <p:sp>
          <p:nvSpPr>
            <p:cNvPr id="539" name="Rectangle 334"/>
            <p:cNvSpPr>
              <a:spLocks noChangeArrowheads="1"/>
            </p:cNvSpPr>
            <p:nvPr/>
          </p:nvSpPr>
          <p:spPr bwMode="auto">
            <a:xfrm>
              <a:off x="2917" y="3812"/>
              <a:ext cx="55" cy="53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" name="Rectangle 335"/>
            <p:cNvSpPr>
              <a:spLocks noChangeArrowheads="1"/>
            </p:cNvSpPr>
            <p:nvPr/>
          </p:nvSpPr>
          <p:spPr bwMode="auto">
            <a:xfrm>
              <a:off x="2917" y="3812"/>
              <a:ext cx="56" cy="53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1" name="Group 336"/>
          <p:cNvGrpSpPr>
            <a:grpSpLocks/>
          </p:cNvGrpSpPr>
          <p:nvPr/>
        </p:nvGrpSpPr>
        <p:grpSpPr bwMode="auto">
          <a:xfrm>
            <a:off x="5338762" y="4595812"/>
            <a:ext cx="88900" cy="85725"/>
            <a:chOff x="3228" y="3126"/>
            <a:chExt cx="56" cy="54"/>
          </a:xfrm>
        </p:grpSpPr>
        <p:sp>
          <p:nvSpPr>
            <p:cNvPr id="542" name="Rectangle 337"/>
            <p:cNvSpPr>
              <a:spLocks noChangeArrowheads="1"/>
            </p:cNvSpPr>
            <p:nvPr/>
          </p:nvSpPr>
          <p:spPr bwMode="auto">
            <a:xfrm>
              <a:off x="3228" y="3126"/>
              <a:ext cx="55" cy="53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" name="Rectangle 338"/>
            <p:cNvSpPr>
              <a:spLocks noChangeArrowheads="1"/>
            </p:cNvSpPr>
            <p:nvPr/>
          </p:nvSpPr>
          <p:spPr bwMode="auto">
            <a:xfrm>
              <a:off x="3228" y="3126"/>
              <a:ext cx="56" cy="54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4" name="Oval 339"/>
          <p:cNvSpPr>
            <a:spLocks noChangeArrowheads="1"/>
          </p:cNvSpPr>
          <p:nvPr/>
        </p:nvSpPr>
        <p:spPr bwMode="auto">
          <a:xfrm>
            <a:off x="4252912" y="5835650"/>
            <a:ext cx="88900" cy="8413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5" name="Oval 340"/>
          <p:cNvSpPr>
            <a:spLocks noChangeArrowheads="1"/>
          </p:cNvSpPr>
          <p:nvPr/>
        </p:nvSpPr>
        <p:spPr bwMode="auto">
          <a:xfrm>
            <a:off x="3505200" y="4791075"/>
            <a:ext cx="88900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6" name="Oval 341"/>
          <p:cNvSpPr>
            <a:spLocks noChangeArrowheads="1"/>
          </p:cNvSpPr>
          <p:nvPr/>
        </p:nvSpPr>
        <p:spPr bwMode="auto">
          <a:xfrm>
            <a:off x="3902075" y="4759325"/>
            <a:ext cx="88900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7" name="Oval 342"/>
          <p:cNvSpPr>
            <a:spLocks noChangeArrowheads="1"/>
          </p:cNvSpPr>
          <p:nvPr/>
        </p:nvSpPr>
        <p:spPr bwMode="auto">
          <a:xfrm>
            <a:off x="4027487" y="5826125"/>
            <a:ext cx="88900" cy="8413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8" name="Oval 343"/>
          <p:cNvSpPr>
            <a:spLocks noChangeArrowheads="1"/>
          </p:cNvSpPr>
          <p:nvPr/>
        </p:nvSpPr>
        <p:spPr bwMode="auto">
          <a:xfrm>
            <a:off x="4252912" y="3943350"/>
            <a:ext cx="88900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9" name="Oval 344"/>
          <p:cNvSpPr>
            <a:spLocks noChangeArrowheads="1"/>
          </p:cNvSpPr>
          <p:nvPr/>
        </p:nvSpPr>
        <p:spPr bwMode="auto">
          <a:xfrm>
            <a:off x="3806825" y="5332412"/>
            <a:ext cx="88900" cy="85725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0" name="Oval 345"/>
          <p:cNvSpPr>
            <a:spLocks noChangeArrowheads="1"/>
          </p:cNvSpPr>
          <p:nvPr/>
        </p:nvSpPr>
        <p:spPr bwMode="auto">
          <a:xfrm>
            <a:off x="4132262" y="4895850"/>
            <a:ext cx="87313" cy="84137"/>
          </a:xfrm>
          <a:prstGeom prst="ellipse">
            <a:avLst/>
          </a:pr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1" name="Rectangle 346" descr="Wide downward diagonal"/>
          <p:cNvSpPr>
            <a:spLocks noChangeArrowheads="1"/>
          </p:cNvSpPr>
          <p:nvPr/>
        </p:nvSpPr>
        <p:spPr bwMode="auto">
          <a:xfrm>
            <a:off x="5351462" y="3946525"/>
            <a:ext cx="74613" cy="80962"/>
          </a:xfrm>
          <a:prstGeom prst="rect">
            <a:avLst/>
          </a:prstGeom>
          <a:pattFill prst="wdDnDiag">
            <a:fgClr>
              <a:srgbClr val="FF0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" name="Oval 347"/>
          <p:cNvSpPr>
            <a:spLocks noChangeArrowheads="1"/>
          </p:cNvSpPr>
          <p:nvPr/>
        </p:nvSpPr>
        <p:spPr bwMode="auto">
          <a:xfrm>
            <a:off x="1670050" y="6027737"/>
            <a:ext cx="87312" cy="84138"/>
          </a:xfrm>
          <a:prstGeom prst="ellipse">
            <a:avLst/>
          </a:prstGeom>
          <a:solidFill>
            <a:srgbClr val="33996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53" name="Group 349"/>
          <p:cNvGrpSpPr>
            <a:grpSpLocks/>
          </p:cNvGrpSpPr>
          <p:nvPr/>
        </p:nvGrpSpPr>
        <p:grpSpPr bwMode="auto">
          <a:xfrm>
            <a:off x="1889125" y="6027737"/>
            <a:ext cx="88900" cy="84138"/>
            <a:chOff x="2917" y="3812"/>
            <a:chExt cx="56" cy="53"/>
          </a:xfrm>
        </p:grpSpPr>
        <p:sp>
          <p:nvSpPr>
            <p:cNvPr id="554" name="Rectangle 350"/>
            <p:cNvSpPr>
              <a:spLocks noChangeArrowheads="1"/>
            </p:cNvSpPr>
            <p:nvPr/>
          </p:nvSpPr>
          <p:spPr bwMode="auto">
            <a:xfrm>
              <a:off x="2917" y="3812"/>
              <a:ext cx="55" cy="53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5" name="Rectangle 351"/>
            <p:cNvSpPr>
              <a:spLocks noChangeArrowheads="1"/>
            </p:cNvSpPr>
            <p:nvPr/>
          </p:nvSpPr>
          <p:spPr bwMode="auto">
            <a:xfrm>
              <a:off x="2917" y="3812"/>
              <a:ext cx="56" cy="53"/>
            </a:xfrm>
            <a:prstGeom prst="rect">
              <a:avLst/>
            </a:prstGeom>
            <a:solidFill>
              <a:srgbClr val="00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6" name="Line 355"/>
          <p:cNvSpPr>
            <a:spLocks noChangeShapeType="1"/>
          </p:cNvSpPr>
          <p:nvPr/>
        </p:nvSpPr>
        <p:spPr bwMode="auto">
          <a:xfrm>
            <a:off x="1804987" y="3719512"/>
            <a:ext cx="0" cy="2568575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7" name="Line 356"/>
          <p:cNvSpPr>
            <a:spLocks noChangeShapeType="1"/>
          </p:cNvSpPr>
          <p:nvPr/>
        </p:nvSpPr>
        <p:spPr bwMode="auto">
          <a:xfrm>
            <a:off x="4525962" y="3752850"/>
            <a:ext cx="0" cy="2568575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8" name="Oval 600"/>
          <p:cNvSpPr>
            <a:spLocks noChangeAspect="1" noChangeArrowheads="1"/>
          </p:cNvSpPr>
          <p:nvPr/>
        </p:nvSpPr>
        <p:spPr bwMode="auto">
          <a:xfrm>
            <a:off x="1643062" y="5991225"/>
            <a:ext cx="146050" cy="141287"/>
          </a:xfrm>
          <a:prstGeom prst="ellipse">
            <a:avLst/>
          </a:pr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59" name="Group 601"/>
          <p:cNvGrpSpPr>
            <a:grpSpLocks noChangeAspect="1"/>
          </p:cNvGrpSpPr>
          <p:nvPr/>
        </p:nvGrpSpPr>
        <p:grpSpPr bwMode="auto">
          <a:xfrm>
            <a:off x="1851025" y="5994400"/>
            <a:ext cx="146050" cy="138112"/>
            <a:chOff x="2917" y="3812"/>
            <a:chExt cx="56" cy="53"/>
          </a:xfrm>
        </p:grpSpPr>
        <p:sp>
          <p:nvSpPr>
            <p:cNvPr id="560" name="Rectangle 602"/>
            <p:cNvSpPr>
              <a:spLocks noChangeAspect="1" noChangeArrowheads="1"/>
            </p:cNvSpPr>
            <p:nvPr/>
          </p:nvSpPr>
          <p:spPr bwMode="auto">
            <a:xfrm>
              <a:off x="2917" y="3812"/>
              <a:ext cx="55" cy="53"/>
            </a:xfrm>
            <a:prstGeom prst="rect">
              <a:avLst/>
            </a:prstGeom>
            <a:solidFill>
              <a:srgbClr val="00FF00"/>
            </a:solidFill>
            <a:ln w="3175">
              <a:solidFill>
                <a:srgbClr val="3399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1" name="Rectangle 603"/>
            <p:cNvSpPr>
              <a:spLocks noChangeAspect="1" noChangeArrowheads="1"/>
            </p:cNvSpPr>
            <p:nvPr/>
          </p:nvSpPr>
          <p:spPr bwMode="auto">
            <a:xfrm>
              <a:off x="2917" y="3812"/>
              <a:ext cx="56" cy="53"/>
            </a:xfrm>
            <a:prstGeom prst="rect">
              <a:avLst/>
            </a:prstGeom>
            <a:solidFill>
              <a:srgbClr val="00FF00"/>
            </a:solidFill>
            <a:ln w="3175">
              <a:solidFill>
                <a:srgbClr val="3399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2" name="Line 621"/>
          <p:cNvSpPr>
            <a:spLocks noChangeShapeType="1"/>
          </p:cNvSpPr>
          <p:nvPr/>
        </p:nvSpPr>
        <p:spPr bwMode="auto">
          <a:xfrm flipV="1">
            <a:off x="4341812" y="5754687"/>
            <a:ext cx="273050" cy="104775"/>
          </a:xfrm>
          <a:prstGeom prst="line">
            <a:avLst/>
          </a:prstGeom>
          <a:noFill/>
          <a:ln w="34925">
            <a:solidFill>
              <a:srgbClr val="33CCCC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3" name="Line 622"/>
          <p:cNvSpPr>
            <a:spLocks noChangeShapeType="1"/>
          </p:cNvSpPr>
          <p:nvPr/>
        </p:nvSpPr>
        <p:spPr bwMode="auto">
          <a:xfrm>
            <a:off x="4497387" y="4437062"/>
            <a:ext cx="182563" cy="57150"/>
          </a:xfrm>
          <a:prstGeom prst="line">
            <a:avLst/>
          </a:prstGeom>
          <a:noFill/>
          <a:ln w="34925">
            <a:solidFill>
              <a:srgbClr val="33CCCC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64" name="Group 352"/>
          <p:cNvGrpSpPr>
            <a:grpSpLocks noChangeAspect="1"/>
          </p:cNvGrpSpPr>
          <p:nvPr/>
        </p:nvGrpSpPr>
        <p:grpSpPr bwMode="auto">
          <a:xfrm>
            <a:off x="4594225" y="5680075"/>
            <a:ext cx="146050" cy="138112"/>
            <a:chOff x="2917" y="3812"/>
            <a:chExt cx="56" cy="53"/>
          </a:xfrm>
        </p:grpSpPr>
        <p:sp>
          <p:nvSpPr>
            <p:cNvPr id="565" name="Rectangle 353"/>
            <p:cNvSpPr>
              <a:spLocks noChangeAspect="1" noChangeArrowheads="1"/>
            </p:cNvSpPr>
            <p:nvPr/>
          </p:nvSpPr>
          <p:spPr bwMode="auto">
            <a:xfrm>
              <a:off x="2917" y="3812"/>
              <a:ext cx="55" cy="53"/>
            </a:xfrm>
            <a:prstGeom prst="rect">
              <a:avLst/>
            </a:prstGeom>
            <a:solidFill>
              <a:srgbClr val="00FF00"/>
            </a:solidFill>
            <a:ln w="3175">
              <a:solidFill>
                <a:srgbClr val="3399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6" name="Rectangle 354"/>
            <p:cNvSpPr>
              <a:spLocks noChangeAspect="1" noChangeArrowheads="1"/>
            </p:cNvSpPr>
            <p:nvPr/>
          </p:nvSpPr>
          <p:spPr bwMode="auto">
            <a:xfrm>
              <a:off x="2917" y="3812"/>
              <a:ext cx="56" cy="53"/>
            </a:xfrm>
            <a:prstGeom prst="rect">
              <a:avLst/>
            </a:prstGeom>
            <a:solidFill>
              <a:srgbClr val="00FF00"/>
            </a:solidFill>
            <a:ln w="3175">
              <a:solidFill>
                <a:srgbClr val="33996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7" name="Oval 348"/>
          <p:cNvSpPr>
            <a:spLocks noChangeAspect="1" noChangeArrowheads="1"/>
          </p:cNvSpPr>
          <p:nvPr/>
        </p:nvSpPr>
        <p:spPr bwMode="auto">
          <a:xfrm>
            <a:off x="4367212" y="4343400"/>
            <a:ext cx="146050" cy="141287"/>
          </a:xfrm>
          <a:prstGeom prst="ellipse">
            <a:avLst/>
          </a:prstGeom>
          <a:solidFill>
            <a:srgbClr val="FF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4849</TotalTime>
  <Words>410</Words>
  <Application>Microsoft Office PowerPoint</Application>
  <PresentationFormat>On-screen Show (4:3)</PresentationFormat>
  <Paragraphs>257</Paragraphs>
  <Slides>16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Default Design</vt:lpstr>
      <vt:lpstr>Bitmap Image</vt:lpstr>
      <vt:lpstr>Equation</vt:lpstr>
      <vt:lpstr>Mašinsko učenje 2</vt:lpstr>
      <vt:lpstr>Slide 2</vt:lpstr>
      <vt:lpstr>Slide 3</vt:lpstr>
      <vt:lpstr>Nearest Neighbor Classifier</vt:lpstr>
      <vt:lpstr>Nearest Neighbor Classifier</vt:lpstr>
      <vt:lpstr>Nearest Neighbor Classifier</vt:lpstr>
      <vt:lpstr>K-Nearest Neighbor Classifier</vt:lpstr>
      <vt:lpstr>K-Nearest Neighbor Classifier</vt:lpstr>
      <vt:lpstr>K-Nearest Neighbor Classifier</vt:lpstr>
      <vt:lpstr>Kako odrediti bitne osobine</vt:lpstr>
      <vt:lpstr>Kako odrediti bitne osobine</vt:lpstr>
      <vt:lpstr>još problema</vt:lpstr>
      <vt:lpstr>Data editing</vt:lpstr>
      <vt:lpstr>Rastojanja</vt:lpstr>
      <vt:lpstr>Rastojanja</vt:lpstr>
      <vt:lpstr>Linearna aproksimacija</vt:lpstr>
    </vt:vector>
  </TitlesOfParts>
  <Company>none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Primene različitih vrsta aproksimacija funkcija</dc:title>
  <dc:creator>djordje</dc:creator>
  <cp:lastModifiedBy>Djordje Obradovic</cp:lastModifiedBy>
  <cp:revision>407</cp:revision>
  <dcterms:created xsi:type="dcterms:W3CDTF">2005-12-27T21:54:02Z</dcterms:created>
  <dcterms:modified xsi:type="dcterms:W3CDTF">2016-04-12T12:35:12Z</dcterms:modified>
</cp:coreProperties>
</file>