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BB9E500-1DDF-4572-BFB6-024C2E59BB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8BEBFA-DB7F-4303-8207-21D9C947D6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69F7D2-9D02-44A7-80A6-93408199E7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C80AD2-D26B-45BE-BFB4-83DCC7D7DB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CAB19D-31E4-4F7E-A3A6-0A14D6611B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260D51-66B9-43FE-A23E-300CFB5BB6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5BAA27-18DB-45EC-BC52-BFE9ADE7ED8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01CE87-DB06-4275-A633-241E95244B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70EE9F-D1F9-4B75-A393-6F4DC73872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BFC341-CA11-4ADF-9191-50F2C154FCC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CD37022-975A-4B18-8CC7-C85B1C9567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277A391-31DB-4487-A1F9-C68F8E492D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31240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Priprema za vežbe</a:t>
            </a:r>
            <a:br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133720" y="533520"/>
            <a:ext cx="6400440" cy="685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Osnovi računarske inteligencija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Pretraživanje prvi u dubinu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838080" y="1828800"/>
            <a:ext cx="7492680" cy="4200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0" dur="indefinite" restart="never" nodeType="tmRoot">
          <p:childTnLst>
            <p:seq>
              <p:cTn id="3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Pretraživanje prvi u dubinu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2286000" y="160020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09480" y="26668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286000" y="26668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505320" y="26668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5228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99072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H="1">
            <a:off x="1130040" y="2209680"/>
            <a:ext cx="1460520" cy="54612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0"/>
          <p:cNvSpPr/>
          <p:nvPr/>
        </p:nvSpPr>
        <p:spPr>
          <a:xfrm flipH="1">
            <a:off x="2589120" y="2211120"/>
            <a:ext cx="3240" cy="4572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1"/>
          <p:cNvSpPr/>
          <p:nvPr/>
        </p:nvSpPr>
        <p:spPr>
          <a:xfrm>
            <a:off x="2590560" y="2209680"/>
            <a:ext cx="1003320" cy="54612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12"/>
          <p:cNvSpPr/>
          <p:nvPr/>
        </p:nvSpPr>
        <p:spPr>
          <a:xfrm flipV="1">
            <a:off x="672840" y="3276360"/>
            <a:ext cx="24156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13"/>
          <p:cNvSpPr/>
          <p:nvPr/>
        </p:nvSpPr>
        <p:spPr>
          <a:xfrm flipH="1" flipV="1">
            <a:off x="914400" y="3276360"/>
            <a:ext cx="16488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182880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266688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16"/>
          <p:cNvSpPr/>
          <p:nvPr/>
        </p:nvSpPr>
        <p:spPr>
          <a:xfrm flipV="1">
            <a:off x="2349360" y="3276360"/>
            <a:ext cx="24120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17"/>
          <p:cNvSpPr/>
          <p:nvPr/>
        </p:nvSpPr>
        <p:spPr>
          <a:xfrm flipH="1" flipV="1">
            <a:off x="2590560" y="3276360"/>
            <a:ext cx="16524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8"/>
          <p:cNvSpPr/>
          <p:nvPr/>
        </p:nvSpPr>
        <p:spPr>
          <a:xfrm>
            <a:off x="4543200" y="1676520"/>
            <a:ext cx="19792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Redosled obrade: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>
            <a:off x="3893760" y="3581280"/>
            <a:ext cx="1284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 obradu: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Line 20"/>
          <p:cNvSpPr/>
          <p:nvPr/>
        </p:nvSpPr>
        <p:spPr>
          <a:xfrm>
            <a:off x="3886200" y="3981240"/>
            <a:ext cx="44193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1"/>
          <p:cNvSpPr/>
          <p:nvPr/>
        </p:nvSpPr>
        <p:spPr>
          <a:xfrm>
            <a:off x="426960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463860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3"/>
          <p:cNvSpPr/>
          <p:nvPr/>
        </p:nvSpPr>
        <p:spPr>
          <a:xfrm>
            <a:off x="500796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4"/>
          <p:cNvSpPr/>
          <p:nvPr/>
        </p:nvSpPr>
        <p:spPr>
          <a:xfrm>
            <a:off x="5375520" y="2133720"/>
            <a:ext cx="245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5"/>
          <p:cNvSpPr/>
          <p:nvPr/>
        </p:nvSpPr>
        <p:spPr>
          <a:xfrm>
            <a:off x="5681880" y="21337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6"/>
          <p:cNvSpPr/>
          <p:nvPr/>
        </p:nvSpPr>
        <p:spPr>
          <a:xfrm>
            <a:off x="603828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640728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677628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9"/>
          <p:cNvSpPr/>
          <p:nvPr/>
        </p:nvSpPr>
        <p:spPr>
          <a:xfrm>
            <a:off x="380988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0"/>
          <p:cNvSpPr/>
          <p:nvPr/>
        </p:nvSpPr>
        <p:spPr>
          <a:xfrm>
            <a:off x="430056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1"/>
          <p:cNvSpPr/>
          <p:nvPr/>
        </p:nvSpPr>
        <p:spPr>
          <a:xfrm>
            <a:off x="478944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2"/>
          <p:cNvSpPr/>
          <p:nvPr/>
        </p:nvSpPr>
        <p:spPr>
          <a:xfrm>
            <a:off x="528012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3"/>
          <p:cNvSpPr/>
          <p:nvPr/>
        </p:nvSpPr>
        <p:spPr>
          <a:xfrm>
            <a:off x="576900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4"/>
          <p:cNvSpPr/>
          <p:nvPr/>
        </p:nvSpPr>
        <p:spPr>
          <a:xfrm>
            <a:off x="625968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5"/>
          <p:cNvSpPr/>
          <p:nvPr/>
        </p:nvSpPr>
        <p:spPr>
          <a:xfrm>
            <a:off x="674856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6"/>
          <p:cNvSpPr/>
          <p:nvPr/>
        </p:nvSpPr>
        <p:spPr>
          <a:xfrm>
            <a:off x="723888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7"/>
          <p:cNvSpPr/>
          <p:nvPr/>
        </p:nvSpPr>
        <p:spPr>
          <a:xfrm>
            <a:off x="2836800" y="6095880"/>
            <a:ext cx="2931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Novi se dodaju na početak!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Pretraživanje prvi u širinu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2286000" y="160020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09480" y="26668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286000" y="26668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3505320" y="26668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15228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99072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9"/>
          <p:cNvSpPr/>
          <p:nvPr/>
        </p:nvSpPr>
        <p:spPr>
          <a:xfrm flipH="1">
            <a:off x="1130040" y="2209680"/>
            <a:ext cx="1460520" cy="54612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10"/>
          <p:cNvSpPr/>
          <p:nvPr/>
        </p:nvSpPr>
        <p:spPr>
          <a:xfrm flipH="1">
            <a:off x="2589120" y="2211120"/>
            <a:ext cx="3240" cy="4572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11"/>
          <p:cNvSpPr/>
          <p:nvPr/>
        </p:nvSpPr>
        <p:spPr>
          <a:xfrm>
            <a:off x="2590560" y="2209680"/>
            <a:ext cx="1003320" cy="54612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12"/>
          <p:cNvSpPr/>
          <p:nvPr/>
        </p:nvSpPr>
        <p:spPr>
          <a:xfrm flipV="1">
            <a:off x="672840" y="3276360"/>
            <a:ext cx="24156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3"/>
          <p:cNvSpPr/>
          <p:nvPr/>
        </p:nvSpPr>
        <p:spPr>
          <a:xfrm flipH="1" flipV="1">
            <a:off x="914400" y="3276360"/>
            <a:ext cx="16488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182880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2666880" y="3581280"/>
            <a:ext cx="609120" cy="609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Line 16"/>
          <p:cNvSpPr/>
          <p:nvPr/>
        </p:nvSpPr>
        <p:spPr>
          <a:xfrm flipV="1">
            <a:off x="2349360" y="3276360"/>
            <a:ext cx="24120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7"/>
          <p:cNvSpPr/>
          <p:nvPr/>
        </p:nvSpPr>
        <p:spPr>
          <a:xfrm flipH="1" flipV="1">
            <a:off x="2590560" y="3276360"/>
            <a:ext cx="165240" cy="39384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8"/>
          <p:cNvSpPr/>
          <p:nvPr/>
        </p:nvSpPr>
        <p:spPr>
          <a:xfrm>
            <a:off x="4543200" y="1676520"/>
            <a:ext cx="19792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Redosled obrade: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9"/>
          <p:cNvSpPr/>
          <p:nvPr/>
        </p:nvSpPr>
        <p:spPr>
          <a:xfrm>
            <a:off x="3893760" y="3581280"/>
            <a:ext cx="1284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 obradu: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20"/>
          <p:cNvSpPr/>
          <p:nvPr/>
        </p:nvSpPr>
        <p:spPr>
          <a:xfrm>
            <a:off x="3886200" y="3981240"/>
            <a:ext cx="44193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1"/>
          <p:cNvSpPr/>
          <p:nvPr/>
        </p:nvSpPr>
        <p:spPr>
          <a:xfrm>
            <a:off x="426960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463860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5007240" y="21337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4"/>
          <p:cNvSpPr/>
          <p:nvPr/>
        </p:nvSpPr>
        <p:spPr>
          <a:xfrm>
            <a:off x="537696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5"/>
          <p:cNvSpPr/>
          <p:nvPr/>
        </p:nvSpPr>
        <p:spPr>
          <a:xfrm>
            <a:off x="568260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6"/>
          <p:cNvSpPr/>
          <p:nvPr/>
        </p:nvSpPr>
        <p:spPr>
          <a:xfrm>
            <a:off x="6037560" y="2133720"/>
            <a:ext cx="245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7"/>
          <p:cNvSpPr/>
          <p:nvPr/>
        </p:nvSpPr>
        <p:spPr>
          <a:xfrm>
            <a:off x="640728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8"/>
          <p:cNvSpPr/>
          <p:nvPr/>
        </p:nvSpPr>
        <p:spPr>
          <a:xfrm>
            <a:off x="6776280" y="213372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9"/>
          <p:cNvSpPr/>
          <p:nvPr/>
        </p:nvSpPr>
        <p:spPr>
          <a:xfrm>
            <a:off x="380988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0"/>
          <p:cNvSpPr/>
          <p:nvPr/>
        </p:nvSpPr>
        <p:spPr>
          <a:xfrm>
            <a:off x="430056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1"/>
          <p:cNvSpPr/>
          <p:nvPr/>
        </p:nvSpPr>
        <p:spPr>
          <a:xfrm>
            <a:off x="478944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2"/>
          <p:cNvSpPr/>
          <p:nvPr/>
        </p:nvSpPr>
        <p:spPr>
          <a:xfrm>
            <a:off x="528012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3"/>
          <p:cNvSpPr/>
          <p:nvPr/>
        </p:nvSpPr>
        <p:spPr>
          <a:xfrm>
            <a:off x="576900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4"/>
          <p:cNvSpPr/>
          <p:nvPr/>
        </p:nvSpPr>
        <p:spPr>
          <a:xfrm>
            <a:off x="625968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5"/>
          <p:cNvSpPr/>
          <p:nvPr/>
        </p:nvSpPr>
        <p:spPr>
          <a:xfrm>
            <a:off x="674856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6"/>
          <p:cNvSpPr/>
          <p:nvPr/>
        </p:nvSpPr>
        <p:spPr>
          <a:xfrm>
            <a:off x="7238880" y="4038480"/>
            <a:ext cx="380520" cy="17521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7"/>
          <p:cNvSpPr/>
          <p:nvPr/>
        </p:nvSpPr>
        <p:spPr>
          <a:xfrm>
            <a:off x="2866680" y="6095880"/>
            <a:ext cx="2500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Novi se dodaju na kraj!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Pretraživanje prvi u širinu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315720" y="1752480"/>
            <a:ext cx="1778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Implementacija: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2666880" y="24382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791320" y="24382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5211720" y="3125880"/>
            <a:ext cx="3566520" cy="92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Link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ea typeface="Consolas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Node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StartNode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Node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EndNode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Name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double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Cost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1097280" y="3156480"/>
            <a:ext cx="4114440" cy="76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Node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ea typeface="Consolas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Name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double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Heuristic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Link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 Links {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841680" y="2514600"/>
            <a:ext cx="6260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2666880" y="419112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847800" y="4267080"/>
            <a:ext cx="14857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2438280" y="4793400"/>
            <a:ext cx="4419360" cy="1764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State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ea typeface="Consolas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State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Parent;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Node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Node;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double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Cost;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Level;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// Metoda odredjuje sledece cvorove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// u koje je moguce preci iz trenutnog cvora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1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State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children()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bool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isFinalState()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C#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304920" y="1752480"/>
            <a:ext cx="36572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Čitanje iz tekstualne datoteke: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990720" y="2202840"/>
            <a:ext cx="6705360" cy="27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[] lines =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File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.ReadAllLines(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@".\Graphs\Nodes.txt"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380880" y="2666880"/>
            <a:ext cx="36572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Obrada niza linija: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1066680" y="3007800"/>
            <a:ext cx="5181120" cy="118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foreach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(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line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lines)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//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NS:250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[] parts = line.Split(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':'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Console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.WriteLine(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"Naziv grada:"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+parts[0]);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386280" y="4191120"/>
            <a:ext cx="98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Lista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1066680" y="4601520"/>
            <a:ext cx="5181120" cy="136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elementi =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&gt;();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(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i = 0; i &lt; 10; i++)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elementi.Add(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"add-"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+ i);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elementi.Insert(0, 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"insert-0"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elementi.RemoveAt(3);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0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C#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304920" y="1752480"/>
            <a:ext cx="36572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Dictionary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914400" y="2215800"/>
            <a:ext cx="4952520" cy="118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Dictionary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,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ht =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Dictionary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,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&gt;();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ht.Add(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"Ponedeljak"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, 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"Monday"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ht.Add(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"Sreda"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, 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"Wednesday"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(ht.ContainsKey(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"Sreda"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Console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.WriteLine(ht[</a:t>
            </a:r>
            <a:r>
              <a:rPr b="0" lang="en-US" sz="12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"Sreda"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]);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389120" y="4206240"/>
            <a:ext cx="3840480" cy="2377440"/>
          </a:xfrm>
          <a:custGeom>
            <a:avLst/>
            <a:gdLst/>
            <a:ahLst/>
            <a:rect l="l" t="t" r="r" b="b"/>
            <a:pathLst>
              <a:path w="3819525" h="668337">
                <a:moveTo>
                  <a:pt x="3781425" y="0"/>
                </a:moveTo>
                <a:cubicBezTo>
                  <a:pt x="3800475" y="4762"/>
                  <a:pt x="3819525" y="9525"/>
                  <a:pt x="3724275" y="104775"/>
                </a:cubicBezTo>
                <a:cubicBezTo>
                  <a:pt x="3629025" y="200025"/>
                  <a:pt x="3403600" y="477838"/>
                  <a:pt x="3209925" y="571500"/>
                </a:cubicBezTo>
                <a:cubicBezTo>
                  <a:pt x="3016250" y="665162"/>
                  <a:pt x="2886075" y="668337"/>
                  <a:pt x="2562225" y="666750"/>
                </a:cubicBezTo>
                <a:cubicBezTo>
                  <a:pt x="2238375" y="665163"/>
                  <a:pt x="1693862" y="576262"/>
                  <a:pt x="1266825" y="561975"/>
                </a:cubicBezTo>
                <a:cubicBezTo>
                  <a:pt x="839788" y="547688"/>
                  <a:pt x="419894" y="564356"/>
                  <a:pt x="0" y="581025"/>
                </a:cubicBezTo>
              </a:path>
            </a:pathLst>
          </a:custGeom>
          <a:noFill/>
          <a:ln>
            <a:solidFill>
              <a:srgbClr val="ff505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Shape 2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C#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3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304920" y="1752480"/>
            <a:ext cx="36572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380880" y="2263680"/>
            <a:ext cx="3885840" cy="27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Dictionary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string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,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graph;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6477120" y="236232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334200" y="1523880"/>
            <a:ext cx="14857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685800" y="33526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2209680" y="33526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2560320" y="438912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914400" y="2895480"/>
            <a:ext cx="456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2"/>
          <p:cNvSpPr/>
          <p:nvPr/>
        </p:nvSpPr>
        <p:spPr>
          <a:xfrm>
            <a:off x="2377440" y="2895480"/>
            <a:ext cx="63972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>
            <a:off x="5486400" y="38098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4"/>
          <p:cNvSpPr/>
          <p:nvPr/>
        </p:nvSpPr>
        <p:spPr>
          <a:xfrm>
            <a:off x="6629400" y="38098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5"/>
          <p:cNvSpPr/>
          <p:nvPr/>
        </p:nvSpPr>
        <p:spPr>
          <a:xfrm>
            <a:off x="7772400" y="38098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 flipV="1">
            <a:off x="5943600" y="2971080"/>
            <a:ext cx="99036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7"/>
          <p:cNvSpPr/>
          <p:nvPr/>
        </p:nvSpPr>
        <p:spPr>
          <a:xfrm>
            <a:off x="5868720" y="3276720"/>
            <a:ext cx="615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 flipH="1" flipV="1">
            <a:off x="6934320" y="2971080"/>
            <a:ext cx="15192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9"/>
          <p:cNvSpPr/>
          <p:nvPr/>
        </p:nvSpPr>
        <p:spPr>
          <a:xfrm flipH="1" flipV="1">
            <a:off x="6933600" y="2971080"/>
            <a:ext cx="129492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3200400" y="2989800"/>
            <a:ext cx="3704760" cy="667800"/>
          </a:xfrm>
          <a:custGeom>
            <a:avLst/>
            <a:gdLst/>
            <a:ahLst/>
            <a:rect l="l" t="t" r="r" b="b"/>
            <a:pathLst>
              <a:path w="3819525" h="668337">
                <a:moveTo>
                  <a:pt x="3781425" y="0"/>
                </a:moveTo>
                <a:cubicBezTo>
                  <a:pt x="3800475" y="4762"/>
                  <a:pt x="3819525" y="9525"/>
                  <a:pt x="3724275" y="104775"/>
                </a:cubicBezTo>
                <a:cubicBezTo>
                  <a:pt x="3629025" y="200025"/>
                  <a:pt x="3403600" y="477838"/>
                  <a:pt x="3209925" y="571500"/>
                </a:cubicBezTo>
                <a:cubicBezTo>
                  <a:pt x="3016250" y="665162"/>
                  <a:pt x="2886075" y="668337"/>
                  <a:pt x="2562225" y="666750"/>
                </a:cubicBezTo>
                <a:cubicBezTo>
                  <a:pt x="2238375" y="665163"/>
                  <a:pt x="1693862" y="576262"/>
                  <a:pt x="1266825" y="561975"/>
                </a:cubicBezTo>
                <a:cubicBezTo>
                  <a:pt x="839788" y="547688"/>
                  <a:pt x="419894" y="564356"/>
                  <a:pt x="0" y="581025"/>
                </a:cubicBezTo>
              </a:path>
            </a:pathLst>
          </a:custGeom>
          <a:noFill/>
          <a:ln>
            <a:solidFill>
              <a:srgbClr val="ff505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2560320" y="515160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2"/>
          <p:cNvSpPr/>
          <p:nvPr/>
        </p:nvSpPr>
        <p:spPr>
          <a:xfrm>
            <a:off x="2560320" y="588312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3"/>
          <p:cNvSpPr/>
          <p:nvPr/>
        </p:nvSpPr>
        <p:spPr>
          <a:xfrm>
            <a:off x="3566520" y="6217920"/>
            <a:ext cx="731160" cy="24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4"/>
          <p:cNvSpPr/>
          <p:nvPr/>
        </p:nvSpPr>
        <p:spPr>
          <a:xfrm>
            <a:off x="3566520" y="5517360"/>
            <a:ext cx="731160" cy="24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5"/>
          <p:cNvSpPr/>
          <p:nvPr/>
        </p:nvSpPr>
        <p:spPr>
          <a:xfrm>
            <a:off x="3566160" y="4754880"/>
            <a:ext cx="731160" cy="24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6"/>
          <p:cNvSpPr/>
          <p:nvPr/>
        </p:nvSpPr>
        <p:spPr>
          <a:xfrm>
            <a:off x="3566520" y="5943600"/>
            <a:ext cx="731160" cy="24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3566520" y="5212080"/>
            <a:ext cx="731160" cy="24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3566160" y="4480560"/>
            <a:ext cx="731160" cy="24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15" name="Line 29"/>
          <p:cNvCxnSpPr>
            <a:stCxn id="214" idx="0"/>
            <a:endCxn id="195" idx="3"/>
          </p:cNvCxnSpPr>
          <p:nvPr/>
        </p:nvCxnSpPr>
        <p:spPr>
          <a:xfrm flipH="1" flipV="1">
            <a:off x="3123720" y="3657240"/>
            <a:ext cx="808200" cy="823680"/>
          </a:xfrm>
          <a:prstGeom prst="curvedConnector3">
            <a:avLst/>
          </a:prstGeom>
          <a:ln>
            <a:solidFill>
              <a:srgbClr val="00ff00"/>
            </a:solidFill>
            <a:tailEnd len="med" type="triangle" w="med"/>
          </a:ln>
        </p:spPr>
      </p:cxnSp>
      <p:sp>
        <p:nvSpPr>
          <p:cNvPr id="216" name="CustomShape 30"/>
          <p:cNvSpPr/>
          <p:nvPr/>
        </p:nvSpPr>
        <p:spPr>
          <a:xfrm>
            <a:off x="2286000" y="4114800"/>
            <a:ext cx="2286000" cy="2560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1"/>
          <p:cNvSpPr/>
          <p:nvPr/>
        </p:nvSpPr>
        <p:spPr>
          <a:xfrm>
            <a:off x="2651760" y="4116600"/>
            <a:ext cx="654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4" dur="indefinite" restart="never" nodeType="tmRoot">
          <p:childTnLst>
            <p:seq>
              <p:cTn id="225" nodeType="mainSeq">
                <p:childTnLst>
                  <p:par>
                    <p:cTn id="226" fill="freeze">
                      <p:stCondLst>
                        <p:cond delay="indefinite"/>
                      </p:stCondLst>
                      <p:childTnLst>
                        <p:par>
                          <p:cTn id="227" fill="freeze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freeze">
                      <p:stCondLst>
                        <p:cond delay="indefinite"/>
                      </p:stCondLst>
                      <p:childTnLst>
                        <p:par>
                          <p:cTn id="232" fill="freeze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freeze">
                      <p:stCondLst>
                        <p:cond delay="indefinite"/>
                      </p:stCondLst>
                      <p:childTnLst>
                        <p:par>
                          <p:cTn id="237" fill="freeze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freeze">
                      <p:stCondLst>
                        <p:cond delay="indefinite"/>
                      </p:stCondLst>
                      <p:childTnLst>
                        <p:par>
                          <p:cTn id="242" fill="freeze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freeze">
                      <p:stCondLst>
                        <p:cond delay="indefinite"/>
                      </p:stCondLst>
                      <p:childTnLst>
                        <p:par>
                          <p:cTn id="247" fill="freeze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5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freeze">
                      <p:stCondLst>
                        <p:cond delay="indefinite"/>
                      </p:stCondLst>
                      <p:childTnLst>
                        <p:par>
                          <p:cTn id="252" fill="freeze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freeze">
                      <p:stCondLst>
                        <p:cond delay="indefinite"/>
                      </p:stCondLst>
                      <p:childTnLst>
                        <p:par>
                          <p:cTn id="257" fill="freeze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freeze">
                      <p:stCondLst>
                        <p:cond delay="indefinite"/>
                      </p:stCondLst>
                      <p:childTnLst>
                        <p:par>
                          <p:cTn id="262" fill="freeze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freeze">
                      <p:stCondLst>
                        <p:cond delay="indefinite"/>
                      </p:stCondLst>
                      <p:childTnLst>
                        <p:par>
                          <p:cTn id="267" fill="freeze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freeze">
                      <p:stCondLst>
                        <p:cond delay="indefinite"/>
                      </p:stCondLst>
                      <p:childTnLst>
                        <p:par>
                          <p:cTn id="272" fill="freeze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freeze">
                      <p:stCondLst>
                        <p:cond delay="indefinite"/>
                      </p:stCondLst>
                      <p:childTnLst>
                        <p:par>
                          <p:cTn id="277" fill="freeze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freeze">
                      <p:stCondLst>
                        <p:cond delay="indefinite"/>
                      </p:stCondLst>
                      <p:childTnLst>
                        <p:par>
                          <p:cTn id="282" fill="freeze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freeze">
                      <p:stCondLst>
                        <p:cond delay="indefinite"/>
                      </p:stCondLst>
                      <p:childTnLst>
                        <p:par>
                          <p:cTn id="287" fill="freeze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freeze">
                      <p:stCondLst>
                        <p:cond delay="indefinite"/>
                      </p:stCondLst>
                      <p:childTnLst>
                        <p:par>
                          <p:cTn id="292" fill="freeze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freeze">
                      <p:stCondLst>
                        <p:cond delay="indefinite"/>
                      </p:stCondLst>
                      <p:childTnLst>
                        <p:par>
                          <p:cTn id="297" fill="freeze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freeze">
                      <p:stCondLst>
                        <p:cond delay="indefinite"/>
                      </p:stCondLst>
                      <p:childTnLst>
                        <p:par>
                          <p:cTn id="302" fill="freeze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Formiranje grafa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822960" y="2402640"/>
            <a:ext cx="3981240" cy="28094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5212080" y="1645920"/>
            <a:ext cx="3161880" cy="45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6" dur="indefinite" restart="never" nodeType="tmRoot">
          <p:childTnLst>
            <p:seq>
              <p:cTn id="3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905120" y="274680"/>
            <a:ext cx="67813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Pretraživanje prvi u širinu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762120" y="1981080"/>
            <a:ext cx="7492680" cy="4200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08" dur="indefinite" restart="never" nodeType="tmRoot">
          <p:childTnLst>
            <p:seq>
              <p:cTn id="3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Application>LibreOffice/5.3.4.2$Windows_x86 LibreOffice_project/f82d347ccc0be322489bf7da61d7e4ad13fe2ff3</Application>
  <Words>361</Words>
  <Paragraphs>158</Paragraphs>
  <Company>none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2005-12-27T21:54:02Z</dcterms:created>
  <dc:creator>djordje</dc:creator>
  <dc:description/>
  <dc:language>en-US</dc:language>
  <cp:lastModifiedBy/>
  <dcterms:modified xsi:type="dcterms:W3CDTF">2018-02-26T19:58:17Z</dcterms:modified>
  <cp:revision>108</cp:revision>
  <dc:subject/>
  <dc:title>Primene različitih vrsta aproksimacija funkcija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