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0"/>
  </p:notesMasterIdLst>
  <p:sldIdLst>
    <p:sldId id="256" r:id="rId2"/>
    <p:sldId id="271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8" r:id="rId25"/>
    <p:sldId id="297" r:id="rId26"/>
    <p:sldId id="299" r:id="rId27"/>
    <p:sldId id="300" r:id="rId28"/>
    <p:sldId id="301" r:id="rId29"/>
    <p:sldId id="303" r:id="rId30"/>
    <p:sldId id="304" r:id="rId31"/>
    <p:sldId id="302" r:id="rId32"/>
    <p:sldId id="307" r:id="rId33"/>
    <p:sldId id="305" r:id="rId34"/>
    <p:sldId id="308" r:id="rId35"/>
    <p:sldId id="318" r:id="rId36"/>
    <p:sldId id="319" r:id="rId37"/>
    <p:sldId id="320" r:id="rId38"/>
    <p:sldId id="321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8000"/>
    <a:srgbClr val="6699FF"/>
    <a:srgbClr val="FFFF66"/>
    <a:srgbClr val="FAC090"/>
    <a:srgbClr val="C0C0C0"/>
    <a:srgbClr val="998D7D"/>
    <a:srgbClr val="C9921B"/>
    <a:srgbClr val="C99219"/>
    <a:srgbClr val="744D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106" d="100"/>
          <a:sy n="10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jordje\Downloads\02112012018.mp4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4114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Vi</a:t>
            </a:r>
            <a:r>
              <a:rPr lang="sr-Latn-RS" dirty="0" smtClean="0">
                <a:latin typeface="Comic Sans MS" pitchFamily="66" charset="0"/>
              </a:rPr>
              <a:t>šeslojni perceptron 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Backpropagation algoritam za obučavanje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Obučavanje je proces korekcije težina veza između neurona.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05400"/>
            <a:ext cx="510605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487680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Matrica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724400"/>
            <a:ext cx="762000" cy="1023938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05400"/>
            <a:ext cx="5106050" cy="1524000"/>
          </a:xfrm>
          <a:prstGeom prst="rect">
            <a:avLst/>
          </a:prstGeom>
          <a:noFill/>
        </p:spPr>
      </p:pic>
      <p:sp>
        <p:nvSpPr>
          <p:cNvPr id="18" name="Oval 17"/>
          <p:cNvSpPr/>
          <p:nvPr/>
        </p:nvSpPr>
        <p:spPr>
          <a:xfrm>
            <a:off x="3657600" y="5562600"/>
            <a:ext cx="685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52600" y="48768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Odgovor NN na ulaznu Vrednost Iu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6892" y="5105401"/>
            <a:ext cx="5871958" cy="17526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05600" y="5715000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4800600"/>
            <a:ext cx="1049079" cy="609600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876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Zbir kvadrata razlike između OČEKIVANE i DOBIJENE vrednosti.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6892" y="5105401"/>
            <a:ext cx="5871958" cy="17526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57912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Optimizacioni postupak.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1. Inicijalizacija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2. postaviti ulazni vektor     na ulaz neuronske mreže</a:t>
            </a:r>
          </a:p>
          <a:p>
            <a:endParaRPr lang="sr-Latn-RS" sz="2800" dirty="0" smtClean="0">
              <a:latin typeface="Comic Sans MS" pitchFamily="66" charset="0"/>
            </a:endParaRPr>
          </a:p>
          <a:p>
            <a:r>
              <a:rPr lang="sr-Latn-RS" sz="2800" dirty="0" smtClean="0">
                <a:latin typeface="Comic Sans MS" pitchFamily="66" charset="0"/>
              </a:rPr>
              <a:t>3. izračunati izlaz iz neuronske mreže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5715000"/>
            <a:ext cx="917944" cy="5334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4848" y="4872040"/>
            <a:ext cx="388533" cy="61877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4495800"/>
            <a:ext cx="1981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4. Izračunati greške u izlaznom sloju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624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715000"/>
            <a:ext cx="4543778" cy="7620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6248400"/>
            <a:ext cx="2476500" cy="447675"/>
          </a:xfrm>
          <a:prstGeom prst="rect">
            <a:avLst/>
          </a:prstGeom>
          <a:noFill/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791200"/>
            <a:ext cx="2019300" cy="447675"/>
          </a:xfrm>
          <a:prstGeom prst="rect">
            <a:avLst/>
          </a:prstGeom>
          <a:noFill/>
        </p:spPr>
      </p:pic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519446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</a:t>
            </a:r>
            <a:r>
              <a:rPr lang="sr-Latn-RS" sz="1600" dirty="0" smtClean="0">
                <a:latin typeface="Comic Sans MS" pitchFamily="66" charset="0"/>
              </a:rPr>
              <a:t>čekivano</a:t>
            </a:r>
            <a:r>
              <a:rPr lang="en-US" sz="1600" dirty="0" smtClean="0">
                <a:latin typeface="Comic Sans MS" pitchFamily="66" charset="0"/>
              </a:rPr>
              <a:t>- </a:t>
            </a:r>
            <a:r>
              <a:rPr lang="en-US" sz="1600" dirty="0" err="1" smtClean="0">
                <a:latin typeface="Comic Sans MS" pitchFamily="66" charset="0"/>
              </a:rPr>
              <a:t>dobijeno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5. Izračunati uticaj grešaka u skrivenim slojevima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70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28054"/>
            <a:ext cx="4572000" cy="1729946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Gre</a:t>
            </a:r>
            <a:r>
              <a:rPr lang="sr-Latn-RS" sz="1600" dirty="0" smtClean="0">
                <a:latin typeface="Comic Sans MS" pitchFamily="66" charset="0"/>
              </a:rPr>
              <a:t>ške u skrivenim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</a:t>
            </a:r>
            <a:r>
              <a:rPr lang="sr-Latn-RS" sz="1600" dirty="0" smtClean="0">
                <a:latin typeface="Comic Sans MS" pitchFamily="66" charset="0"/>
              </a:rPr>
              <a:t>evima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zavis</a:t>
            </a:r>
            <a:r>
              <a:rPr lang="sr-Latn-RS" sz="1600" dirty="0" smtClean="0">
                <a:latin typeface="Comic Sans MS" pitchFamily="66" charset="0"/>
              </a:rPr>
              <a:t>e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od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razlika</a:t>
            </a:r>
            <a:r>
              <a:rPr lang="en-US" sz="1600" dirty="0" smtClean="0">
                <a:latin typeface="Comic Sans MS" pitchFamily="66" charset="0"/>
              </a:rPr>
              <a:t> u </a:t>
            </a:r>
            <a:r>
              <a:rPr lang="en-US" sz="1600" dirty="0" err="1" smtClean="0">
                <a:latin typeface="Comic Sans MS" pitchFamily="66" charset="0"/>
              </a:rPr>
              <a:t>izlaznom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sloju</a:t>
            </a:r>
            <a:r>
              <a:rPr lang="en-US" sz="1600" dirty="0" smtClean="0">
                <a:latin typeface="Comic Sans MS" pitchFamily="66" charset="0"/>
              </a:rPr>
              <a:t>.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brzina obučavanja         uticaj greške         izlaz iz neurona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562600"/>
            <a:ext cx="3581400" cy="754758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6410325"/>
            <a:ext cx="180975" cy="447675"/>
          </a:xfrm>
          <a:prstGeom prst="rect">
            <a:avLst/>
          </a:prstGeom>
          <a:noFill/>
        </p:spPr>
      </p:pic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6372225"/>
            <a:ext cx="266700" cy="485775"/>
          </a:xfrm>
          <a:prstGeom prst="rect">
            <a:avLst/>
          </a:prstGeom>
          <a:noFill/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6410325"/>
            <a:ext cx="285750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3744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6.a 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Uticaj prethodnih promena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486400"/>
            <a:ext cx="5886824" cy="7620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24" y="6324600"/>
            <a:ext cx="249676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1676400"/>
            <a:ext cx="8458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</a:t>
            </a:r>
            <a:r>
              <a:rPr kumimoji="0" lang="sr-Latn-R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Stvaran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delta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bias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38355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1676400"/>
            <a:ext cx="8458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</a:t>
            </a:r>
            <a:r>
              <a:rPr kumimoji="0" lang="sr-Latn-R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Stvaran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delta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bias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38355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>
          <a:xfrm>
            <a:off x="3276600" y="4343400"/>
            <a:ext cx="395288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62000" y="2241828"/>
            <a:ext cx="57912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MAXN = 3;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SLOJEVI = 3;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Ukupan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uzorciN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4;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Ukupan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MAXITERACIJA = 1000;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MAXGRESKA = 0.001;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BROJPOKUSAJA = 5;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62000" y="403860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[SLOJEVI];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- 1, MAXN, MAXN];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- 1, MAXN, MAXN];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brzina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obucavanja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beta;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uticaj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prethodnih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promena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1. Inicijalizacija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09600" y="2589314"/>
            <a:ext cx="6553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SLOJEVI;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beta = 0.9;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[0].n = 3;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[1].n = 2;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skrivenog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[2].n = 1;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85800" y="2267639"/>
            <a:ext cx="7848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inicijalizacijaTezina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matrice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preporuci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 je element [-0.1, 0.1]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float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- 0.5) / 5;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0;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MAXN;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[s].bias[u]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1;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[s].bias[u] =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float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pragova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 [0,1]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2. postaviti ulazni vektor     na ulaz neuronske mreže</a:t>
            </a:r>
          </a:p>
          <a:p>
            <a:endParaRPr lang="sr-Latn-RS" sz="2800" dirty="0" smtClean="0">
              <a:latin typeface="Comic Sans MS" pitchFamily="66" charset="0"/>
            </a:endParaRPr>
          </a:p>
          <a:p>
            <a:r>
              <a:rPr lang="sr-Latn-RS" sz="2800" dirty="0" smtClean="0">
                <a:latin typeface="Comic Sans MS" pitchFamily="66" charset="0"/>
              </a:rPr>
              <a:t>3. izračunati izlaz iz neuronske mreže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5715000"/>
            <a:ext cx="917944" cy="5334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4848" y="4872040"/>
            <a:ext cx="388533" cy="61877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4495800"/>
            <a:ext cx="1981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85800" y="2347554"/>
            <a:ext cx="693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postaviUlaz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u];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3505200"/>
            <a:ext cx="8001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net = 0.0;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1; s &lt; SLOJEVI;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net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net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sigmoid(net);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4. Izračunati greške u izlaznom sloju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624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715000"/>
            <a:ext cx="4543778" cy="7620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6248400"/>
            <a:ext cx="2476500" cy="447675"/>
          </a:xfrm>
          <a:prstGeom prst="rect">
            <a:avLst/>
          </a:prstGeom>
          <a:noFill/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791200"/>
            <a:ext cx="2019300" cy="447675"/>
          </a:xfrm>
          <a:prstGeom prst="rect">
            <a:avLst/>
          </a:prstGeom>
          <a:noFill/>
        </p:spPr>
      </p:pic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519446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</a:t>
            </a:r>
            <a:r>
              <a:rPr lang="sr-Latn-RS" sz="1600" dirty="0" smtClean="0">
                <a:latin typeface="Comic Sans MS" pitchFamily="66" charset="0"/>
              </a:rPr>
              <a:t>čekivano</a:t>
            </a:r>
            <a:r>
              <a:rPr lang="en-US" sz="1600" dirty="0" smtClean="0">
                <a:latin typeface="Comic Sans MS" pitchFamily="66" charset="0"/>
              </a:rPr>
              <a:t>- </a:t>
            </a:r>
            <a:r>
              <a:rPr lang="en-US" sz="1600" dirty="0" err="1" smtClean="0">
                <a:latin typeface="Comic Sans MS" pitchFamily="66" charset="0"/>
              </a:rPr>
              <a:t>dobijeno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752600"/>
            <a:ext cx="86034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Skriveni sloj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Izlazni sloj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5. Izračunati uticaj grešaka u skrivenim slojevima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70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28054"/>
            <a:ext cx="4572000" cy="1729946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Gre</a:t>
            </a:r>
            <a:r>
              <a:rPr lang="sr-Latn-RS" sz="1600" dirty="0" smtClean="0">
                <a:latin typeface="Comic Sans MS" pitchFamily="66" charset="0"/>
              </a:rPr>
              <a:t>ške u skrivenim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</a:t>
            </a:r>
            <a:r>
              <a:rPr lang="sr-Latn-RS" sz="1600" dirty="0" smtClean="0">
                <a:latin typeface="Comic Sans MS" pitchFamily="66" charset="0"/>
              </a:rPr>
              <a:t>evima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zavis</a:t>
            </a:r>
            <a:r>
              <a:rPr lang="sr-Latn-RS" sz="1600" dirty="0" smtClean="0">
                <a:latin typeface="Comic Sans MS" pitchFamily="66" charset="0"/>
              </a:rPr>
              <a:t>e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od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razlika</a:t>
            </a:r>
            <a:r>
              <a:rPr lang="en-US" sz="1600" dirty="0" smtClean="0">
                <a:latin typeface="Comic Sans MS" pitchFamily="66" charset="0"/>
              </a:rPr>
              <a:t> u </a:t>
            </a:r>
            <a:r>
              <a:rPr lang="en-US" sz="1600" dirty="0" err="1" smtClean="0">
                <a:latin typeface="Comic Sans MS" pitchFamily="66" charset="0"/>
              </a:rPr>
              <a:t>izlaznom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sloju</a:t>
            </a:r>
            <a:r>
              <a:rPr lang="en-US" sz="1600" dirty="0" smtClean="0">
                <a:latin typeface="Comic Sans MS" pitchFamily="66" charset="0"/>
              </a:rPr>
              <a:t>.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85800" y="2234371"/>
            <a:ext cx="8153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izracunajGreske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izlaznom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- 1].n; v++)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v] -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- 1].delta[v]) *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ostalim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slojevima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SLOJEVI - 2; s &gt;= 0; s--)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+ 1].delta[v]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[s].delta[u] = f * (1 - f)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6.a 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Uticaj prethodnih promena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486400"/>
            <a:ext cx="5886824" cy="7620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24" y="6324600"/>
            <a:ext cx="249676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990600" y="2165152"/>
            <a:ext cx="8382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korigujTezine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+ 1].delta[v]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+ beta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delta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+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 beta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+ 1].bias[v]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izracunavanje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korigovane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vrednosti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+ 1].bias[v];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net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sigmoid(net);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838200" y="2210574"/>
            <a:ext cx="762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obucavanje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MAXITERACIJA;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postaviUlaz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0.5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izracunajGreske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korigujTezine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MAXGRESKA)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762000" y="2895600"/>
            <a:ext cx="6934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 = (R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 = (G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[2] = (B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838200" y="2584859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2, 3];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0]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1]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2]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0] = 1;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Pozitivni primeri     </a:t>
            </a:r>
            <a:r>
              <a:rPr lang="sr-Latn-RS" sz="1600" b="1" dirty="0" smtClean="0">
                <a:latin typeface="Comic Sans MS" pitchFamily="66" charset="0"/>
              </a:rPr>
              <a:t>IZLAZ </a:t>
            </a:r>
            <a:r>
              <a:rPr lang="en-US" sz="1600" b="1" dirty="0" smtClean="0">
                <a:latin typeface="Comic Sans MS" pitchFamily="66" charset="0"/>
              </a:rPr>
              <a:t>= 1</a:t>
            </a:r>
            <a:r>
              <a:rPr lang="sr-Latn-RS" sz="1600" dirty="0" smtClean="0">
                <a:latin typeface="Comic Sans MS" pitchFamily="66" charset="0"/>
              </a:rPr>
              <a:t>                  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Priprema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čavajućeg skupa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Priprema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čavajućeg skupa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838200" y="2584859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2, 3];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0]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1]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2]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0] = 0;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Pozitivni primeri     </a:t>
            </a:r>
            <a:r>
              <a:rPr lang="sr-Latn-RS" sz="1600" b="1" dirty="0" smtClean="0">
                <a:latin typeface="Comic Sans MS" pitchFamily="66" charset="0"/>
              </a:rPr>
              <a:t>IZLAZ </a:t>
            </a:r>
            <a:r>
              <a:rPr lang="en-US" sz="1600" b="1" dirty="0" smtClean="0">
                <a:latin typeface="Comic Sans MS" pitchFamily="66" charset="0"/>
              </a:rPr>
              <a:t>= 0</a:t>
            </a:r>
            <a:r>
              <a:rPr lang="sr-Latn-RS" sz="1600" dirty="0" smtClean="0">
                <a:latin typeface="Comic Sans MS" pitchFamily="66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Eksploatacija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81000" y="1752600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bp.obuci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--------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primeniti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filter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[h, w, 3];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0; y &lt; h; y++)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0; x &lt; w; x++)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k1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bp.izracunaj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Neuroni u ulaznom sloju SAMO propuštaju ulazni signal.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181600"/>
            <a:ext cx="2743200" cy="142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477000" y="1143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Ulazni sloj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Connector 34"/>
          <p:cNvCxnSpPr/>
          <p:nvPr/>
        </p:nvCxnSpPr>
        <p:spPr>
          <a:xfrm flipV="1">
            <a:off x="1204912" y="1981200"/>
            <a:ext cx="6019800" cy="4495800"/>
          </a:xfrm>
          <a:prstGeom prst="line">
            <a:avLst/>
          </a:prstGeom>
          <a:ln w="571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62200" y="6291264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Jednostavan model  - greška nije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Freeform 35"/>
          <p:cNvSpPr/>
          <p:nvPr/>
        </p:nvSpPr>
        <p:spPr>
          <a:xfrm>
            <a:off x="1128713" y="2336885"/>
            <a:ext cx="6097000" cy="4178215"/>
          </a:xfrm>
          <a:custGeom>
            <a:avLst/>
            <a:gdLst>
              <a:gd name="connsiteX0" fmla="*/ 0 w 6097000"/>
              <a:gd name="connsiteY0" fmla="*/ 4178215 h 4178215"/>
              <a:gd name="connsiteX1" fmla="*/ 85725 w 6097000"/>
              <a:gd name="connsiteY1" fmla="*/ 4078203 h 4178215"/>
              <a:gd name="connsiteX2" fmla="*/ 114300 w 6097000"/>
              <a:gd name="connsiteY2" fmla="*/ 4035340 h 4178215"/>
              <a:gd name="connsiteX3" fmla="*/ 228600 w 6097000"/>
              <a:gd name="connsiteY3" fmla="*/ 3921040 h 4178215"/>
              <a:gd name="connsiteX4" fmla="*/ 328612 w 6097000"/>
              <a:gd name="connsiteY4" fmla="*/ 3821028 h 4178215"/>
              <a:gd name="connsiteX5" fmla="*/ 385762 w 6097000"/>
              <a:gd name="connsiteY5" fmla="*/ 3763878 h 4178215"/>
              <a:gd name="connsiteX6" fmla="*/ 442912 w 6097000"/>
              <a:gd name="connsiteY6" fmla="*/ 3692440 h 4178215"/>
              <a:gd name="connsiteX7" fmla="*/ 542925 w 6097000"/>
              <a:gd name="connsiteY7" fmla="*/ 3592428 h 4178215"/>
              <a:gd name="connsiteX8" fmla="*/ 642937 w 6097000"/>
              <a:gd name="connsiteY8" fmla="*/ 3506703 h 4178215"/>
              <a:gd name="connsiteX9" fmla="*/ 685800 w 6097000"/>
              <a:gd name="connsiteY9" fmla="*/ 3463840 h 4178215"/>
              <a:gd name="connsiteX10" fmla="*/ 742950 w 6097000"/>
              <a:gd name="connsiteY10" fmla="*/ 3435265 h 4178215"/>
              <a:gd name="connsiteX11" fmla="*/ 771525 w 6097000"/>
              <a:gd name="connsiteY11" fmla="*/ 3378115 h 4178215"/>
              <a:gd name="connsiteX12" fmla="*/ 842962 w 6097000"/>
              <a:gd name="connsiteY12" fmla="*/ 3335253 h 4178215"/>
              <a:gd name="connsiteX13" fmla="*/ 942975 w 6097000"/>
              <a:gd name="connsiteY13" fmla="*/ 3249528 h 4178215"/>
              <a:gd name="connsiteX14" fmla="*/ 1014412 w 6097000"/>
              <a:gd name="connsiteY14" fmla="*/ 3206665 h 4178215"/>
              <a:gd name="connsiteX15" fmla="*/ 1085850 w 6097000"/>
              <a:gd name="connsiteY15" fmla="*/ 3149515 h 4178215"/>
              <a:gd name="connsiteX16" fmla="*/ 1128712 w 6097000"/>
              <a:gd name="connsiteY16" fmla="*/ 3106653 h 4178215"/>
              <a:gd name="connsiteX17" fmla="*/ 1214437 w 6097000"/>
              <a:gd name="connsiteY17" fmla="*/ 3049503 h 4178215"/>
              <a:gd name="connsiteX18" fmla="*/ 1328737 w 6097000"/>
              <a:gd name="connsiteY18" fmla="*/ 2949490 h 4178215"/>
              <a:gd name="connsiteX19" fmla="*/ 1371600 w 6097000"/>
              <a:gd name="connsiteY19" fmla="*/ 2906628 h 4178215"/>
              <a:gd name="connsiteX20" fmla="*/ 1428750 w 6097000"/>
              <a:gd name="connsiteY20" fmla="*/ 2878053 h 4178215"/>
              <a:gd name="connsiteX21" fmla="*/ 1485900 w 6097000"/>
              <a:gd name="connsiteY21" fmla="*/ 2835190 h 4178215"/>
              <a:gd name="connsiteX22" fmla="*/ 1528762 w 6097000"/>
              <a:gd name="connsiteY22" fmla="*/ 2806615 h 4178215"/>
              <a:gd name="connsiteX23" fmla="*/ 1600200 w 6097000"/>
              <a:gd name="connsiteY23" fmla="*/ 2720890 h 4178215"/>
              <a:gd name="connsiteX24" fmla="*/ 1643062 w 6097000"/>
              <a:gd name="connsiteY24" fmla="*/ 2692315 h 4178215"/>
              <a:gd name="connsiteX25" fmla="*/ 1728787 w 6097000"/>
              <a:gd name="connsiteY25" fmla="*/ 2606590 h 4178215"/>
              <a:gd name="connsiteX26" fmla="*/ 1800225 w 6097000"/>
              <a:gd name="connsiteY26" fmla="*/ 2535153 h 4178215"/>
              <a:gd name="connsiteX27" fmla="*/ 1843087 w 6097000"/>
              <a:gd name="connsiteY27" fmla="*/ 2492290 h 4178215"/>
              <a:gd name="connsiteX28" fmla="*/ 1928812 w 6097000"/>
              <a:gd name="connsiteY28" fmla="*/ 2435140 h 4178215"/>
              <a:gd name="connsiteX29" fmla="*/ 1971675 w 6097000"/>
              <a:gd name="connsiteY29" fmla="*/ 2406565 h 4178215"/>
              <a:gd name="connsiteX30" fmla="*/ 2014537 w 6097000"/>
              <a:gd name="connsiteY30" fmla="*/ 2377990 h 4178215"/>
              <a:gd name="connsiteX31" fmla="*/ 2057400 w 6097000"/>
              <a:gd name="connsiteY31" fmla="*/ 2363703 h 4178215"/>
              <a:gd name="connsiteX32" fmla="*/ 2185987 w 6097000"/>
              <a:gd name="connsiteY32" fmla="*/ 2306553 h 4178215"/>
              <a:gd name="connsiteX33" fmla="*/ 2271712 w 6097000"/>
              <a:gd name="connsiteY33" fmla="*/ 2277978 h 4178215"/>
              <a:gd name="connsiteX34" fmla="*/ 2314575 w 6097000"/>
              <a:gd name="connsiteY34" fmla="*/ 2263690 h 4178215"/>
              <a:gd name="connsiteX35" fmla="*/ 2414587 w 6097000"/>
              <a:gd name="connsiteY35" fmla="*/ 2235115 h 4178215"/>
              <a:gd name="connsiteX36" fmla="*/ 2643187 w 6097000"/>
              <a:gd name="connsiteY36" fmla="*/ 2263690 h 4178215"/>
              <a:gd name="connsiteX37" fmla="*/ 2686050 w 6097000"/>
              <a:gd name="connsiteY37" fmla="*/ 2292265 h 4178215"/>
              <a:gd name="connsiteX38" fmla="*/ 2771775 w 6097000"/>
              <a:gd name="connsiteY38" fmla="*/ 2335128 h 4178215"/>
              <a:gd name="connsiteX39" fmla="*/ 2857500 w 6097000"/>
              <a:gd name="connsiteY39" fmla="*/ 2420853 h 4178215"/>
              <a:gd name="connsiteX40" fmla="*/ 2914650 w 6097000"/>
              <a:gd name="connsiteY40" fmla="*/ 2506578 h 4178215"/>
              <a:gd name="connsiteX41" fmla="*/ 2957512 w 6097000"/>
              <a:gd name="connsiteY41" fmla="*/ 2592303 h 4178215"/>
              <a:gd name="connsiteX42" fmla="*/ 2986087 w 6097000"/>
              <a:gd name="connsiteY42" fmla="*/ 2706603 h 4178215"/>
              <a:gd name="connsiteX43" fmla="*/ 3014662 w 6097000"/>
              <a:gd name="connsiteY43" fmla="*/ 2792328 h 4178215"/>
              <a:gd name="connsiteX44" fmla="*/ 3057525 w 6097000"/>
              <a:gd name="connsiteY44" fmla="*/ 2935203 h 4178215"/>
              <a:gd name="connsiteX45" fmla="*/ 3100387 w 6097000"/>
              <a:gd name="connsiteY45" fmla="*/ 2963778 h 4178215"/>
              <a:gd name="connsiteX46" fmla="*/ 3186112 w 6097000"/>
              <a:gd name="connsiteY46" fmla="*/ 2992353 h 4178215"/>
              <a:gd name="connsiteX47" fmla="*/ 3328987 w 6097000"/>
              <a:gd name="connsiteY47" fmla="*/ 2978065 h 4178215"/>
              <a:gd name="connsiteX48" fmla="*/ 3414712 w 6097000"/>
              <a:gd name="connsiteY48" fmla="*/ 2920915 h 4178215"/>
              <a:gd name="connsiteX49" fmla="*/ 3429000 w 6097000"/>
              <a:gd name="connsiteY49" fmla="*/ 2878053 h 4178215"/>
              <a:gd name="connsiteX50" fmla="*/ 3457575 w 6097000"/>
              <a:gd name="connsiteY50" fmla="*/ 2835190 h 4178215"/>
              <a:gd name="connsiteX51" fmla="*/ 3471862 w 6097000"/>
              <a:gd name="connsiteY51" fmla="*/ 2735178 h 4178215"/>
              <a:gd name="connsiteX52" fmla="*/ 3486150 w 6097000"/>
              <a:gd name="connsiteY52" fmla="*/ 2692315 h 4178215"/>
              <a:gd name="connsiteX53" fmla="*/ 3500437 w 6097000"/>
              <a:gd name="connsiteY53" fmla="*/ 2606590 h 4178215"/>
              <a:gd name="connsiteX54" fmla="*/ 3457575 w 6097000"/>
              <a:gd name="connsiteY54" fmla="*/ 2292265 h 4178215"/>
              <a:gd name="connsiteX55" fmla="*/ 3400425 w 6097000"/>
              <a:gd name="connsiteY55" fmla="*/ 2206540 h 4178215"/>
              <a:gd name="connsiteX56" fmla="*/ 3357562 w 6097000"/>
              <a:gd name="connsiteY56" fmla="*/ 2177965 h 4178215"/>
              <a:gd name="connsiteX57" fmla="*/ 3286125 w 6097000"/>
              <a:gd name="connsiteY57" fmla="*/ 2106528 h 4178215"/>
              <a:gd name="connsiteX58" fmla="*/ 3200400 w 6097000"/>
              <a:gd name="connsiteY58" fmla="*/ 2020803 h 4178215"/>
              <a:gd name="connsiteX59" fmla="*/ 3157537 w 6097000"/>
              <a:gd name="connsiteY59" fmla="*/ 1977940 h 4178215"/>
              <a:gd name="connsiteX60" fmla="*/ 3128962 w 6097000"/>
              <a:gd name="connsiteY60" fmla="*/ 1935078 h 4178215"/>
              <a:gd name="connsiteX61" fmla="*/ 3086100 w 6097000"/>
              <a:gd name="connsiteY61" fmla="*/ 1906503 h 4178215"/>
              <a:gd name="connsiteX62" fmla="*/ 3000375 w 6097000"/>
              <a:gd name="connsiteY62" fmla="*/ 1820778 h 4178215"/>
              <a:gd name="connsiteX63" fmla="*/ 2943225 w 6097000"/>
              <a:gd name="connsiteY63" fmla="*/ 1735053 h 4178215"/>
              <a:gd name="connsiteX64" fmla="*/ 2871787 w 6097000"/>
              <a:gd name="connsiteY64" fmla="*/ 1649328 h 4178215"/>
              <a:gd name="connsiteX65" fmla="*/ 2828925 w 6097000"/>
              <a:gd name="connsiteY65" fmla="*/ 1635040 h 4178215"/>
              <a:gd name="connsiteX66" fmla="*/ 2800350 w 6097000"/>
              <a:gd name="connsiteY66" fmla="*/ 1592178 h 4178215"/>
              <a:gd name="connsiteX67" fmla="*/ 2714625 w 6097000"/>
              <a:gd name="connsiteY67" fmla="*/ 1563603 h 4178215"/>
              <a:gd name="connsiteX68" fmla="*/ 2671762 w 6097000"/>
              <a:gd name="connsiteY68" fmla="*/ 1535028 h 4178215"/>
              <a:gd name="connsiteX69" fmla="*/ 2614612 w 6097000"/>
              <a:gd name="connsiteY69" fmla="*/ 1449303 h 4178215"/>
              <a:gd name="connsiteX70" fmla="*/ 2628900 w 6097000"/>
              <a:gd name="connsiteY70" fmla="*/ 1249278 h 4178215"/>
              <a:gd name="connsiteX71" fmla="*/ 2657475 w 6097000"/>
              <a:gd name="connsiteY71" fmla="*/ 1206415 h 4178215"/>
              <a:gd name="connsiteX72" fmla="*/ 2743200 w 6097000"/>
              <a:gd name="connsiteY72" fmla="*/ 1177840 h 4178215"/>
              <a:gd name="connsiteX73" fmla="*/ 2786062 w 6097000"/>
              <a:gd name="connsiteY73" fmla="*/ 1163553 h 4178215"/>
              <a:gd name="connsiteX74" fmla="*/ 2886075 w 6097000"/>
              <a:gd name="connsiteY74" fmla="*/ 1177840 h 4178215"/>
              <a:gd name="connsiteX75" fmla="*/ 2971800 w 6097000"/>
              <a:gd name="connsiteY75" fmla="*/ 1206415 h 4178215"/>
              <a:gd name="connsiteX76" fmla="*/ 3014662 w 6097000"/>
              <a:gd name="connsiteY76" fmla="*/ 1234990 h 4178215"/>
              <a:gd name="connsiteX77" fmla="*/ 3071812 w 6097000"/>
              <a:gd name="connsiteY77" fmla="*/ 1320715 h 4178215"/>
              <a:gd name="connsiteX78" fmla="*/ 3114675 w 6097000"/>
              <a:gd name="connsiteY78" fmla="*/ 1349290 h 4178215"/>
              <a:gd name="connsiteX79" fmla="*/ 3157537 w 6097000"/>
              <a:gd name="connsiteY79" fmla="*/ 1435015 h 4178215"/>
              <a:gd name="connsiteX80" fmla="*/ 3214687 w 6097000"/>
              <a:gd name="connsiteY80" fmla="*/ 1563603 h 4178215"/>
              <a:gd name="connsiteX81" fmla="*/ 3257550 w 6097000"/>
              <a:gd name="connsiteY81" fmla="*/ 1592178 h 4178215"/>
              <a:gd name="connsiteX82" fmla="*/ 3543300 w 6097000"/>
              <a:gd name="connsiteY82" fmla="*/ 1577890 h 4178215"/>
              <a:gd name="connsiteX83" fmla="*/ 3614737 w 6097000"/>
              <a:gd name="connsiteY83" fmla="*/ 1506453 h 4178215"/>
              <a:gd name="connsiteX84" fmla="*/ 3657600 w 6097000"/>
              <a:gd name="connsiteY84" fmla="*/ 1463590 h 4178215"/>
              <a:gd name="connsiteX85" fmla="*/ 3671887 w 6097000"/>
              <a:gd name="connsiteY85" fmla="*/ 1420728 h 4178215"/>
              <a:gd name="connsiteX86" fmla="*/ 3771900 w 6097000"/>
              <a:gd name="connsiteY86" fmla="*/ 1292140 h 4178215"/>
              <a:gd name="connsiteX87" fmla="*/ 3814762 w 6097000"/>
              <a:gd name="connsiteY87" fmla="*/ 1263565 h 4178215"/>
              <a:gd name="connsiteX88" fmla="*/ 3857625 w 6097000"/>
              <a:gd name="connsiteY88" fmla="*/ 1220703 h 4178215"/>
              <a:gd name="connsiteX89" fmla="*/ 3900487 w 6097000"/>
              <a:gd name="connsiteY89" fmla="*/ 1192128 h 4178215"/>
              <a:gd name="connsiteX90" fmla="*/ 3943350 w 6097000"/>
              <a:gd name="connsiteY90" fmla="*/ 1149265 h 4178215"/>
              <a:gd name="connsiteX91" fmla="*/ 3986212 w 6097000"/>
              <a:gd name="connsiteY91" fmla="*/ 1134978 h 4178215"/>
              <a:gd name="connsiteX92" fmla="*/ 4029075 w 6097000"/>
              <a:gd name="connsiteY92" fmla="*/ 1106403 h 4178215"/>
              <a:gd name="connsiteX93" fmla="*/ 4071937 w 6097000"/>
              <a:gd name="connsiteY93" fmla="*/ 1092115 h 4178215"/>
              <a:gd name="connsiteX94" fmla="*/ 4171950 w 6097000"/>
              <a:gd name="connsiteY94" fmla="*/ 1020678 h 4178215"/>
              <a:gd name="connsiteX95" fmla="*/ 4257675 w 6097000"/>
              <a:gd name="connsiteY95" fmla="*/ 992103 h 4178215"/>
              <a:gd name="connsiteX96" fmla="*/ 4343400 w 6097000"/>
              <a:gd name="connsiteY96" fmla="*/ 934953 h 4178215"/>
              <a:gd name="connsiteX97" fmla="*/ 4386262 w 6097000"/>
              <a:gd name="connsiteY97" fmla="*/ 920665 h 4178215"/>
              <a:gd name="connsiteX98" fmla="*/ 4471987 w 6097000"/>
              <a:gd name="connsiteY98" fmla="*/ 877803 h 4178215"/>
              <a:gd name="connsiteX99" fmla="*/ 4500562 w 6097000"/>
              <a:gd name="connsiteY99" fmla="*/ 834940 h 4178215"/>
              <a:gd name="connsiteX100" fmla="*/ 4586287 w 6097000"/>
              <a:gd name="connsiteY100" fmla="*/ 792078 h 4178215"/>
              <a:gd name="connsiteX101" fmla="*/ 4686300 w 6097000"/>
              <a:gd name="connsiteY101" fmla="*/ 734928 h 4178215"/>
              <a:gd name="connsiteX102" fmla="*/ 4729162 w 6097000"/>
              <a:gd name="connsiteY102" fmla="*/ 720640 h 4178215"/>
              <a:gd name="connsiteX103" fmla="*/ 4772025 w 6097000"/>
              <a:gd name="connsiteY103" fmla="*/ 692065 h 4178215"/>
              <a:gd name="connsiteX104" fmla="*/ 4857750 w 6097000"/>
              <a:gd name="connsiteY104" fmla="*/ 663490 h 4178215"/>
              <a:gd name="connsiteX105" fmla="*/ 4900612 w 6097000"/>
              <a:gd name="connsiteY105" fmla="*/ 634915 h 4178215"/>
              <a:gd name="connsiteX106" fmla="*/ 5029200 w 6097000"/>
              <a:gd name="connsiteY106" fmla="*/ 592053 h 4178215"/>
              <a:gd name="connsiteX107" fmla="*/ 5072062 w 6097000"/>
              <a:gd name="connsiteY107" fmla="*/ 577765 h 4178215"/>
              <a:gd name="connsiteX108" fmla="*/ 5114925 w 6097000"/>
              <a:gd name="connsiteY108" fmla="*/ 549190 h 4178215"/>
              <a:gd name="connsiteX109" fmla="*/ 5172075 w 6097000"/>
              <a:gd name="connsiteY109" fmla="*/ 534903 h 4178215"/>
              <a:gd name="connsiteX110" fmla="*/ 5214937 w 6097000"/>
              <a:gd name="connsiteY110" fmla="*/ 520615 h 4178215"/>
              <a:gd name="connsiteX111" fmla="*/ 5329237 w 6097000"/>
              <a:gd name="connsiteY111" fmla="*/ 477753 h 4178215"/>
              <a:gd name="connsiteX112" fmla="*/ 5386387 w 6097000"/>
              <a:gd name="connsiteY112" fmla="*/ 449178 h 4178215"/>
              <a:gd name="connsiteX113" fmla="*/ 5429250 w 6097000"/>
              <a:gd name="connsiteY113" fmla="*/ 420603 h 4178215"/>
              <a:gd name="connsiteX114" fmla="*/ 5472112 w 6097000"/>
              <a:gd name="connsiteY114" fmla="*/ 406315 h 4178215"/>
              <a:gd name="connsiteX115" fmla="*/ 5514975 w 6097000"/>
              <a:gd name="connsiteY115" fmla="*/ 377740 h 4178215"/>
              <a:gd name="connsiteX116" fmla="*/ 5614987 w 6097000"/>
              <a:gd name="connsiteY116" fmla="*/ 320590 h 4178215"/>
              <a:gd name="connsiteX117" fmla="*/ 5657850 w 6097000"/>
              <a:gd name="connsiteY117" fmla="*/ 277728 h 4178215"/>
              <a:gd name="connsiteX118" fmla="*/ 5700712 w 6097000"/>
              <a:gd name="connsiteY118" fmla="*/ 249153 h 4178215"/>
              <a:gd name="connsiteX119" fmla="*/ 5743575 w 6097000"/>
              <a:gd name="connsiteY119" fmla="*/ 206290 h 4178215"/>
              <a:gd name="connsiteX120" fmla="*/ 5829300 w 6097000"/>
              <a:gd name="connsiteY120" fmla="*/ 149140 h 4178215"/>
              <a:gd name="connsiteX121" fmla="*/ 5857875 w 6097000"/>
              <a:gd name="connsiteY121" fmla="*/ 106278 h 4178215"/>
              <a:gd name="connsiteX122" fmla="*/ 5943600 w 6097000"/>
              <a:gd name="connsiteY122" fmla="*/ 77703 h 4178215"/>
              <a:gd name="connsiteX123" fmla="*/ 5986462 w 6097000"/>
              <a:gd name="connsiteY123" fmla="*/ 49128 h 4178215"/>
              <a:gd name="connsiteX124" fmla="*/ 6086475 w 6097000"/>
              <a:gd name="connsiteY124" fmla="*/ 6265 h 417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97000" h="4178215">
                <a:moveTo>
                  <a:pt x="0" y="4178215"/>
                </a:moveTo>
                <a:cubicBezTo>
                  <a:pt x="51922" y="4126293"/>
                  <a:pt x="39905" y="4142351"/>
                  <a:pt x="85725" y="4078203"/>
                </a:cubicBezTo>
                <a:cubicBezTo>
                  <a:pt x="95706" y="4064230"/>
                  <a:pt x="102749" y="4048046"/>
                  <a:pt x="114300" y="4035340"/>
                </a:cubicBezTo>
                <a:cubicBezTo>
                  <a:pt x="150545" y="3995471"/>
                  <a:pt x="190500" y="3959140"/>
                  <a:pt x="228600" y="3921040"/>
                </a:cubicBezTo>
                <a:lnTo>
                  <a:pt x="328612" y="3821028"/>
                </a:lnTo>
                <a:cubicBezTo>
                  <a:pt x="347662" y="3801978"/>
                  <a:pt x="368932" y="3784915"/>
                  <a:pt x="385762" y="3763878"/>
                </a:cubicBezTo>
                <a:cubicBezTo>
                  <a:pt x="404812" y="3740065"/>
                  <a:pt x="422306" y="3714919"/>
                  <a:pt x="442912" y="3692440"/>
                </a:cubicBezTo>
                <a:cubicBezTo>
                  <a:pt x="474770" y="3657686"/>
                  <a:pt x="513473" y="3629243"/>
                  <a:pt x="542925" y="3592428"/>
                </a:cubicBezTo>
                <a:cubicBezTo>
                  <a:pt x="609483" y="3509230"/>
                  <a:pt x="571145" y="3530633"/>
                  <a:pt x="642937" y="3506703"/>
                </a:cubicBezTo>
                <a:cubicBezTo>
                  <a:pt x="657225" y="3492415"/>
                  <a:pt x="669358" y="3475584"/>
                  <a:pt x="685800" y="3463840"/>
                </a:cubicBezTo>
                <a:cubicBezTo>
                  <a:pt x="703131" y="3451460"/>
                  <a:pt x="727890" y="3450325"/>
                  <a:pt x="742950" y="3435265"/>
                </a:cubicBezTo>
                <a:cubicBezTo>
                  <a:pt x="758010" y="3420205"/>
                  <a:pt x="756465" y="3393175"/>
                  <a:pt x="771525" y="3378115"/>
                </a:cubicBezTo>
                <a:cubicBezTo>
                  <a:pt x="791161" y="3358479"/>
                  <a:pt x="819856" y="3350657"/>
                  <a:pt x="842962" y="3335253"/>
                </a:cubicBezTo>
                <a:cubicBezTo>
                  <a:pt x="1054018" y="3194549"/>
                  <a:pt x="766397" y="3381962"/>
                  <a:pt x="942975" y="3249528"/>
                </a:cubicBezTo>
                <a:cubicBezTo>
                  <a:pt x="965191" y="3232866"/>
                  <a:pt x="991662" y="3222590"/>
                  <a:pt x="1014412" y="3206665"/>
                </a:cubicBezTo>
                <a:cubicBezTo>
                  <a:pt x="1039394" y="3189177"/>
                  <a:pt x="1062900" y="3169596"/>
                  <a:pt x="1085850" y="3149515"/>
                </a:cubicBezTo>
                <a:cubicBezTo>
                  <a:pt x="1101056" y="3136210"/>
                  <a:pt x="1112763" y="3119058"/>
                  <a:pt x="1128712" y="3106653"/>
                </a:cubicBezTo>
                <a:cubicBezTo>
                  <a:pt x="1155821" y="3085569"/>
                  <a:pt x="1190153" y="3073787"/>
                  <a:pt x="1214437" y="3049503"/>
                </a:cubicBezTo>
                <a:cubicBezTo>
                  <a:pt x="1313530" y="2950410"/>
                  <a:pt x="1189202" y="3071583"/>
                  <a:pt x="1328737" y="2949490"/>
                </a:cubicBezTo>
                <a:cubicBezTo>
                  <a:pt x="1343943" y="2936185"/>
                  <a:pt x="1355158" y="2918372"/>
                  <a:pt x="1371600" y="2906628"/>
                </a:cubicBezTo>
                <a:cubicBezTo>
                  <a:pt x="1388931" y="2894249"/>
                  <a:pt x="1410689" y="2889341"/>
                  <a:pt x="1428750" y="2878053"/>
                </a:cubicBezTo>
                <a:cubicBezTo>
                  <a:pt x="1448943" y="2865432"/>
                  <a:pt x="1466523" y="2849031"/>
                  <a:pt x="1485900" y="2835190"/>
                </a:cubicBezTo>
                <a:cubicBezTo>
                  <a:pt x="1499873" y="2825209"/>
                  <a:pt x="1514475" y="2816140"/>
                  <a:pt x="1528762" y="2806615"/>
                </a:cubicBezTo>
                <a:cubicBezTo>
                  <a:pt x="1556859" y="2764470"/>
                  <a:pt x="1558946" y="2755268"/>
                  <a:pt x="1600200" y="2720890"/>
                </a:cubicBezTo>
                <a:cubicBezTo>
                  <a:pt x="1613391" y="2709897"/>
                  <a:pt x="1630920" y="2704457"/>
                  <a:pt x="1643062" y="2692315"/>
                </a:cubicBezTo>
                <a:cubicBezTo>
                  <a:pt x="1749392" y="2585985"/>
                  <a:pt x="1627775" y="2673932"/>
                  <a:pt x="1728787" y="2606590"/>
                </a:cubicBezTo>
                <a:cubicBezTo>
                  <a:pt x="1781176" y="2528007"/>
                  <a:pt x="1728785" y="2594687"/>
                  <a:pt x="1800225" y="2535153"/>
                </a:cubicBezTo>
                <a:cubicBezTo>
                  <a:pt x="1815747" y="2522218"/>
                  <a:pt x="1827138" y="2504695"/>
                  <a:pt x="1843087" y="2492290"/>
                </a:cubicBezTo>
                <a:cubicBezTo>
                  <a:pt x="1870196" y="2471205"/>
                  <a:pt x="1900237" y="2454190"/>
                  <a:pt x="1928812" y="2435140"/>
                </a:cubicBezTo>
                <a:lnTo>
                  <a:pt x="1971675" y="2406565"/>
                </a:lnTo>
                <a:cubicBezTo>
                  <a:pt x="1985962" y="2397040"/>
                  <a:pt x="1998247" y="2383420"/>
                  <a:pt x="2014537" y="2377990"/>
                </a:cubicBezTo>
                <a:lnTo>
                  <a:pt x="2057400" y="2363703"/>
                </a:lnTo>
                <a:cubicBezTo>
                  <a:pt x="2125324" y="2318420"/>
                  <a:pt x="2083971" y="2340559"/>
                  <a:pt x="2185987" y="2306553"/>
                </a:cubicBezTo>
                <a:lnTo>
                  <a:pt x="2271712" y="2277978"/>
                </a:lnTo>
                <a:cubicBezTo>
                  <a:pt x="2286000" y="2273215"/>
                  <a:pt x="2299964" y="2267343"/>
                  <a:pt x="2314575" y="2263690"/>
                </a:cubicBezTo>
                <a:cubicBezTo>
                  <a:pt x="2386336" y="2245750"/>
                  <a:pt x="2353097" y="2255613"/>
                  <a:pt x="2414587" y="2235115"/>
                </a:cubicBezTo>
                <a:cubicBezTo>
                  <a:pt x="2450031" y="2237842"/>
                  <a:pt x="2581509" y="2232851"/>
                  <a:pt x="2643187" y="2263690"/>
                </a:cubicBezTo>
                <a:cubicBezTo>
                  <a:pt x="2658546" y="2271369"/>
                  <a:pt x="2670691" y="2284586"/>
                  <a:pt x="2686050" y="2292265"/>
                </a:cubicBezTo>
                <a:cubicBezTo>
                  <a:pt x="2742790" y="2320635"/>
                  <a:pt x="2719132" y="2288334"/>
                  <a:pt x="2771775" y="2335128"/>
                </a:cubicBezTo>
                <a:cubicBezTo>
                  <a:pt x="2801979" y="2361976"/>
                  <a:pt x="2835084" y="2387229"/>
                  <a:pt x="2857500" y="2420853"/>
                </a:cubicBezTo>
                <a:lnTo>
                  <a:pt x="2914650" y="2506578"/>
                </a:lnTo>
                <a:cubicBezTo>
                  <a:pt x="2950558" y="2614305"/>
                  <a:pt x="2902122" y="2481524"/>
                  <a:pt x="2957512" y="2592303"/>
                </a:cubicBezTo>
                <a:cubicBezTo>
                  <a:pt x="2974855" y="2626989"/>
                  <a:pt x="2976303" y="2670728"/>
                  <a:pt x="2986087" y="2706603"/>
                </a:cubicBezTo>
                <a:cubicBezTo>
                  <a:pt x="2994012" y="2735662"/>
                  <a:pt x="3007356" y="2763107"/>
                  <a:pt x="3014662" y="2792328"/>
                </a:cubicBezTo>
                <a:cubicBezTo>
                  <a:pt x="3020381" y="2815204"/>
                  <a:pt x="3047091" y="2928247"/>
                  <a:pt x="3057525" y="2935203"/>
                </a:cubicBezTo>
                <a:cubicBezTo>
                  <a:pt x="3071812" y="2944728"/>
                  <a:pt x="3084696" y="2956804"/>
                  <a:pt x="3100387" y="2963778"/>
                </a:cubicBezTo>
                <a:cubicBezTo>
                  <a:pt x="3127912" y="2976011"/>
                  <a:pt x="3186112" y="2992353"/>
                  <a:pt x="3186112" y="2992353"/>
                </a:cubicBezTo>
                <a:cubicBezTo>
                  <a:pt x="3233737" y="2987590"/>
                  <a:pt x="3283303" y="2992341"/>
                  <a:pt x="3328987" y="2978065"/>
                </a:cubicBezTo>
                <a:cubicBezTo>
                  <a:pt x="3361767" y="2967821"/>
                  <a:pt x="3414712" y="2920915"/>
                  <a:pt x="3414712" y="2920915"/>
                </a:cubicBezTo>
                <a:cubicBezTo>
                  <a:pt x="3419475" y="2906628"/>
                  <a:pt x="3422265" y="2891523"/>
                  <a:pt x="3429000" y="2878053"/>
                </a:cubicBezTo>
                <a:cubicBezTo>
                  <a:pt x="3436679" y="2862694"/>
                  <a:pt x="3452641" y="2851637"/>
                  <a:pt x="3457575" y="2835190"/>
                </a:cubicBezTo>
                <a:cubicBezTo>
                  <a:pt x="3467252" y="2802934"/>
                  <a:pt x="3465258" y="2768200"/>
                  <a:pt x="3471862" y="2735178"/>
                </a:cubicBezTo>
                <a:cubicBezTo>
                  <a:pt x="3474816" y="2720410"/>
                  <a:pt x="3481387" y="2706603"/>
                  <a:pt x="3486150" y="2692315"/>
                </a:cubicBezTo>
                <a:cubicBezTo>
                  <a:pt x="3490912" y="2663740"/>
                  <a:pt x="3500437" y="2635559"/>
                  <a:pt x="3500437" y="2606590"/>
                </a:cubicBezTo>
                <a:cubicBezTo>
                  <a:pt x="3500437" y="2572620"/>
                  <a:pt x="3503916" y="2361776"/>
                  <a:pt x="3457575" y="2292265"/>
                </a:cubicBezTo>
                <a:cubicBezTo>
                  <a:pt x="3438525" y="2263690"/>
                  <a:pt x="3429000" y="2225590"/>
                  <a:pt x="3400425" y="2206540"/>
                </a:cubicBezTo>
                <a:lnTo>
                  <a:pt x="3357562" y="2177965"/>
                </a:lnTo>
                <a:cubicBezTo>
                  <a:pt x="3298680" y="2089643"/>
                  <a:pt x="3364056" y="2175800"/>
                  <a:pt x="3286125" y="2106528"/>
                </a:cubicBezTo>
                <a:cubicBezTo>
                  <a:pt x="3255921" y="2079680"/>
                  <a:pt x="3228975" y="2049378"/>
                  <a:pt x="3200400" y="2020803"/>
                </a:cubicBezTo>
                <a:cubicBezTo>
                  <a:pt x="3186112" y="2006515"/>
                  <a:pt x="3168745" y="1994752"/>
                  <a:pt x="3157537" y="1977940"/>
                </a:cubicBezTo>
                <a:cubicBezTo>
                  <a:pt x="3148012" y="1963653"/>
                  <a:pt x="3141104" y="1947220"/>
                  <a:pt x="3128962" y="1935078"/>
                </a:cubicBezTo>
                <a:cubicBezTo>
                  <a:pt x="3116820" y="1922936"/>
                  <a:pt x="3098242" y="1918645"/>
                  <a:pt x="3086100" y="1906503"/>
                </a:cubicBezTo>
                <a:cubicBezTo>
                  <a:pt x="2979770" y="1800173"/>
                  <a:pt x="3101387" y="1888120"/>
                  <a:pt x="3000375" y="1820778"/>
                </a:cubicBezTo>
                <a:cubicBezTo>
                  <a:pt x="2975265" y="1745450"/>
                  <a:pt x="3002683" y="1806403"/>
                  <a:pt x="2943225" y="1735053"/>
                </a:cubicBezTo>
                <a:cubicBezTo>
                  <a:pt x="2910277" y="1695516"/>
                  <a:pt x="2918749" y="1680636"/>
                  <a:pt x="2871787" y="1649328"/>
                </a:cubicBezTo>
                <a:cubicBezTo>
                  <a:pt x="2859256" y="1640974"/>
                  <a:pt x="2843212" y="1639803"/>
                  <a:pt x="2828925" y="1635040"/>
                </a:cubicBezTo>
                <a:cubicBezTo>
                  <a:pt x="2819400" y="1620753"/>
                  <a:pt x="2814911" y="1601279"/>
                  <a:pt x="2800350" y="1592178"/>
                </a:cubicBezTo>
                <a:cubicBezTo>
                  <a:pt x="2774808" y="1576214"/>
                  <a:pt x="2714625" y="1563603"/>
                  <a:pt x="2714625" y="1563603"/>
                </a:cubicBezTo>
                <a:cubicBezTo>
                  <a:pt x="2700337" y="1554078"/>
                  <a:pt x="2683070" y="1547951"/>
                  <a:pt x="2671762" y="1535028"/>
                </a:cubicBezTo>
                <a:cubicBezTo>
                  <a:pt x="2649147" y="1509182"/>
                  <a:pt x="2614612" y="1449303"/>
                  <a:pt x="2614612" y="1449303"/>
                </a:cubicBezTo>
                <a:cubicBezTo>
                  <a:pt x="2619375" y="1382628"/>
                  <a:pt x="2617283" y="1315106"/>
                  <a:pt x="2628900" y="1249278"/>
                </a:cubicBezTo>
                <a:cubicBezTo>
                  <a:pt x="2631884" y="1232368"/>
                  <a:pt x="2642914" y="1215516"/>
                  <a:pt x="2657475" y="1206415"/>
                </a:cubicBezTo>
                <a:cubicBezTo>
                  <a:pt x="2683017" y="1190451"/>
                  <a:pt x="2714625" y="1187365"/>
                  <a:pt x="2743200" y="1177840"/>
                </a:cubicBezTo>
                <a:lnTo>
                  <a:pt x="2786062" y="1163553"/>
                </a:lnTo>
                <a:cubicBezTo>
                  <a:pt x="2819400" y="1168315"/>
                  <a:pt x="2853261" y="1170268"/>
                  <a:pt x="2886075" y="1177840"/>
                </a:cubicBezTo>
                <a:cubicBezTo>
                  <a:pt x="2915424" y="1184613"/>
                  <a:pt x="2971800" y="1206415"/>
                  <a:pt x="2971800" y="1206415"/>
                </a:cubicBezTo>
                <a:cubicBezTo>
                  <a:pt x="2986087" y="1215940"/>
                  <a:pt x="3003355" y="1222067"/>
                  <a:pt x="3014662" y="1234990"/>
                </a:cubicBezTo>
                <a:cubicBezTo>
                  <a:pt x="3037277" y="1260836"/>
                  <a:pt x="3043237" y="1301665"/>
                  <a:pt x="3071812" y="1320715"/>
                </a:cubicBezTo>
                <a:lnTo>
                  <a:pt x="3114675" y="1349290"/>
                </a:lnTo>
                <a:cubicBezTo>
                  <a:pt x="3166775" y="1505598"/>
                  <a:pt x="3083686" y="1268850"/>
                  <a:pt x="3157537" y="1435015"/>
                </a:cubicBezTo>
                <a:cubicBezTo>
                  <a:pt x="3180172" y="1485944"/>
                  <a:pt x="3175886" y="1524802"/>
                  <a:pt x="3214687" y="1563603"/>
                </a:cubicBezTo>
                <a:cubicBezTo>
                  <a:pt x="3226829" y="1575745"/>
                  <a:pt x="3243262" y="1582653"/>
                  <a:pt x="3257550" y="1592178"/>
                </a:cubicBezTo>
                <a:cubicBezTo>
                  <a:pt x="3352800" y="1587415"/>
                  <a:pt x="3448732" y="1590225"/>
                  <a:pt x="3543300" y="1577890"/>
                </a:cubicBezTo>
                <a:cubicBezTo>
                  <a:pt x="3582483" y="1572779"/>
                  <a:pt x="3594603" y="1530613"/>
                  <a:pt x="3614737" y="1506453"/>
                </a:cubicBezTo>
                <a:cubicBezTo>
                  <a:pt x="3627672" y="1490931"/>
                  <a:pt x="3643312" y="1477878"/>
                  <a:pt x="3657600" y="1463590"/>
                </a:cubicBezTo>
                <a:cubicBezTo>
                  <a:pt x="3662362" y="1449303"/>
                  <a:pt x="3664573" y="1433893"/>
                  <a:pt x="3671887" y="1420728"/>
                </a:cubicBezTo>
                <a:cubicBezTo>
                  <a:pt x="3699354" y="1371288"/>
                  <a:pt x="3728812" y="1328047"/>
                  <a:pt x="3771900" y="1292140"/>
                </a:cubicBezTo>
                <a:cubicBezTo>
                  <a:pt x="3785091" y="1281147"/>
                  <a:pt x="3801571" y="1274558"/>
                  <a:pt x="3814762" y="1263565"/>
                </a:cubicBezTo>
                <a:cubicBezTo>
                  <a:pt x="3830284" y="1250630"/>
                  <a:pt x="3842103" y="1233638"/>
                  <a:pt x="3857625" y="1220703"/>
                </a:cubicBezTo>
                <a:cubicBezTo>
                  <a:pt x="3870816" y="1209710"/>
                  <a:pt x="3887296" y="1203121"/>
                  <a:pt x="3900487" y="1192128"/>
                </a:cubicBezTo>
                <a:cubicBezTo>
                  <a:pt x="3916009" y="1179193"/>
                  <a:pt x="3926538" y="1160473"/>
                  <a:pt x="3943350" y="1149265"/>
                </a:cubicBezTo>
                <a:cubicBezTo>
                  <a:pt x="3955881" y="1140911"/>
                  <a:pt x="3971925" y="1139740"/>
                  <a:pt x="3986212" y="1134978"/>
                </a:cubicBezTo>
                <a:cubicBezTo>
                  <a:pt x="4000500" y="1125453"/>
                  <a:pt x="4013716" y="1114082"/>
                  <a:pt x="4029075" y="1106403"/>
                </a:cubicBezTo>
                <a:cubicBezTo>
                  <a:pt x="4042545" y="1099668"/>
                  <a:pt x="4059406" y="1100469"/>
                  <a:pt x="4071937" y="1092115"/>
                </a:cubicBezTo>
                <a:cubicBezTo>
                  <a:pt x="4175499" y="1023074"/>
                  <a:pt x="4048620" y="1070010"/>
                  <a:pt x="4171950" y="1020678"/>
                </a:cubicBezTo>
                <a:cubicBezTo>
                  <a:pt x="4199916" y="1009491"/>
                  <a:pt x="4257675" y="992103"/>
                  <a:pt x="4257675" y="992103"/>
                </a:cubicBezTo>
                <a:cubicBezTo>
                  <a:pt x="4286250" y="973053"/>
                  <a:pt x="4310820" y="945814"/>
                  <a:pt x="4343400" y="934953"/>
                </a:cubicBezTo>
                <a:cubicBezTo>
                  <a:pt x="4357687" y="930190"/>
                  <a:pt x="4372792" y="927400"/>
                  <a:pt x="4386262" y="920665"/>
                </a:cubicBezTo>
                <a:cubicBezTo>
                  <a:pt x="4497041" y="865275"/>
                  <a:pt x="4364260" y="913711"/>
                  <a:pt x="4471987" y="877803"/>
                </a:cubicBezTo>
                <a:cubicBezTo>
                  <a:pt x="4481512" y="863515"/>
                  <a:pt x="4488420" y="847082"/>
                  <a:pt x="4500562" y="834940"/>
                </a:cubicBezTo>
                <a:cubicBezTo>
                  <a:pt x="4534884" y="800618"/>
                  <a:pt x="4545616" y="809508"/>
                  <a:pt x="4586287" y="792078"/>
                </a:cubicBezTo>
                <a:cubicBezTo>
                  <a:pt x="4761596" y="716946"/>
                  <a:pt x="4542834" y="806662"/>
                  <a:pt x="4686300" y="734928"/>
                </a:cubicBezTo>
                <a:cubicBezTo>
                  <a:pt x="4699770" y="728193"/>
                  <a:pt x="4715692" y="727375"/>
                  <a:pt x="4729162" y="720640"/>
                </a:cubicBezTo>
                <a:cubicBezTo>
                  <a:pt x="4744521" y="712961"/>
                  <a:pt x="4756333" y="699039"/>
                  <a:pt x="4772025" y="692065"/>
                </a:cubicBezTo>
                <a:cubicBezTo>
                  <a:pt x="4799550" y="679832"/>
                  <a:pt x="4832688" y="680198"/>
                  <a:pt x="4857750" y="663490"/>
                </a:cubicBezTo>
                <a:cubicBezTo>
                  <a:pt x="4872037" y="653965"/>
                  <a:pt x="4884921" y="641889"/>
                  <a:pt x="4900612" y="634915"/>
                </a:cubicBezTo>
                <a:cubicBezTo>
                  <a:pt x="4900632" y="634906"/>
                  <a:pt x="5007759" y="599200"/>
                  <a:pt x="5029200" y="592053"/>
                </a:cubicBezTo>
                <a:cubicBezTo>
                  <a:pt x="5043487" y="587291"/>
                  <a:pt x="5059531" y="586119"/>
                  <a:pt x="5072062" y="577765"/>
                </a:cubicBezTo>
                <a:cubicBezTo>
                  <a:pt x="5086350" y="568240"/>
                  <a:pt x="5099142" y="555954"/>
                  <a:pt x="5114925" y="549190"/>
                </a:cubicBezTo>
                <a:cubicBezTo>
                  <a:pt x="5132974" y="541455"/>
                  <a:pt x="5153194" y="540298"/>
                  <a:pt x="5172075" y="534903"/>
                </a:cubicBezTo>
                <a:cubicBezTo>
                  <a:pt x="5186556" y="530766"/>
                  <a:pt x="5201094" y="526548"/>
                  <a:pt x="5214937" y="520615"/>
                </a:cubicBezTo>
                <a:cubicBezTo>
                  <a:pt x="5319530" y="475789"/>
                  <a:pt x="5223877" y="504092"/>
                  <a:pt x="5329237" y="477753"/>
                </a:cubicBezTo>
                <a:cubicBezTo>
                  <a:pt x="5348287" y="468228"/>
                  <a:pt x="5367895" y="459745"/>
                  <a:pt x="5386387" y="449178"/>
                </a:cubicBezTo>
                <a:cubicBezTo>
                  <a:pt x="5401296" y="440659"/>
                  <a:pt x="5413891" y="428282"/>
                  <a:pt x="5429250" y="420603"/>
                </a:cubicBezTo>
                <a:cubicBezTo>
                  <a:pt x="5442720" y="413868"/>
                  <a:pt x="5458642" y="413050"/>
                  <a:pt x="5472112" y="406315"/>
                </a:cubicBezTo>
                <a:cubicBezTo>
                  <a:pt x="5487471" y="398636"/>
                  <a:pt x="5500066" y="386259"/>
                  <a:pt x="5514975" y="377740"/>
                </a:cubicBezTo>
                <a:cubicBezTo>
                  <a:pt x="5559442" y="352331"/>
                  <a:pt x="5577011" y="352236"/>
                  <a:pt x="5614987" y="320590"/>
                </a:cubicBezTo>
                <a:cubicBezTo>
                  <a:pt x="5630509" y="307655"/>
                  <a:pt x="5642328" y="290663"/>
                  <a:pt x="5657850" y="277728"/>
                </a:cubicBezTo>
                <a:cubicBezTo>
                  <a:pt x="5671041" y="266735"/>
                  <a:pt x="5687521" y="260146"/>
                  <a:pt x="5700712" y="249153"/>
                </a:cubicBezTo>
                <a:cubicBezTo>
                  <a:pt x="5716234" y="236218"/>
                  <a:pt x="5727626" y="218695"/>
                  <a:pt x="5743575" y="206290"/>
                </a:cubicBezTo>
                <a:cubicBezTo>
                  <a:pt x="5770684" y="185205"/>
                  <a:pt x="5829300" y="149140"/>
                  <a:pt x="5829300" y="149140"/>
                </a:cubicBezTo>
                <a:cubicBezTo>
                  <a:pt x="5838825" y="134853"/>
                  <a:pt x="5843314" y="115379"/>
                  <a:pt x="5857875" y="106278"/>
                </a:cubicBezTo>
                <a:cubicBezTo>
                  <a:pt x="5883417" y="90314"/>
                  <a:pt x="5943600" y="77703"/>
                  <a:pt x="5943600" y="77703"/>
                </a:cubicBezTo>
                <a:cubicBezTo>
                  <a:pt x="5957887" y="68178"/>
                  <a:pt x="5970771" y="56102"/>
                  <a:pt x="5986462" y="49128"/>
                </a:cubicBezTo>
                <a:cubicBezTo>
                  <a:pt x="6097000" y="0"/>
                  <a:pt x="6046769" y="45971"/>
                  <a:pt x="6086475" y="6265"/>
                </a:cubicBezTo>
              </a:path>
            </a:pathLst>
          </a:custGeom>
          <a:ln w="571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62200" y="6291264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Kompleksan model  - greška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8" y="2533656"/>
            <a:ext cx="8915400" cy="412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295400" y="1600200"/>
            <a:ext cx="6172200" cy="45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77088" y="1681160"/>
            <a:ext cx="152400" cy="152400"/>
          </a:xfrm>
          <a:prstGeom prst="ellipse">
            <a:avLst/>
          </a:prstGeom>
          <a:solidFill>
            <a:srgbClr val="FF7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28763" y="2216944"/>
            <a:ext cx="6229350" cy="3812381"/>
          </a:xfrm>
          <a:custGeom>
            <a:avLst/>
            <a:gdLst>
              <a:gd name="connsiteX0" fmla="*/ 0 w 6229350"/>
              <a:gd name="connsiteY0" fmla="*/ 3812381 h 3812381"/>
              <a:gd name="connsiteX1" fmla="*/ 671512 w 6229350"/>
              <a:gd name="connsiteY1" fmla="*/ 3269456 h 3812381"/>
              <a:gd name="connsiteX2" fmla="*/ 1000125 w 6229350"/>
              <a:gd name="connsiteY2" fmla="*/ 3098006 h 3812381"/>
              <a:gd name="connsiteX3" fmla="*/ 1385887 w 6229350"/>
              <a:gd name="connsiteY3" fmla="*/ 2883694 h 3812381"/>
              <a:gd name="connsiteX4" fmla="*/ 1571625 w 6229350"/>
              <a:gd name="connsiteY4" fmla="*/ 2555081 h 3812381"/>
              <a:gd name="connsiteX5" fmla="*/ 2028825 w 6229350"/>
              <a:gd name="connsiteY5" fmla="*/ 2197894 h 3812381"/>
              <a:gd name="connsiteX6" fmla="*/ 2057400 w 6229350"/>
              <a:gd name="connsiteY6" fmla="*/ 740569 h 3812381"/>
              <a:gd name="connsiteX7" fmla="*/ 2757487 w 6229350"/>
              <a:gd name="connsiteY7" fmla="*/ 1826419 h 3812381"/>
              <a:gd name="connsiteX8" fmla="*/ 3228975 w 6229350"/>
              <a:gd name="connsiteY8" fmla="*/ 1740694 h 3812381"/>
              <a:gd name="connsiteX9" fmla="*/ 3343275 w 6229350"/>
              <a:gd name="connsiteY9" fmla="*/ 1340644 h 3812381"/>
              <a:gd name="connsiteX10" fmla="*/ 3529012 w 6229350"/>
              <a:gd name="connsiteY10" fmla="*/ 1112044 h 3812381"/>
              <a:gd name="connsiteX11" fmla="*/ 4014787 w 6229350"/>
              <a:gd name="connsiteY11" fmla="*/ 840581 h 3812381"/>
              <a:gd name="connsiteX12" fmla="*/ 4386262 w 6229350"/>
              <a:gd name="connsiteY12" fmla="*/ 754856 h 3812381"/>
              <a:gd name="connsiteX13" fmla="*/ 4972050 w 6229350"/>
              <a:gd name="connsiteY13" fmla="*/ 97631 h 3812381"/>
              <a:gd name="connsiteX14" fmla="*/ 6229350 w 6229350"/>
              <a:gd name="connsiteY14" fmla="*/ 169069 h 38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9350" h="3812381">
                <a:moveTo>
                  <a:pt x="0" y="3812381"/>
                </a:moveTo>
                <a:cubicBezTo>
                  <a:pt x="252412" y="3600449"/>
                  <a:pt x="504825" y="3388518"/>
                  <a:pt x="671512" y="3269456"/>
                </a:cubicBezTo>
                <a:cubicBezTo>
                  <a:pt x="838199" y="3150394"/>
                  <a:pt x="881063" y="3162300"/>
                  <a:pt x="1000125" y="3098006"/>
                </a:cubicBezTo>
                <a:cubicBezTo>
                  <a:pt x="1119187" y="3033712"/>
                  <a:pt x="1290637" y="2974181"/>
                  <a:pt x="1385887" y="2883694"/>
                </a:cubicBezTo>
                <a:cubicBezTo>
                  <a:pt x="1481137" y="2793207"/>
                  <a:pt x="1464469" y="2669381"/>
                  <a:pt x="1571625" y="2555081"/>
                </a:cubicBezTo>
                <a:cubicBezTo>
                  <a:pt x="1678781" y="2440781"/>
                  <a:pt x="1947863" y="2500313"/>
                  <a:pt x="2028825" y="2197894"/>
                </a:cubicBezTo>
                <a:cubicBezTo>
                  <a:pt x="2109787" y="1895475"/>
                  <a:pt x="1935956" y="802482"/>
                  <a:pt x="2057400" y="740569"/>
                </a:cubicBezTo>
                <a:cubicBezTo>
                  <a:pt x="2178844" y="678656"/>
                  <a:pt x="2562224" y="1659731"/>
                  <a:pt x="2757487" y="1826419"/>
                </a:cubicBezTo>
                <a:cubicBezTo>
                  <a:pt x="2952750" y="1993107"/>
                  <a:pt x="3131344" y="1821657"/>
                  <a:pt x="3228975" y="1740694"/>
                </a:cubicBezTo>
                <a:cubicBezTo>
                  <a:pt x="3326606" y="1659731"/>
                  <a:pt x="3293269" y="1445419"/>
                  <a:pt x="3343275" y="1340644"/>
                </a:cubicBezTo>
                <a:cubicBezTo>
                  <a:pt x="3393281" y="1235869"/>
                  <a:pt x="3417093" y="1195388"/>
                  <a:pt x="3529012" y="1112044"/>
                </a:cubicBezTo>
                <a:cubicBezTo>
                  <a:pt x="3640931" y="1028700"/>
                  <a:pt x="3871912" y="900112"/>
                  <a:pt x="4014787" y="840581"/>
                </a:cubicBezTo>
                <a:cubicBezTo>
                  <a:pt x="4157662" y="781050"/>
                  <a:pt x="4226718" y="878681"/>
                  <a:pt x="4386262" y="754856"/>
                </a:cubicBezTo>
                <a:cubicBezTo>
                  <a:pt x="4545806" y="631031"/>
                  <a:pt x="4664869" y="195262"/>
                  <a:pt x="4972050" y="97631"/>
                </a:cubicBezTo>
                <a:cubicBezTo>
                  <a:pt x="5279231" y="0"/>
                  <a:pt x="5754290" y="84534"/>
                  <a:pt x="6229350" y="169069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177088" y="224313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28763" y="2216944"/>
            <a:ext cx="6229350" cy="3812381"/>
          </a:xfrm>
          <a:custGeom>
            <a:avLst/>
            <a:gdLst>
              <a:gd name="connsiteX0" fmla="*/ 0 w 6229350"/>
              <a:gd name="connsiteY0" fmla="*/ 3812381 h 3812381"/>
              <a:gd name="connsiteX1" fmla="*/ 671512 w 6229350"/>
              <a:gd name="connsiteY1" fmla="*/ 3269456 h 3812381"/>
              <a:gd name="connsiteX2" fmla="*/ 1000125 w 6229350"/>
              <a:gd name="connsiteY2" fmla="*/ 3098006 h 3812381"/>
              <a:gd name="connsiteX3" fmla="*/ 1385887 w 6229350"/>
              <a:gd name="connsiteY3" fmla="*/ 2883694 h 3812381"/>
              <a:gd name="connsiteX4" fmla="*/ 1571625 w 6229350"/>
              <a:gd name="connsiteY4" fmla="*/ 2555081 h 3812381"/>
              <a:gd name="connsiteX5" fmla="*/ 2028825 w 6229350"/>
              <a:gd name="connsiteY5" fmla="*/ 2197894 h 3812381"/>
              <a:gd name="connsiteX6" fmla="*/ 2057400 w 6229350"/>
              <a:gd name="connsiteY6" fmla="*/ 740569 h 3812381"/>
              <a:gd name="connsiteX7" fmla="*/ 2757487 w 6229350"/>
              <a:gd name="connsiteY7" fmla="*/ 1826419 h 3812381"/>
              <a:gd name="connsiteX8" fmla="*/ 3228975 w 6229350"/>
              <a:gd name="connsiteY8" fmla="*/ 1740694 h 3812381"/>
              <a:gd name="connsiteX9" fmla="*/ 3343275 w 6229350"/>
              <a:gd name="connsiteY9" fmla="*/ 1340644 h 3812381"/>
              <a:gd name="connsiteX10" fmla="*/ 3529012 w 6229350"/>
              <a:gd name="connsiteY10" fmla="*/ 1112044 h 3812381"/>
              <a:gd name="connsiteX11" fmla="*/ 4014787 w 6229350"/>
              <a:gd name="connsiteY11" fmla="*/ 840581 h 3812381"/>
              <a:gd name="connsiteX12" fmla="*/ 4386262 w 6229350"/>
              <a:gd name="connsiteY12" fmla="*/ 754856 h 3812381"/>
              <a:gd name="connsiteX13" fmla="*/ 4972050 w 6229350"/>
              <a:gd name="connsiteY13" fmla="*/ 97631 h 3812381"/>
              <a:gd name="connsiteX14" fmla="*/ 6229350 w 6229350"/>
              <a:gd name="connsiteY14" fmla="*/ 169069 h 38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9350" h="3812381">
                <a:moveTo>
                  <a:pt x="0" y="3812381"/>
                </a:moveTo>
                <a:cubicBezTo>
                  <a:pt x="252412" y="3600449"/>
                  <a:pt x="504825" y="3388518"/>
                  <a:pt x="671512" y="3269456"/>
                </a:cubicBezTo>
                <a:cubicBezTo>
                  <a:pt x="838199" y="3150394"/>
                  <a:pt x="881063" y="3162300"/>
                  <a:pt x="1000125" y="3098006"/>
                </a:cubicBezTo>
                <a:cubicBezTo>
                  <a:pt x="1119187" y="3033712"/>
                  <a:pt x="1290637" y="2974181"/>
                  <a:pt x="1385887" y="2883694"/>
                </a:cubicBezTo>
                <a:cubicBezTo>
                  <a:pt x="1481137" y="2793207"/>
                  <a:pt x="1464469" y="2669381"/>
                  <a:pt x="1571625" y="2555081"/>
                </a:cubicBezTo>
                <a:cubicBezTo>
                  <a:pt x="1678781" y="2440781"/>
                  <a:pt x="1947863" y="2500313"/>
                  <a:pt x="2028825" y="2197894"/>
                </a:cubicBezTo>
                <a:cubicBezTo>
                  <a:pt x="2109787" y="1895475"/>
                  <a:pt x="1935956" y="802482"/>
                  <a:pt x="2057400" y="740569"/>
                </a:cubicBezTo>
                <a:cubicBezTo>
                  <a:pt x="2178844" y="678656"/>
                  <a:pt x="2562224" y="1659731"/>
                  <a:pt x="2757487" y="1826419"/>
                </a:cubicBezTo>
                <a:cubicBezTo>
                  <a:pt x="2952750" y="1993107"/>
                  <a:pt x="3131344" y="1821657"/>
                  <a:pt x="3228975" y="1740694"/>
                </a:cubicBezTo>
                <a:cubicBezTo>
                  <a:pt x="3326606" y="1659731"/>
                  <a:pt x="3293269" y="1445419"/>
                  <a:pt x="3343275" y="1340644"/>
                </a:cubicBezTo>
                <a:cubicBezTo>
                  <a:pt x="3393281" y="1235869"/>
                  <a:pt x="3417093" y="1195388"/>
                  <a:pt x="3529012" y="1112044"/>
                </a:cubicBezTo>
                <a:cubicBezTo>
                  <a:pt x="3640931" y="1028700"/>
                  <a:pt x="3871912" y="900112"/>
                  <a:pt x="4014787" y="840581"/>
                </a:cubicBezTo>
                <a:cubicBezTo>
                  <a:pt x="4157662" y="781050"/>
                  <a:pt x="4226718" y="878681"/>
                  <a:pt x="4386262" y="754856"/>
                </a:cubicBezTo>
                <a:cubicBezTo>
                  <a:pt x="4545806" y="631031"/>
                  <a:pt x="4664869" y="195262"/>
                  <a:pt x="4972050" y="97631"/>
                </a:cubicBezTo>
                <a:cubicBezTo>
                  <a:pt x="5279231" y="0"/>
                  <a:pt x="5754290" y="84534"/>
                  <a:pt x="6229350" y="169069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95400" y="1600200"/>
            <a:ext cx="6172200" cy="45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77088" y="1681160"/>
            <a:ext cx="152400" cy="152400"/>
          </a:xfrm>
          <a:prstGeom prst="ellipse">
            <a:avLst/>
          </a:prstGeom>
          <a:solidFill>
            <a:srgbClr val="FF7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177088" y="224313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001000" cy="576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00375"/>
            <a:ext cx="7673245" cy="55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6622"/>
            <a:ext cx="8991600" cy="647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Skriveni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Neuroni u skrivenim slojevima vrše procesiranje.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143000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Skriveni sloj(evi)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111487"/>
            <a:ext cx="3962400" cy="26703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6962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6962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4" name="Picture 2" descr="https://lh3.googleusercontent.com/IYmVd7cbOQb-ynKhxwZBzH0Ggqlmt1vRzFxy71E-0G06eYKBOpdNBmdVOJX6x0AVe5hm1PWiRu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6" y="42864"/>
            <a:ext cx="8991600" cy="674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78" name="Picture 2" descr="https://lh4.googleusercontent.com/Pd4-B2XOZSjSNEp923dagpIERgPiV8J1RXhEY6WP6O_3XIAObd_y5uDZM2w1a30X64xEDvHjiq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0211201201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066800"/>
            <a:ext cx="7467600" cy="560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52826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9" y="152400"/>
            <a:ext cx="8653462" cy="664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62742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D:\SVN\NASTAVA_SVN\SC\SC 2012\vezbe\DigitalImage\DigitalImage\bin\Debug\slika1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1295400" cy="1295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4099" name="Picture 3" descr="D:\SVN\NASTAVA_SVN\SC\SC 2012\vezbe\DigitalImage\DigitalImage\bin\Debug\slika3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1295400" cy="1295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pic>
        <p:nvPicPr>
          <p:cNvPr id="4100" name="Picture 4" descr="D:\SVN\NASTAVA_SVN\SC\SC 2012\vezbe\DigitalImage\DigitalImage\bin\Debug\slika3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295400" cy="1295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sp>
        <p:nvSpPr>
          <p:cNvPr id="36" name="Rectangle 35"/>
          <p:cNvSpPr/>
          <p:nvPr/>
        </p:nvSpPr>
        <p:spPr>
          <a:xfrm>
            <a:off x="42672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Izdvojene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slike</a:t>
            </a:r>
            <a:r>
              <a:rPr lang="en-US" sz="2000" dirty="0" smtClean="0">
                <a:latin typeface="Comic Sans MS" pitchFamily="66" charset="0"/>
              </a:rPr>
              <a:t> 64x64 </a:t>
            </a:r>
            <a:r>
              <a:rPr lang="en-US" sz="2000" dirty="0" err="1" smtClean="0">
                <a:latin typeface="Comic Sans MS" pitchFamily="66" charset="0"/>
              </a:rPr>
              <a:t>piksela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4101" name="Picture 5" descr="D:\SVN\NASTAVA_SVN\SC\SC 2012\vezbe\DigitalImage\DigitalImage\bin\Debug\slika19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352800"/>
            <a:ext cx="2971800" cy="2971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276600"/>
            <a:ext cx="3962400" cy="330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962400" y="1981200"/>
            <a:ext cx="16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Izlazni sloj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143000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Izlazni sloj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111487"/>
            <a:ext cx="3962400" cy="26703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Aktivacione funkcije mogu da</a:t>
            </a:r>
          </a:p>
          <a:p>
            <a:r>
              <a:rPr lang="sr-Latn-RS" sz="2000" dirty="0" smtClean="0">
                <a:latin typeface="Comic Sans MS" pitchFamily="66" charset="0"/>
              </a:rPr>
              <a:t>se razlikuju po slojevima.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Dovoljno je da implementiamo niz realnih vrednosti.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143000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Model ulaznog sloja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28800" y="5715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143000"/>
            <a:ext cx="3420967" cy="190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86400" y="27240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Kodiranje vektora ulaznih vrednosti </a:t>
            </a:r>
          </a:p>
          <a:p>
            <a:r>
              <a:rPr lang="sr-Latn-RS" sz="2000" dirty="0" smtClean="0">
                <a:latin typeface="Comic Sans MS" pitchFamily="66" charset="0"/>
              </a:rPr>
              <a:t>i njegovo mapiranje na ulaz u neuronsku mrežu predstavlja poseban problem u </a:t>
            </a:r>
          </a:p>
          <a:p>
            <a:r>
              <a:rPr lang="sr-Latn-RS" sz="2000" dirty="0" smtClean="0">
                <a:latin typeface="Comic Sans MS" pitchFamily="66" charset="0"/>
              </a:rPr>
              <a:t>modeliranju NN.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429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Primer: </a:t>
            </a:r>
          </a:p>
          <a:p>
            <a:r>
              <a:rPr lang="sr-Latn-RS" sz="2000" dirty="0" smtClean="0">
                <a:latin typeface="Comic Sans MS" pitchFamily="66" charset="0"/>
              </a:rPr>
              <a:t>Color objekat predstavlja vektor od 3 byte (0-255).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“puštanja” signala na ulaz neuronske mreže neophodno je isti transformisati (kodirati).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257800"/>
            <a:ext cx="2600325" cy="409575"/>
          </a:xfrm>
          <a:prstGeom prst="rect">
            <a:avLst/>
          </a:prstGeom>
          <a:noFill/>
        </p:spPr>
      </p:pic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5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5334000"/>
            <a:ext cx="1504950" cy="676275"/>
          </a:xfrm>
          <a:prstGeom prst="rect">
            <a:avLst/>
          </a:prstGeom>
          <a:noFill/>
        </p:spPr>
      </p:pic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61722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Jedna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vrednost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mapira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se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mic Sans MS" pitchFamily="66" charset="0"/>
              </a:rPr>
              <a:t>jedan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ulazni</a:t>
            </a:r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neuron. 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143000"/>
            <a:ext cx="3420967" cy="190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86400" y="27240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Kodiranje vektora ulaznih vrednosti </a:t>
            </a:r>
          </a:p>
          <a:p>
            <a:r>
              <a:rPr lang="sr-Latn-RS" sz="2000" dirty="0" smtClean="0">
                <a:latin typeface="Comic Sans MS" pitchFamily="66" charset="0"/>
              </a:rPr>
              <a:t>i njegovo mapiranje na ulaz u neuronsku mrežu predstavlja poseban problem u </a:t>
            </a:r>
          </a:p>
          <a:p>
            <a:r>
              <a:rPr lang="sr-Latn-RS" sz="2000" dirty="0" smtClean="0">
                <a:latin typeface="Comic Sans MS" pitchFamily="66" charset="0"/>
              </a:rPr>
              <a:t>modeliranju NN.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429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Primer: </a:t>
            </a:r>
          </a:p>
          <a:p>
            <a:r>
              <a:rPr lang="sr-Latn-RS" sz="2000" dirty="0" smtClean="0">
                <a:latin typeface="Comic Sans MS" pitchFamily="66" charset="0"/>
              </a:rPr>
              <a:t>Color objekat predstavlja vektor od 3 byte (0-255) vrednosti.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“puštanja” signala na ulaz neuronske mreže neophodno je isti transformisati (kodirati).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410200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BYTE   vrednost transformisati u binarni reprezent.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7000" y="53340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0000"/>
                </a:solidFill>
                <a:latin typeface="Comic Sans MS" pitchFamily="66" charset="0"/>
              </a:rPr>
              <a:t>245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sr-Latn-RS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0" y="4343400"/>
            <a:ext cx="3770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0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0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61722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Jedna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vrednost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mapira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se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mic Sans MS" pitchFamily="66" charset="0"/>
              </a:rPr>
              <a:t>osam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ulaznih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neurona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2820</Words>
  <Application>Microsoft Office PowerPoint</Application>
  <PresentationFormat>On-screen Show (4:3)</PresentationFormat>
  <Paragraphs>921</Paragraphs>
  <Slides>58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Design</vt:lpstr>
      <vt:lpstr>Neuronske mreže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597</cp:revision>
  <dcterms:created xsi:type="dcterms:W3CDTF">2005-12-27T21:54:02Z</dcterms:created>
  <dcterms:modified xsi:type="dcterms:W3CDTF">2013-11-18T22:33:18Z</dcterms:modified>
</cp:coreProperties>
</file>