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6"/>
  </p:notesMasterIdLst>
  <p:sldIdLst>
    <p:sldId id="256" r:id="rId2"/>
    <p:sldId id="271" r:id="rId3"/>
    <p:sldId id="273" r:id="rId4"/>
    <p:sldId id="358" r:id="rId5"/>
    <p:sldId id="274" r:id="rId6"/>
    <p:sldId id="275" r:id="rId7"/>
    <p:sldId id="356" r:id="rId8"/>
    <p:sldId id="276" r:id="rId9"/>
    <p:sldId id="357" r:id="rId10"/>
    <p:sldId id="334" r:id="rId11"/>
    <p:sldId id="335" r:id="rId12"/>
    <p:sldId id="339" r:id="rId13"/>
    <p:sldId id="340" r:id="rId14"/>
    <p:sldId id="341" r:id="rId15"/>
    <p:sldId id="333" r:id="rId16"/>
    <p:sldId id="342" r:id="rId17"/>
    <p:sldId id="278" r:id="rId18"/>
    <p:sldId id="336" r:id="rId19"/>
    <p:sldId id="337" r:id="rId20"/>
    <p:sldId id="338" r:id="rId21"/>
    <p:sldId id="279" r:id="rId22"/>
    <p:sldId id="343" r:id="rId23"/>
    <p:sldId id="344" r:id="rId24"/>
    <p:sldId id="345" r:id="rId25"/>
    <p:sldId id="346" r:id="rId26"/>
    <p:sldId id="347" r:id="rId27"/>
    <p:sldId id="351" r:id="rId28"/>
    <p:sldId id="350" r:id="rId29"/>
    <p:sldId id="348" r:id="rId30"/>
    <p:sldId id="352" r:id="rId31"/>
    <p:sldId id="353" r:id="rId32"/>
    <p:sldId id="354" r:id="rId33"/>
    <p:sldId id="355" r:id="rId34"/>
    <p:sldId id="35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8000"/>
    <a:srgbClr val="6699FF"/>
    <a:srgbClr val="FFFF66"/>
    <a:srgbClr val="FAC090"/>
    <a:srgbClr val="C0C0C0"/>
    <a:srgbClr val="998D7D"/>
    <a:srgbClr val="C9921B"/>
    <a:srgbClr val="C99219"/>
    <a:srgbClr val="744D3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CEE593-986D-458A-AB62-F4938C83C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1B818-22FF-43CD-AB17-9D5A483A29B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20F6D-2561-4228-9398-7C2B56506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ED97-94D5-4CF0-9CF6-70C282DAF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CCEA9-266F-446B-87F0-3B5357810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006A7-C5ED-4EAB-8AE4-0B68398F4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2B276-D4FC-47C5-B9F2-BA4501FA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6B4B-CAF5-4B88-AB2D-003E50D2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99E16-E49E-4BE6-BD0F-410EA496C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4FEE7-83DA-47DC-9CB9-2FC7169F5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1548B-BFDF-445E-8038-2E2371DA2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1EC78-70CE-43ED-AF29-B18EB8A53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454C3-0D20-41F8-ADD9-EC54E2F1B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BEC69-8178-45F9-A937-6A7A412AB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omic Sans MS" pitchFamily="66" charset="0"/>
              </a:defRPr>
            </a:lvl1pPr>
          </a:lstStyle>
          <a:p>
            <a:pPr>
              <a:defRPr/>
            </a:pPr>
            <a:fld id="{94F698B4-05FD-49F8-849E-3D7E7D285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908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Neuronske</a:t>
            </a:r>
            <a:r>
              <a:rPr lang="en-US" sz="4000" dirty="0" smtClean="0"/>
              <a:t> </a:t>
            </a:r>
            <a:r>
              <a:rPr lang="en-US" sz="4000" dirty="0" err="1" smtClean="0"/>
              <a:t>mre</a:t>
            </a:r>
            <a:r>
              <a:rPr lang="sr-Latn-RS" sz="4000" dirty="0" smtClean="0"/>
              <a:t>že</a:t>
            </a:r>
            <a:endParaRPr lang="en-US" sz="2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334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Soft computing</a:t>
            </a:r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41148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Realna primena veštačkih neuronskih mreža u OCR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2. Formiranje obučavajućeg skupa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030869" cy="49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2. Formiranje obučavajućeg skupa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001000" cy="497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2. Formiranje obučavajućeg skupa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82486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038600" y="1143000"/>
            <a:ext cx="457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Regioni su različite i visine i širine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5943600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Treba ih transformisati u matricu 64x64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" y="5410200"/>
            <a:ext cx="8305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2. Formiranje obučavajućeg skupa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82486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038600" y="1143000"/>
            <a:ext cx="457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Regioni su različite i visine i širine</a:t>
            </a:r>
          </a:p>
        </p:txBody>
      </p:sp>
      <p:pic>
        <p:nvPicPr>
          <p:cNvPr id="7170" name="Picture 2" descr="D:\SVN\NASTAVA_SVN\SC\SC 2012\vezbe\sredjeno\vezba 5\DigitalImage\bin\Debug\slika0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486400"/>
            <a:ext cx="1143000" cy="1143000"/>
          </a:xfrm>
          <a:prstGeom prst="rect">
            <a:avLst/>
          </a:prstGeom>
          <a:noFill/>
        </p:spPr>
      </p:pic>
      <p:pic>
        <p:nvPicPr>
          <p:cNvPr id="7171" name="Picture 3" descr="D:\SVN\NASTAVA_SVN\SC\SC 2012\vezbe\sredjeno\vezba 5\DigitalImage\bin\Debug\slika1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486400"/>
            <a:ext cx="1143000" cy="1143000"/>
          </a:xfrm>
          <a:prstGeom prst="rect">
            <a:avLst/>
          </a:prstGeom>
          <a:noFill/>
        </p:spPr>
      </p:pic>
      <p:pic>
        <p:nvPicPr>
          <p:cNvPr id="7172" name="Picture 4" descr="D:\SVN\NASTAVA_SVN\SC\SC 2012\vezbe\sredjeno\vezba 5\DigitalImage\bin\Debug\slika2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5486400"/>
            <a:ext cx="114300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1676400"/>
            <a:ext cx="8305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2. Formiranje obučavajućeg skupa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1143000"/>
            <a:ext cx="510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64x64 matrica je velika za ulaz u NN</a:t>
            </a:r>
          </a:p>
        </p:txBody>
      </p:sp>
      <p:pic>
        <p:nvPicPr>
          <p:cNvPr id="7170" name="Picture 2" descr="D:\SVN\NASTAVA_SVN\SC\SC 2012\vezbe\sredjeno\vezba 5\DigitalImage\bin\Debug\slika0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1143000" cy="1143000"/>
          </a:xfrm>
          <a:prstGeom prst="rect">
            <a:avLst/>
          </a:prstGeom>
          <a:noFill/>
        </p:spPr>
      </p:pic>
      <p:pic>
        <p:nvPicPr>
          <p:cNvPr id="7171" name="Picture 3" descr="D:\SVN\NASTAVA_SVN\SC\SC 2012\vezbe\sredjeno\vezba 5\DigitalImage\bin\Debug\slika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752600"/>
            <a:ext cx="1143000" cy="1143000"/>
          </a:xfrm>
          <a:prstGeom prst="rect">
            <a:avLst/>
          </a:prstGeom>
          <a:noFill/>
        </p:spPr>
      </p:pic>
      <p:pic>
        <p:nvPicPr>
          <p:cNvPr id="7172" name="Picture 4" descr="D:\SVN\NASTAVA_SVN\SC\SC 2012\vezbe\sredjeno\vezba 5\DigitalImage\bin\Debug\slika2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752600"/>
            <a:ext cx="1143000" cy="11430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04800" y="3124200"/>
            <a:ext cx="586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Pretvorićemo je u vektor od 64 vrednosti.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3505200"/>
            <a:ext cx="32004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D:\SVN\NASTAVA_SVN\SC\SC 2012\vezbe\sredjeno\vezba 5\DigitalImage\bin\Debug\slika0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581400"/>
            <a:ext cx="3048000" cy="3048000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>
            <a:stCxn id="10" idx="0"/>
          </p:cNvCxnSpPr>
          <p:nvPr/>
        </p:nvCxnSpPr>
        <p:spPr>
          <a:xfrm rot="16200000" flipH="1">
            <a:off x="304800" y="51054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1067594" y="5104606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-532606" y="5104606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-913606" y="5104606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-121819" y="5104606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669968" y="5104606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1461755" y="5104606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3"/>
            <a:endCxn id="10" idx="1"/>
          </p:cNvCxnSpPr>
          <p:nvPr/>
        </p:nvCxnSpPr>
        <p:spPr>
          <a:xfrm flipH="1">
            <a:off x="304800" y="51054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04800" y="57912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04800" y="43434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04800" y="39624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04800" y="47244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04800" y="54864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04800" y="62484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3581400"/>
            <a:ext cx="2438400" cy="3052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7467600" y="3962400"/>
            <a:ext cx="6096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500" dirty="0" smtClean="0">
                <a:latin typeface="Comic Sans MS" pitchFamily="66" charset="0"/>
              </a:rPr>
              <a:t>0 </a:t>
            </a:r>
          </a:p>
          <a:p>
            <a:r>
              <a:rPr lang="sr-Latn-RS" sz="1500" dirty="0" smtClean="0">
                <a:latin typeface="Comic Sans MS" pitchFamily="66" charset="0"/>
              </a:rPr>
              <a:t>1 </a:t>
            </a:r>
          </a:p>
          <a:p>
            <a:r>
              <a:rPr lang="sr-Latn-RS" sz="1500" dirty="0" smtClean="0">
                <a:latin typeface="Comic Sans MS" pitchFamily="66" charset="0"/>
              </a:rPr>
              <a:t>2 </a:t>
            </a:r>
          </a:p>
          <a:p>
            <a:r>
              <a:rPr lang="sr-Latn-RS" sz="1500" dirty="0" smtClean="0">
                <a:latin typeface="Comic Sans MS" pitchFamily="66" charset="0"/>
              </a:rPr>
              <a:t>3 </a:t>
            </a:r>
          </a:p>
          <a:p>
            <a:r>
              <a:rPr lang="sr-Latn-RS" sz="1500" dirty="0" smtClean="0">
                <a:latin typeface="Comic Sans MS" pitchFamily="66" charset="0"/>
              </a:rPr>
              <a:t>4 </a:t>
            </a:r>
          </a:p>
          <a:p>
            <a:r>
              <a:rPr lang="sr-Latn-RS" sz="1500" dirty="0" smtClean="0">
                <a:latin typeface="Comic Sans MS" pitchFamily="66" charset="0"/>
              </a:rPr>
              <a:t>5 </a:t>
            </a:r>
          </a:p>
          <a:p>
            <a:r>
              <a:rPr lang="sr-Latn-RS" sz="1500" dirty="0" smtClean="0">
                <a:latin typeface="Comic Sans MS" pitchFamily="66" charset="0"/>
              </a:rPr>
              <a:t>6 </a:t>
            </a:r>
          </a:p>
          <a:p>
            <a:r>
              <a:rPr lang="sr-Latn-RS" sz="1500" dirty="0" smtClean="0">
                <a:latin typeface="Comic Sans MS" pitchFamily="66" charset="0"/>
              </a:rPr>
              <a:t>7 </a:t>
            </a:r>
          </a:p>
          <a:p>
            <a:r>
              <a:rPr lang="sr-Latn-RS" sz="1500" dirty="0" smtClean="0">
                <a:latin typeface="Comic Sans MS" pitchFamily="66" charset="0"/>
              </a:rPr>
              <a:t>8 </a:t>
            </a:r>
          </a:p>
          <a:p>
            <a:r>
              <a:rPr lang="sr-Latn-RS" sz="1500" dirty="0" smtClean="0">
                <a:latin typeface="Comic Sans MS" pitchFamily="66" charset="0"/>
              </a:rPr>
              <a:t>9</a:t>
            </a:r>
          </a:p>
        </p:txBody>
      </p:sp>
      <p:sp>
        <p:nvSpPr>
          <p:cNvPr id="27" name="Freeform 26"/>
          <p:cNvSpPr/>
          <p:nvPr/>
        </p:nvSpPr>
        <p:spPr>
          <a:xfrm>
            <a:off x="2528047" y="5818094"/>
            <a:ext cx="2510118" cy="627530"/>
          </a:xfrm>
          <a:custGeom>
            <a:avLst/>
            <a:gdLst>
              <a:gd name="connsiteX0" fmla="*/ 0 w 2510118"/>
              <a:gd name="connsiteY0" fmla="*/ 627530 h 627530"/>
              <a:gd name="connsiteX1" fmla="*/ 17929 w 2510118"/>
              <a:gd name="connsiteY1" fmla="*/ 555812 h 627530"/>
              <a:gd name="connsiteX2" fmla="*/ 62753 w 2510118"/>
              <a:gd name="connsiteY2" fmla="*/ 510988 h 627530"/>
              <a:gd name="connsiteX3" fmla="*/ 125506 w 2510118"/>
              <a:gd name="connsiteY3" fmla="*/ 430306 h 627530"/>
              <a:gd name="connsiteX4" fmla="*/ 152400 w 2510118"/>
              <a:gd name="connsiteY4" fmla="*/ 403412 h 627530"/>
              <a:gd name="connsiteX5" fmla="*/ 170329 w 2510118"/>
              <a:gd name="connsiteY5" fmla="*/ 385482 h 627530"/>
              <a:gd name="connsiteX6" fmla="*/ 215153 w 2510118"/>
              <a:gd name="connsiteY6" fmla="*/ 349624 h 627530"/>
              <a:gd name="connsiteX7" fmla="*/ 251012 w 2510118"/>
              <a:gd name="connsiteY7" fmla="*/ 313765 h 627530"/>
              <a:gd name="connsiteX8" fmla="*/ 313765 w 2510118"/>
              <a:gd name="connsiteY8" fmla="*/ 251012 h 627530"/>
              <a:gd name="connsiteX9" fmla="*/ 331694 w 2510118"/>
              <a:gd name="connsiteY9" fmla="*/ 233082 h 627530"/>
              <a:gd name="connsiteX10" fmla="*/ 385482 w 2510118"/>
              <a:gd name="connsiteY10" fmla="*/ 215153 h 627530"/>
              <a:gd name="connsiteX11" fmla="*/ 475129 w 2510118"/>
              <a:gd name="connsiteY11" fmla="*/ 161365 h 627530"/>
              <a:gd name="connsiteX12" fmla="*/ 510988 w 2510118"/>
              <a:gd name="connsiteY12" fmla="*/ 152400 h 627530"/>
              <a:gd name="connsiteX13" fmla="*/ 537882 w 2510118"/>
              <a:gd name="connsiteY13" fmla="*/ 143435 h 627530"/>
              <a:gd name="connsiteX14" fmla="*/ 555812 w 2510118"/>
              <a:gd name="connsiteY14" fmla="*/ 125506 h 627530"/>
              <a:gd name="connsiteX15" fmla="*/ 636494 w 2510118"/>
              <a:gd name="connsiteY15" fmla="*/ 107577 h 627530"/>
              <a:gd name="connsiteX16" fmla="*/ 690282 w 2510118"/>
              <a:gd name="connsiteY16" fmla="*/ 80682 h 627530"/>
              <a:gd name="connsiteX17" fmla="*/ 735106 w 2510118"/>
              <a:gd name="connsiteY17" fmla="*/ 71718 h 627530"/>
              <a:gd name="connsiteX18" fmla="*/ 770965 w 2510118"/>
              <a:gd name="connsiteY18" fmla="*/ 62753 h 627530"/>
              <a:gd name="connsiteX19" fmla="*/ 797859 w 2510118"/>
              <a:gd name="connsiteY19" fmla="*/ 44824 h 627530"/>
              <a:gd name="connsiteX20" fmla="*/ 833718 w 2510118"/>
              <a:gd name="connsiteY20" fmla="*/ 35859 h 627530"/>
              <a:gd name="connsiteX21" fmla="*/ 1004047 w 2510118"/>
              <a:gd name="connsiteY21" fmla="*/ 26894 h 627530"/>
              <a:gd name="connsiteX22" fmla="*/ 1129553 w 2510118"/>
              <a:gd name="connsiteY22" fmla="*/ 17930 h 627530"/>
              <a:gd name="connsiteX23" fmla="*/ 1255059 w 2510118"/>
              <a:gd name="connsiteY23" fmla="*/ 0 h 627530"/>
              <a:gd name="connsiteX24" fmla="*/ 1658471 w 2510118"/>
              <a:gd name="connsiteY24" fmla="*/ 8965 h 627530"/>
              <a:gd name="connsiteX25" fmla="*/ 1739153 w 2510118"/>
              <a:gd name="connsiteY25" fmla="*/ 26894 h 627530"/>
              <a:gd name="connsiteX26" fmla="*/ 1864659 w 2510118"/>
              <a:gd name="connsiteY26" fmla="*/ 35859 h 627530"/>
              <a:gd name="connsiteX27" fmla="*/ 1900518 w 2510118"/>
              <a:gd name="connsiteY27" fmla="*/ 44824 h 627530"/>
              <a:gd name="connsiteX28" fmla="*/ 1954306 w 2510118"/>
              <a:gd name="connsiteY28" fmla="*/ 53788 h 627530"/>
              <a:gd name="connsiteX29" fmla="*/ 2008094 w 2510118"/>
              <a:gd name="connsiteY29" fmla="*/ 71718 h 627530"/>
              <a:gd name="connsiteX30" fmla="*/ 2061882 w 2510118"/>
              <a:gd name="connsiteY30" fmla="*/ 89647 h 627530"/>
              <a:gd name="connsiteX31" fmla="*/ 2088777 w 2510118"/>
              <a:gd name="connsiteY31" fmla="*/ 98612 h 627530"/>
              <a:gd name="connsiteX32" fmla="*/ 2115671 w 2510118"/>
              <a:gd name="connsiteY32" fmla="*/ 107577 h 627530"/>
              <a:gd name="connsiteX33" fmla="*/ 2160494 w 2510118"/>
              <a:gd name="connsiteY33" fmla="*/ 116541 h 627530"/>
              <a:gd name="connsiteX34" fmla="*/ 2214282 w 2510118"/>
              <a:gd name="connsiteY34" fmla="*/ 134471 h 627530"/>
              <a:gd name="connsiteX35" fmla="*/ 2241177 w 2510118"/>
              <a:gd name="connsiteY35" fmla="*/ 143435 h 627530"/>
              <a:gd name="connsiteX36" fmla="*/ 2268071 w 2510118"/>
              <a:gd name="connsiteY36" fmla="*/ 152400 h 627530"/>
              <a:gd name="connsiteX37" fmla="*/ 2294965 w 2510118"/>
              <a:gd name="connsiteY37" fmla="*/ 161365 h 627530"/>
              <a:gd name="connsiteX38" fmla="*/ 2330824 w 2510118"/>
              <a:gd name="connsiteY38" fmla="*/ 179294 h 627530"/>
              <a:gd name="connsiteX39" fmla="*/ 2384612 w 2510118"/>
              <a:gd name="connsiteY39" fmla="*/ 197224 h 627530"/>
              <a:gd name="connsiteX40" fmla="*/ 2411506 w 2510118"/>
              <a:gd name="connsiteY40" fmla="*/ 206188 h 627530"/>
              <a:gd name="connsiteX41" fmla="*/ 2447365 w 2510118"/>
              <a:gd name="connsiteY41" fmla="*/ 215153 h 627530"/>
              <a:gd name="connsiteX42" fmla="*/ 2510118 w 2510118"/>
              <a:gd name="connsiteY42" fmla="*/ 242047 h 627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0118" h="627530">
                <a:moveTo>
                  <a:pt x="0" y="627530"/>
                </a:moveTo>
                <a:cubicBezTo>
                  <a:pt x="715" y="623955"/>
                  <a:pt x="10412" y="565834"/>
                  <a:pt x="17929" y="555812"/>
                </a:cubicBezTo>
                <a:cubicBezTo>
                  <a:pt x="30607" y="538908"/>
                  <a:pt x="62753" y="510988"/>
                  <a:pt x="62753" y="510988"/>
                </a:cubicBezTo>
                <a:cubicBezTo>
                  <a:pt x="79737" y="460039"/>
                  <a:pt x="65036" y="490776"/>
                  <a:pt x="125506" y="430306"/>
                </a:cubicBezTo>
                <a:lnTo>
                  <a:pt x="152400" y="403412"/>
                </a:lnTo>
                <a:lnTo>
                  <a:pt x="170329" y="385482"/>
                </a:lnTo>
                <a:cubicBezTo>
                  <a:pt x="188643" y="330541"/>
                  <a:pt x="163017" y="382209"/>
                  <a:pt x="215153" y="349624"/>
                </a:cubicBezTo>
                <a:cubicBezTo>
                  <a:pt x="229488" y="340665"/>
                  <a:pt x="239059" y="325718"/>
                  <a:pt x="251012" y="313765"/>
                </a:cubicBezTo>
                <a:lnTo>
                  <a:pt x="313765" y="251012"/>
                </a:lnTo>
                <a:cubicBezTo>
                  <a:pt x="319742" y="245035"/>
                  <a:pt x="323676" y="235755"/>
                  <a:pt x="331694" y="233082"/>
                </a:cubicBezTo>
                <a:cubicBezTo>
                  <a:pt x="349623" y="227106"/>
                  <a:pt x="369757" y="225636"/>
                  <a:pt x="385482" y="215153"/>
                </a:cubicBezTo>
                <a:cubicBezTo>
                  <a:pt x="412289" y="197282"/>
                  <a:pt x="443625" y="173179"/>
                  <a:pt x="475129" y="161365"/>
                </a:cubicBezTo>
                <a:cubicBezTo>
                  <a:pt x="486665" y="157039"/>
                  <a:pt x="499141" y="155785"/>
                  <a:pt x="510988" y="152400"/>
                </a:cubicBezTo>
                <a:cubicBezTo>
                  <a:pt x="520074" y="149804"/>
                  <a:pt x="528917" y="146423"/>
                  <a:pt x="537882" y="143435"/>
                </a:cubicBezTo>
                <a:cubicBezTo>
                  <a:pt x="543859" y="137459"/>
                  <a:pt x="548252" y="129286"/>
                  <a:pt x="555812" y="125506"/>
                </a:cubicBezTo>
                <a:cubicBezTo>
                  <a:pt x="565019" y="120903"/>
                  <a:pt x="630829" y="108993"/>
                  <a:pt x="636494" y="107577"/>
                </a:cubicBezTo>
                <a:cubicBezTo>
                  <a:pt x="719995" y="86702"/>
                  <a:pt x="602637" y="113549"/>
                  <a:pt x="690282" y="80682"/>
                </a:cubicBezTo>
                <a:cubicBezTo>
                  <a:pt x="704549" y="75332"/>
                  <a:pt x="720232" y="75023"/>
                  <a:pt x="735106" y="71718"/>
                </a:cubicBezTo>
                <a:cubicBezTo>
                  <a:pt x="747134" y="69045"/>
                  <a:pt x="759012" y="65741"/>
                  <a:pt x="770965" y="62753"/>
                </a:cubicBezTo>
                <a:cubicBezTo>
                  <a:pt x="779930" y="56777"/>
                  <a:pt x="787956" y="49068"/>
                  <a:pt x="797859" y="44824"/>
                </a:cubicBezTo>
                <a:cubicBezTo>
                  <a:pt x="809184" y="39971"/>
                  <a:pt x="821443" y="36926"/>
                  <a:pt x="833718" y="35859"/>
                </a:cubicBezTo>
                <a:cubicBezTo>
                  <a:pt x="890359" y="30934"/>
                  <a:pt x="947296" y="30333"/>
                  <a:pt x="1004047" y="26894"/>
                </a:cubicBezTo>
                <a:cubicBezTo>
                  <a:pt x="1045912" y="24357"/>
                  <a:pt x="1087783" y="21727"/>
                  <a:pt x="1129553" y="17930"/>
                </a:cubicBezTo>
                <a:cubicBezTo>
                  <a:pt x="1178916" y="13443"/>
                  <a:pt x="1207981" y="7847"/>
                  <a:pt x="1255059" y="0"/>
                </a:cubicBezTo>
                <a:lnTo>
                  <a:pt x="1658471" y="8965"/>
                </a:lnTo>
                <a:cubicBezTo>
                  <a:pt x="1709636" y="11012"/>
                  <a:pt x="1693153" y="21783"/>
                  <a:pt x="1739153" y="26894"/>
                </a:cubicBezTo>
                <a:cubicBezTo>
                  <a:pt x="1780838" y="31526"/>
                  <a:pt x="1822824" y="32871"/>
                  <a:pt x="1864659" y="35859"/>
                </a:cubicBezTo>
                <a:cubicBezTo>
                  <a:pt x="1876612" y="38847"/>
                  <a:pt x="1888436" y="42408"/>
                  <a:pt x="1900518" y="44824"/>
                </a:cubicBezTo>
                <a:cubicBezTo>
                  <a:pt x="1918342" y="48389"/>
                  <a:pt x="1936672" y="49380"/>
                  <a:pt x="1954306" y="53788"/>
                </a:cubicBezTo>
                <a:cubicBezTo>
                  <a:pt x="1972641" y="58372"/>
                  <a:pt x="1990165" y="65742"/>
                  <a:pt x="2008094" y="71718"/>
                </a:cubicBezTo>
                <a:lnTo>
                  <a:pt x="2061882" y="89647"/>
                </a:lnTo>
                <a:lnTo>
                  <a:pt x="2088777" y="98612"/>
                </a:lnTo>
                <a:cubicBezTo>
                  <a:pt x="2097742" y="101600"/>
                  <a:pt x="2106405" y="105724"/>
                  <a:pt x="2115671" y="107577"/>
                </a:cubicBezTo>
                <a:cubicBezTo>
                  <a:pt x="2130612" y="110565"/>
                  <a:pt x="2145794" y="112532"/>
                  <a:pt x="2160494" y="116541"/>
                </a:cubicBezTo>
                <a:cubicBezTo>
                  <a:pt x="2178727" y="121514"/>
                  <a:pt x="2196353" y="128495"/>
                  <a:pt x="2214282" y="134471"/>
                </a:cubicBezTo>
                <a:lnTo>
                  <a:pt x="2241177" y="143435"/>
                </a:lnTo>
                <a:lnTo>
                  <a:pt x="2268071" y="152400"/>
                </a:lnTo>
                <a:cubicBezTo>
                  <a:pt x="2277036" y="155388"/>
                  <a:pt x="2286513" y="157139"/>
                  <a:pt x="2294965" y="161365"/>
                </a:cubicBezTo>
                <a:cubicBezTo>
                  <a:pt x="2306918" y="167341"/>
                  <a:pt x="2318416" y="174331"/>
                  <a:pt x="2330824" y="179294"/>
                </a:cubicBezTo>
                <a:cubicBezTo>
                  <a:pt x="2348371" y="186313"/>
                  <a:pt x="2366683" y="191248"/>
                  <a:pt x="2384612" y="197224"/>
                </a:cubicBezTo>
                <a:cubicBezTo>
                  <a:pt x="2393577" y="200212"/>
                  <a:pt x="2402339" y="203896"/>
                  <a:pt x="2411506" y="206188"/>
                </a:cubicBezTo>
                <a:cubicBezTo>
                  <a:pt x="2423459" y="209176"/>
                  <a:pt x="2435564" y="211613"/>
                  <a:pt x="2447365" y="215153"/>
                </a:cubicBezTo>
                <a:cubicBezTo>
                  <a:pt x="2502410" y="231667"/>
                  <a:pt x="2488405" y="220334"/>
                  <a:pt x="2510118" y="242047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886635" y="6104965"/>
            <a:ext cx="2151530" cy="403411"/>
          </a:xfrm>
          <a:custGeom>
            <a:avLst/>
            <a:gdLst>
              <a:gd name="connsiteX0" fmla="*/ 0 w 2151530"/>
              <a:gd name="connsiteY0" fmla="*/ 403411 h 403411"/>
              <a:gd name="connsiteX1" fmla="*/ 71718 w 2151530"/>
              <a:gd name="connsiteY1" fmla="*/ 349623 h 403411"/>
              <a:gd name="connsiteX2" fmla="*/ 107577 w 2151530"/>
              <a:gd name="connsiteY2" fmla="*/ 322729 h 403411"/>
              <a:gd name="connsiteX3" fmla="*/ 161365 w 2151530"/>
              <a:gd name="connsiteY3" fmla="*/ 286870 h 403411"/>
              <a:gd name="connsiteX4" fmla="*/ 206189 w 2151530"/>
              <a:gd name="connsiteY4" fmla="*/ 268941 h 403411"/>
              <a:gd name="connsiteX5" fmla="*/ 295836 w 2151530"/>
              <a:gd name="connsiteY5" fmla="*/ 224117 h 403411"/>
              <a:gd name="connsiteX6" fmla="*/ 358589 w 2151530"/>
              <a:gd name="connsiteY6" fmla="*/ 197223 h 403411"/>
              <a:gd name="connsiteX7" fmla="*/ 394447 w 2151530"/>
              <a:gd name="connsiteY7" fmla="*/ 179294 h 403411"/>
              <a:gd name="connsiteX8" fmla="*/ 448236 w 2151530"/>
              <a:gd name="connsiteY8" fmla="*/ 161364 h 403411"/>
              <a:gd name="connsiteX9" fmla="*/ 484094 w 2151530"/>
              <a:gd name="connsiteY9" fmla="*/ 152400 h 403411"/>
              <a:gd name="connsiteX10" fmla="*/ 582706 w 2151530"/>
              <a:gd name="connsiteY10" fmla="*/ 116541 h 403411"/>
              <a:gd name="connsiteX11" fmla="*/ 609600 w 2151530"/>
              <a:gd name="connsiteY11" fmla="*/ 98611 h 403411"/>
              <a:gd name="connsiteX12" fmla="*/ 681318 w 2151530"/>
              <a:gd name="connsiteY12" fmla="*/ 80682 h 403411"/>
              <a:gd name="connsiteX13" fmla="*/ 762000 w 2151530"/>
              <a:gd name="connsiteY13" fmla="*/ 62753 h 403411"/>
              <a:gd name="connsiteX14" fmla="*/ 833718 w 2151530"/>
              <a:gd name="connsiteY14" fmla="*/ 44823 h 403411"/>
              <a:gd name="connsiteX15" fmla="*/ 914400 w 2151530"/>
              <a:gd name="connsiteY15" fmla="*/ 26894 h 403411"/>
              <a:gd name="connsiteX16" fmla="*/ 1183341 w 2151530"/>
              <a:gd name="connsiteY16" fmla="*/ 8964 h 403411"/>
              <a:gd name="connsiteX17" fmla="*/ 1299883 w 2151530"/>
              <a:gd name="connsiteY17" fmla="*/ 0 h 403411"/>
              <a:gd name="connsiteX18" fmla="*/ 1622612 w 2151530"/>
              <a:gd name="connsiteY18" fmla="*/ 17929 h 403411"/>
              <a:gd name="connsiteX19" fmla="*/ 1649506 w 2151530"/>
              <a:gd name="connsiteY19" fmla="*/ 26894 h 403411"/>
              <a:gd name="connsiteX20" fmla="*/ 1685365 w 2151530"/>
              <a:gd name="connsiteY20" fmla="*/ 35859 h 403411"/>
              <a:gd name="connsiteX21" fmla="*/ 1757083 w 2151530"/>
              <a:gd name="connsiteY21" fmla="*/ 44823 h 403411"/>
              <a:gd name="connsiteX22" fmla="*/ 1864659 w 2151530"/>
              <a:gd name="connsiteY22" fmla="*/ 71717 h 403411"/>
              <a:gd name="connsiteX23" fmla="*/ 1963271 w 2151530"/>
              <a:gd name="connsiteY23" fmla="*/ 98611 h 403411"/>
              <a:gd name="connsiteX24" fmla="*/ 1999130 w 2151530"/>
              <a:gd name="connsiteY24" fmla="*/ 107576 h 403411"/>
              <a:gd name="connsiteX25" fmla="*/ 2079812 w 2151530"/>
              <a:gd name="connsiteY25" fmla="*/ 134470 h 403411"/>
              <a:gd name="connsiteX26" fmla="*/ 2106706 w 2151530"/>
              <a:gd name="connsiteY26" fmla="*/ 143435 h 403411"/>
              <a:gd name="connsiteX27" fmla="*/ 2124636 w 2151530"/>
              <a:gd name="connsiteY27" fmla="*/ 161364 h 403411"/>
              <a:gd name="connsiteX28" fmla="*/ 2151530 w 2151530"/>
              <a:gd name="connsiteY28" fmla="*/ 170329 h 40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51530" h="403411">
                <a:moveTo>
                  <a:pt x="0" y="403411"/>
                </a:moveTo>
                <a:lnTo>
                  <a:pt x="71718" y="349623"/>
                </a:lnTo>
                <a:cubicBezTo>
                  <a:pt x="83671" y="340658"/>
                  <a:pt x="95145" y="331017"/>
                  <a:pt x="107577" y="322729"/>
                </a:cubicBezTo>
                <a:cubicBezTo>
                  <a:pt x="125506" y="310776"/>
                  <a:pt x="141358" y="294873"/>
                  <a:pt x="161365" y="286870"/>
                </a:cubicBezTo>
                <a:cubicBezTo>
                  <a:pt x="176306" y="280894"/>
                  <a:pt x="191606" y="275746"/>
                  <a:pt x="206189" y="268941"/>
                </a:cubicBezTo>
                <a:cubicBezTo>
                  <a:pt x="236464" y="254813"/>
                  <a:pt x="265128" y="237278"/>
                  <a:pt x="295836" y="224117"/>
                </a:cubicBezTo>
                <a:cubicBezTo>
                  <a:pt x="316754" y="215152"/>
                  <a:pt x="337871" y="206640"/>
                  <a:pt x="358589" y="197223"/>
                </a:cubicBezTo>
                <a:cubicBezTo>
                  <a:pt x="370755" y="191693"/>
                  <a:pt x="382039" y="184257"/>
                  <a:pt x="394447" y="179294"/>
                </a:cubicBezTo>
                <a:cubicBezTo>
                  <a:pt x="411995" y="172275"/>
                  <a:pt x="430133" y="166795"/>
                  <a:pt x="448236" y="161364"/>
                </a:cubicBezTo>
                <a:cubicBezTo>
                  <a:pt x="460037" y="157824"/>
                  <a:pt x="472515" y="156610"/>
                  <a:pt x="484094" y="152400"/>
                </a:cubicBezTo>
                <a:cubicBezTo>
                  <a:pt x="600509" y="110068"/>
                  <a:pt x="501848" y="136756"/>
                  <a:pt x="582706" y="116541"/>
                </a:cubicBezTo>
                <a:cubicBezTo>
                  <a:pt x="591671" y="110564"/>
                  <a:pt x="599474" y="102293"/>
                  <a:pt x="609600" y="98611"/>
                </a:cubicBezTo>
                <a:cubicBezTo>
                  <a:pt x="632758" y="90190"/>
                  <a:pt x="657307" y="86223"/>
                  <a:pt x="681318" y="80682"/>
                </a:cubicBezTo>
                <a:cubicBezTo>
                  <a:pt x="729355" y="69597"/>
                  <a:pt x="718530" y="75173"/>
                  <a:pt x="762000" y="62753"/>
                </a:cubicBezTo>
                <a:cubicBezTo>
                  <a:pt x="846108" y="38723"/>
                  <a:pt x="710680" y="72164"/>
                  <a:pt x="833718" y="44823"/>
                </a:cubicBezTo>
                <a:cubicBezTo>
                  <a:pt x="860197" y="38939"/>
                  <a:pt x="887376" y="29897"/>
                  <a:pt x="914400" y="26894"/>
                </a:cubicBezTo>
                <a:cubicBezTo>
                  <a:pt x="978845" y="19733"/>
                  <a:pt x="1126357" y="12763"/>
                  <a:pt x="1183341" y="8964"/>
                </a:cubicBezTo>
                <a:cubicBezTo>
                  <a:pt x="1222217" y="6372"/>
                  <a:pt x="1261036" y="2988"/>
                  <a:pt x="1299883" y="0"/>
                </a:cubicBezTo>
                <a:cubicBezTo>
                  <a:pt x="1363197" y="2345"/>
                  <a:pt x="1530652" y="2602"/>
                  <a:pt x="1622612" y="17929"/>
                </a:cubicBezTo>
                <a:cubicBezTo>
                  <a:pt x="1631933" y="19483"/>
                  <a:pt x="1640420" y="24298"/>
                  <a:pt x="1649506" y="26894"/>
                </a:cubicBezTo>
                <a:cubicBezTo>
                  <a:pt x="1661353" y="30279"/>
                  <a:pt x="1673212" y="33834"/>
                  <a:pt x="1685365" y="35859"/>
                </a:cubicBezTo>
                <a:cubicBezTo>
                  <a:pt x="1709129" y="39820"/>
                  <a:pt x="1733177" y="41835"/>
                  <a:pt x="1757083" y="44823"/>
                </a:cubicBezTo>
                <a:cubicBezTo>
                  <a:pt x="1828115" y="68501"/>
                  <a:pt x="1792229" y="59646"/>
                  <a:pt x="1864659" y="71717"/>
                </a:cubicBezTo>
                <a:cubicBezTo>
                  <a:pt x="1914932" y="88475"/>
                  <a:pt x="1882381" y="78389"/>
                  <a:pt x="1963271" y="98611"/>
                </a:cubicBezTo>
                <a:cubicBezTo>
                  <a:pt x="1975224" y="101599"/>
                  <a:pt x="1987441" y="103680"/>
                  <a:pt x="1999130" y="107576"/>
                </a:cubicBezTo>
                <a:lnTo>
                  <a:pt x="2079812" y="134470"/>
                </a:lnTo>
                <a:lnTo>
                  <a:pt x="2106706" y="143435"/>
                </a:lnTo>
                <a:cubicBezTo>
                  <a:pt x="2112683" y="149411"/>
                  <a:pt x="2117388" y="157016"/>
                  <a:pt x="2124636" y="161364"/>
                </a:cubicBezTo>
                <a:cubicBezTo>
                  <a:pt x="2132739" y="166226"/>
                  <a:pt x="2151530" y="170329"/>
                  <a:pt x="2151530" y="170329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3334871" y="6436659"/>
            <a:ext cx="1735717" cy="98612"/>
          </a:xfrm>
          <a:custGeom>
            <a:avLst/>
            <a:gdLst>
              <a:gd name="connsiteX0" fmla="*/ 0 w 1735717"/>
              <a:gd name="connsiteY0" fmla="*/ 26894 h 98612"/>
              <a:gd name="connsiteX1" fmla="*/ 35858 w 1735717"/>
              <a:gd name="connsiteY1" fmla="*/ 17929 h 98612"/>
              <a:gd name="connsiteX2" fmla="*/ 116541 w 1735717"/>
              <a:gd name="connsiteY2" fmla="*/ 8965 h 98612"/>
              <a:gd name="connsiteX3" fmla="*/ 188258 w 1735717"/>
              <a:gd name="connsiteY3" fmla="*/ 0 h 98612"/>
              <a:gd name="connsiteX4" fmla="*/ 1138517 w 1735717"/>
              <a:gd name="connsiteY4" fmla="*/ 8965 h 98612"/>
              <a:gd name="connsiteX5" fmla="*/ 1192305 w 1735717"/>
              <a:gd name="connsiteY5" fmla="*/ 26894 h 98612"/>
              <a:gd name="connsiteX6" fmla="*/ 1272988 w 1735717"/>
              <a:gd name="connsiteY6" fmla="*/ 44823 h 98612"/>
              <a:gd name="connsiteX7" fmla="*/ 1335741 w 1735717"/>
              <a:gd name="connsiteY7" fmla="*/ 62753 h 98612"/>
              <a:gd name="connsiteX8" fmla="*/ 1362635 w 1735717"/>
              <a:gd name="connsiteY8" fmla="*/ 71717 h 98612"/>
              <a:gd name="connsiteX9" fmla="*/ 1407458 w 1735717"/>
              <a:gd name="connsiteY9" fmla="*/ 80682 h 98612"/>
              <a:gd name="connsiteX10" fmla="*/ 1461247 w 1735717"/>
              <a:gd name="connsiteY10" fmla="*/ 98612 h 98612"/>
              <a:gd name="connsiteX11" fmla="*/ 1604682 w 1735717"/>
              <a:gd name="connsiteY11" fmla="*/ 89647 h 98612"/>
              <a:gd name="connsiteX12" fmla="*/ 1712258 w 1735717"/>
              <a:gd name="connsiteY12" fmla="*/ 80682 h 9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5717" h="98612">
                <a:moveTo>
                  <a:pt x="0" y="26894"/>
                </a:moveTo>
                <a:cubicBezTo>
                  <a:pt x="11953" y="23906"/>
                  <a:pt x="23681" y="19802"/>
                  <a:pt x="35858" y="17929"/>
                </a:cubicBezTo>
                <a:cubicBezTo>
                  <a:pt x="62603" y="13814"/>
                  <a:pt x="89667" y="12127"/>
                  <a:pt x="116541" y="8965"/>
                </a:cubicBezTo>
                <a:lnTo>
                  <a:pt x="188258" y="0"/>
                </a:lnTo>
                <a:lnTo>
                  <a:pt x="1138517" y="8965"/>
                </a:lnTo>
                <a:cubicBezTo>
                  <a:pt x="1157409" y="9471"/>
                  <a:pt x="1174376" y="20918"/>
                  <a:pt x="1192305" y="26894"/>
                </a:cubicBezTo>
                <a:cubicBezTo>
                  <a:pt x="1236445" y="41607"/>
                  <a:pt x="1209877" y="34305"/>
                  <a:pt x="1272988" y="44823"/>
                </a:cubicBezTo>
                <a:cubicBezTo>
                  <a:pt x="1337450" y="66311"/>
                  <a:pt x="1256971" y="40248"/>
                  <a:pt x="1335741" y="62753"/>
                </a:cubicBezTo>
                <a:cubicBezTo>
                  <a:pt x="1344827" y="65349"/>
                  <a:pt x="1353468" y="69425"/>
                  <a:pt x="1362635" y="71717"/>
                </a:cubicBezTo>
                <a:cubicBezTo>
                  <a:pt x="1377417" y="75412"/>
                  <a:pt x="1392758" y="76673"/>
                  <a:pt x="1407458" y="80682"/>
                </a:cubicBezTo>
                <a:cubicBezTo>
                  <a:pt x="1425692" y="85655"/>
                  <a:pt x="1461247" y="98612"/>
                  <a:pt x="1461247" y="98612"/>
                </a:cubicBezTo>
                <a:cubicBezTo>
                  <a:pt x="1509059" y="95624"/>
                  <a:pt x="1556974" y="93984"/>
                  <a:pt x="1604682" y="89647"/>
                </a:cubicBezTo>
                <a:cubicBezTo>
                  <a:pt x="1735717" y="77734"/>
                  <a:pt x="1581542" y="80682"/>
                  <a:pt x="1712258" y="8068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84094" y="3164541"/>
            <a:ext cx="4509247" cy="609600"/>
          </a:xfrm>
          <a:custGeom>
            <a:avLst/>
            <a:gdLst>
              <a:gd name="connsiteX0" fmla="*/ 0 w 4509247"/>
              <a:gd name="connsiteY0" fmla="*/ 609600 h 609600"/>
              <a:gd name="connsiteX1" fmla="*/ 53788 w 4509247"/>
              <a:gd name="connsiteY1" fmla="*/ 564777 h 609600"/>
              <a:gd name="connsiteX2" fmla="*/ 80682 w 4509247"/>
              <a:gd name="connsiteY2" fmla="*/ 555812 h 609600"/>
              <a:gd name="connsiteX3" fmla="*/ 152400 w 4509247"/>
              <a:gd name="connsiteY3" fmla="*/ 502024 h 609600"/>
              <a:gd name="connsiteX4" fmla="*/ 233082 w 4509247"/>
              <a:gd name="connsiteY4" fmla="*/ 448235 h 609600"/>
              <a:gd name="connsiteX5" fmla="*/ 259977 w 4509247"/>
              <a:gd name="connsiteY5" fmla="*/ 430306 h 609600"/>
              <a:gd name="connsiteX6" fmla="*/ 295835 w 4509247"/>
              <a:gd name="connsiteY6" fmla="*/ 412377 h 609600"/>
              <a:gd name="connsiteX7" fmla="*/ 322730 w 4509247"/>
              <a:gd name="connsiteY7" fmla="*/ 394447 h 609600"/>
              <a:gd name="connsiteX8" fmla="*/ 358588 w 4509247"/>
              <a:gd name="connsiteY8" fmla="*/ 376518 h 609600"/>
              <a:gd name="connsiteX9" fmla="*/ 376518 w 4509247"/>
              <a:gd name="connsiteY9" fmla="*/ 358588 h 609600"/>
              <a:gd name="connsiteX10" fmla="*/ 412377 w 4509247"/>
              <a:gd name="connsiteY10" fmla="*/ 349624 h 609600"/>
              <a:gd name="connsiteX11" fmla="*/ 475130 w 4509247"/>
              <a:gd name="connsiteY11" fmla="*/ 322730 h 609600"/>
              <a:gd name="connsiteX12" fmla="*/ 493059 w 4509247"/>
              <a:gd name="connsiteY12" fmla="*/ 304800 h 609600"/>
              <a:gd name="connsiteX13" fmla="*/ 528918 w 4509247"/>
              <a:gd name="connsiteY13" fmla="*/ 286871 h 609600"/>
              <a:gd name="connsiteX14" fmla="*/ 555812 w 4509247"/>
              <a:gd name="connsiteY14" fmla="*/ 268941 h 609600"/>
              <a:gd name="connsiteX15" fmla="*/ 600635 w 4509247"/>
              <a:gd name="connsiteY15" fmla="*/ 251012 h 609600"/>
              <a:gd name="connsiteX16" fmla="*/ 627530 w 4509247"/>
              <a:gd name="connsiteY16" fmla="*/ 242047 h 609600"/>
              <a:gd name="connsiteX17" fmla="*/ 654424 w 4509247"/>
              <a:gd name="connsiteY17" fmla="*/ 224118 h 609600"/>
              <a:gd name="connsiteX18" fmla="*/ 735106 w 4509247"/>
              <a:gd name="connsiteY18" fmla="*/ 197224 h 609600"/>
              <a:gd name="connsiteX19" fmla="*/ 762000 w 4509247"/>
              <a:gd name="connsiteY19" fmla="*/ 188259 h 609600"/>
              <a:gd name="connsiteX20" fmla="*/ 797859 w 4509247"/>
              <a:gd name="connsiteY20" fmla="*/ 170330 h 609600"/>
              <a:gd name="connsiteX21" fmla="*/ 851647 w 4509247"/>
              <a:gd name="connsiteY21" fmla="*/ 134471 h 609600"/>
              <a:gd name="connsiteX22" fmla="*/ 878541 w 4509247"/>
              <a:gd name="connsiteY22" fmla="*/ 116541 h 609600"/>
              <a:gd name="connsiteX23" fmla="*/ 905435 w 4509247"/>
              <a:gd name="connsiteY23" fmla="*/ 107577 h 609600"/>
              <a:gd name="connsiteX24" fmla="*/ 950259 w 4509247"/>
              <a:gd name="connsiteY24" fmla="*/ 80683 h 609600"/>
              <a:gd name="connsiteX25" fmla="*/ 977153 w 4509247"/>
              <a:gd name="connsiteY25" fmla="*/ 62753 h 609600"/>
              <a:gd name="connsiteX26" fmla="*/ 1021977 w 4509247"/>
              <a:gd name="connsiteY26" fmla="*/ 53788 h 609600"/>
              <a:gd name="connsiteX27" fmla="*/ 1084730 w 4509247"/>
              <a:gd name="connsiteY27" fmla="*/ 35859 h 609600"/>
              <a:gd name="connsiteX28" fmla="*/ 1129553 w 4509247"/>
              <a:gd name="connsiteY28" fmla="*/ 26894 h 609600"/>
              <a:gd name="connsiteX29" fmla="*/ 1156447 w 4509247"/>
              <a:gd name="connsiteY29" fmla="*/ 17930 h 609600"/>
              <a:gd name="connsiteX30" fmla="*/ 1380565 w 4509247"/>
              <a:gd name="connsiteY30" fmla="*/ 0 h 609600"/>
              <a:gd name="connsiteX31" fmla="*/ 1900518 w 4509247"/>
              <a:gd name="connsiteY31" fmla="*/ 8965 h 609600"/>
              <a:gd name="connsiteX32" fmla="*/ 2017059 w 4509247"/>
              <a:gd name="connsiteY32" fmla="*/ 17930 h 609600"/>
              <a:gd name="connsiteX33" fmla="*/ 2115671 w 4509247"/>
              <a:gd name="connsiteY33" fmla="*/ 35859 h 609600"/>
              <a:gd name="connsiteX34" fmla="*/ 2196353 w 4509247"/>
              <a:gd name="connsiteY34" fmla="*/ 44824 h 609600"/>
              <a:gd name="connsiteX35" fmla="*/ 2223247 w 4509247"/>
              <a:gd name="connsiteY35" fmla="*/ 53788 h 609600"/>
              <a:gd name="connsiteX36" fmla="*/ 2384612 w 4509247"/>
              <a:gd name="connsiteY36" fmla="*/ 71718 h 609600"/>
              <a:gd name="connsiteX37" fmla="*/ 2474259 w 4509247"/>
              <a:gd name="connsiteY37" fmla="*/ 89647 h 609600"/>
              <a:gd name="connsiteX38" fmla="*/ 2528047 w 4509247"/>
              <a:gd name="connsiteY38" fmla="*/ 107577 h 609600"/>
              <a:gd name="connsiteX39" fmla="*/ 2599765 w 4509247"/>
              <a:gd name="connsiteY39" fmla="*/ 125506 h 609600"/>
              <a:gd name="connsiteX40" fmla="*/ 2680447 w 4509247"/>
              <a:gd name="connsiteY40" fmla="*/ 152400 h 609600"/>
              <a:gd name="connsiteX41" fmla="*/ 2716306 w 4509247"/>
              <a:gd name="connsiteY41" fmla="*/ 170330 h 609600"/>
              <a:gd name="connsiteX42" fmla="*/ 2779059 w 4509247"/>
              <a:gd name="connsiteY42" fmla="*/ 188259 h 609600"/>
              <a:gd name="connsiteX43" fmla="*/ 2805953 w 4509247"/>
              <a:gd name="connsiteY43" fmla="*/ 206188 h 609600"/>
              <a:gd name="connsiteX44" fmla="*/ 2877671 w 4509247"/>
              <a:gd name="connsiteY44" fmla="*/ 233083 h 609600"/>
              <a:gd name="connsiteX45" fmla="*/ 2913530 w 4509247"/>
              <a:gd name="connsiteY45" fmla="*/ 242047 h 609600"/>
              <a:gd name="connsiteX46" fmla="*/ 2958353 w 4509247"/>
              <a:gd name="connsiteY46" fmla="*/ 259977 h 609600"/>
              <a:gd name="connsiteX47" fmla="*/ 3030071 w 4509247"/>
              <a:gd name="connsiteY47" fmla="*/ 295835 h 609600"/>
              <a:gd name="connsiteX48" fmla="*/ 3101788 w 4509247"/>
              <a:gd name="connsiteY48" fmla="*/ 313765 h 609600"/>
              <a:gd name="connsiteX49" fmla="*/ 3128682 w 4509247"/>
              <a:gd name="connsiteY49" fmla="*/ 322730 h 609600"/>
              <a:gd name="connsiteX50" fmla="*/ 3200400 w 4509247"/>
              <a:gd name="connsiteY50" fmla="*/ 340659 h 609600"/>
              <a:gd name="connsiteX51" fmla="*/ 3227294 w 4509247"/>
              <a:gd name="connsiteY51" fmla="*/ 358588 h 609600"/>
              <a:gd name="connsiteX52" fmla="*/ 3254188 w 4509247"/>
              <a:gd name="connsiteY52" fmla="*/ 367553 h 609600"/>
              <a:gd name="connsiteX53" fmla="*/ 3299012 w 4509247"/>
              <a:gd name="connsiteY53" fmla="*/ 385483 h 609600"/>
              <a:gd name="connsiteX54" fmla="*/ 3379694 w 4509247"/>
              <a:gd name="connsiteY54" fmla="*/ 412377 h 609600"/>
              <a:gd name="connsiteX55" fmla="*/ 3406588 w 4509247"/>
              <a:gd name="connsiteY55" fmla="*/ 421341 h 609600"/>
              <a:gd name="connsiteX56" fmla="*/ 3442447 w 4509247"/>
              <a:gd name="connsiteY56" fmla="*/ 430306 h 609600"/>
              <a:gd name="connsiteX57" fmla="*/ 3469341 w 4509247"/>
              <a:gd name="connsiteY57" fmla="*/ 439271 h 609600"/>
              <a:gd name="connsiteX58" fmla="*/ 3496235 w 4509247"/>
              <a:gd name="connsiteY58" fmla="*/ 457200 h 609600"/>
              <a:gd name="connsiteX59" fmla="*/ 3541059 w 4509247"/>
              <a:gd name="connsiteY59" fmla="*/ 466165 h 609600"/>
              <a:gd name="connsiteX60" fmla="*/ 3630706 w 4509247"/>
              <a:gd name="connsiteY60" fmla="*/ 502024 h 609600"/>
              <a:gd name="connsiteX61" fmla="*/ 3657600 w 4509247"/>
              <a:gd name="connsiteY61" fmla="*/ 510988 h 609600"/>
              <a:gd name="connsiteX62" fmla="*/ 3693459 w 4509247"/>
              <a:gd name="connsiteY62" fmla="*/ 519953 h 609600"/>
              <a:gd name="connsiteX63" fmla="*/ 3738282 w 4509247"/>
              <a:gd name="connsiteY63" fmla="*/ 537883 h 609600"/>
              <a:gd name="connsiteX64" fmla="*/ 3783106 w 4509247"/>
              <a:gd name="connsiteY64" fmla="*/ 546847 h 609600"/>
              <a:gd name="connsiteX65" fmla="*/ 3818965 w 4509247"/>
              <a:gd name="connsiteY65" fmla="*/ 555812 h 609600"/>
              <a:gd name="connsiteX66" fmla="*/ 3845859 w 4509247"/>
              <a:gd name="connsiteY66" fmla="*/ 564777 h 609600"/>
              <a:gd name="connsiteX67" fmla="*/ 3890682 w 4509247"/>
              <a:gd name="connsiteY67" fmla="*/ 573741 h 609600"/>
              <a:gd name="connsiteX68" fmla="*/ 4329953 w 4509247"/>
              <a:gd name="connsiteY68" fmla="*/ 564777 h 609600"/>
              <a:gd name="connsiteX69" fmla="*/ 4419600 w 4509247"/>
              <a:gd name="connsiteY69" fmla="*/ 555812 h 609600"/>
              <a:gd name="connsiteX70" fmla="*/ 4446494 w 4509247"/>
              <a:gd name="connsiteY70" fmla="*/ 546847 h 609600"/>
              <a:gd name="connsiteX71" fmla="*/ 4509247 w 4509247"/>
              <a:gd name="connsiteY71" fmla="*/ 546847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509247" h="609600">
                <a:moveTo>
                  <a:pt x="0" y="609600"/>
                </a:moveTo>
                <a:cubicBezTo>
                  <a:pt x="19827" y="589773"/>
                  <a:pt x="28825" y="577258"/>
                  <a:pt x="53788" y="564777"/>
                </a:cubicBezTo>
                <a:cubicBezTo>
                  <a:pt x="62240" y="560551"/>
                  <a:pt x="71717" y="558800"/>
                  <a:pt x="80682" y="555812"/>
                </a:cubicBezTo>
                <a:cubicBezTo>
                  <a:pt x="142113" y="494381"/>
                  <a:pt x="88675" y="540259"/>
                  <a:pt x="152400" y="502024"/>
                </a:cubicBezTo>
                <a:cubicBezTo>
                  <a:pt x="152430" y="502006"/>
                  <a:pt x="219620" y="457209"/>
                  <a:pt x="233082" y="448235"/>
                </a:cubicBezTo>
                <a:cubicBezTo>
                  <a:pt x="242047" y="442258"/>
                  <a:pt x="250340" y="435124"/>
                  <a:pt x="259977" y="430306"/>
                </a:cubicBezTo>
                <a:cubicBezTo>
                  <a:pt x="271930" y="424330"/>
                  <a:pt x="284232" y="419007"/>
                  <a:pt x="295835" y="412377"/>
                </a:cubicBezTo>
                <a:cubicBezTo>
                  <a:pt x="305190" y="407031"/>
                  <a:pt x="313375" y="399793"/>
                  <a:pt x="322730" y="394447"/>
                </a:cubicBezTo>
                <a:cubicBezTo>
                  <a:pt x="334333" y="387817"/>
                  <a:pt x="347469" y="383931"/>
                  <a:pt x="358588" y="376518"/>
                </a:cubicBezTo>
                <a:cubicBezTo>
                  <a:pt x="365621" y="371829"/>
                  <a:pt x="368958" y="362368"/>
                  <a:pt x="376518" y="358588"/>
                </a:cubicBezTo>
                <a:cubicBezTo>
                  <a:pt x="387538" y="353078"/>
                  <a:pt x="400424" y="352612"/>
                  <a:pt x="412377" y="349624"/>
                </a:cubicBezTo>
                <a:cubicBezTo>
                  <a:pt x="510266" y="284362"/>
                  <a:pt x="359355" y="380617"/>
                  <a:pt x="475130" y="322730"/>
                </a:cubicBezTo>
                <a:cubicBezTo>
                  <a:pt x="482690" y="318950"/>
                  <a:pt x="486026" y="309488"/>
                  <a:pt x="493059" y="304800"/>
                </a:cubicBezTo>
                <a:cubicBezTo>
                  <a:pt x="504178" y="297387"/>
                  <a:pt x="517315" y="293501"/>
                  <a:pt x="528918" y="286871"/>
                </a:cubicBezTo>
                <a:cubicBezTo>
                  <a:pt x="538273" y="281525"/>
                  <a:pt x="546175" y="273759"/>
                  <a:pt x="555812" y="268941"/>
                </a:cubicBezTo>
                <a:cubicBezTo>
                  <a:pt x="570205" y="261744"/>
                  <a:pt x="585568" y="256662"/>
                  <a:pt x="600635" y="251012"/>
                </a:cubicBezTo>
                <a:cubicBezTo>
                  <a:pt x="609483" y="247694"/>
                  <a:pt x="619078" y="246273"/>
                  <a:pt x="627530" y="242047"/>
                </a:cubicBezTo>
                <a:cubicBezTo>
                  <a:pt x="637167" y="237229"/>
                  <a:pt x="644578" y="228494"/>
                  <a:pt x="654424" y="224118"/>
                </a:cubicBezTo>
                <a:cubicBezTo>
                  <a:pt x="654449" y="224107"/>
                  <a:pt x="721646" y="201711"/>
                  <a:pt x="735106" y="197224"/>
                </a:cubicBezTo>
                <a:cubicBezTo>
                  <a:pt x="744071" y="194236"/>
                  <a:pt x="753548" y="192485"/>
                  <a:pt x="762000" y="188259"/>
                </a:cubicBezTo>
                <a:cubicBezTo>
                  <a:pt x="773953" y="182283"/>
                  <a:pt x="786400" y="177206"/>
                  <a:pt x="797859" y="170330"/>
                </a:cubicBezTo>
                <a:cubicBezTo>
                  <a:pt x="816337" y="159243"/>
                  <a:pt x="833718" y="146424"/>
                  <a:pt x="851647" y="134471"/>
                </a:cubicBezTo>
                <a:cubicBezTo>
                  <a:pt x="860612" y="128494"/>
                  <a:pt x="868320" y="119948"/>
                  <a:pt x="878541" y="116541"/>
                </a:cubicBezTo>
                <a:lnTo>
                  <a:pt x="905435" y="107577"/>
                </a:lnTo>
                <a:cubicBezTo>
                  <a:pt x="940458" y="72554"/>
                  <a:pt x="903707" y="103959"/>
                  <a:pt x="950259" y="80683"/>
                </a:cubicBezTo>
                <a:cubicBezTo>
                  <a:pt x="959896" y="75865"/>
                  <a:pt x="967065" y="66536"/>
                  <a:pt x="977153" y="62753"/>
                </a:cubicBezTo>
                <a:cubicBezTo>
                  <a:pt x="991420" y="57403"/>
                  <a:pt x="1007195" y="57483"/>
                  <a:pt x="1021977" y="53788"/>
                </a:cubicBezTo>
                <a:cubicBezTo>
                  <a:pt x="1141796" y="23834"/>
                  <a:pt x="933782" y="69404"/>
                  <a:pt x="1084730" y="35859"/>
                </a:cubicBezTo>
                <a:cubicBezTo>
                  <a:pt x="1099604" y="32554"/>
                  <a:pt x="1114771" y="30589"/>
                  <a:pt x="1129553" y="26894"/>
                </a:cubicBezTo>
                <a:cubicBezTo>
                  <a:pt x="1138720" y="24602"/>
                  <a:pt x="1147150" y="19620"/>
                  <a:pt x="1156447" y="17930"/>
                </a:cubicBezTo>
                <a:cubicBezTo>
                  <a:pt x="1222208" y="5974"/>
                  <a:pt x="1323354" y="3365"/>
                  <a:pt x="1380565" y="0"/>
                </a:cubicBezTo>
                <a:lnTo>
                  <a:pt x="1900518" y="8965"/>
                </a:lnTo>
                <a:cubicBezTo>
                  <a:pt x="1939464" y="10062"/>
                  <a:pt x="1978311" y="13851"/>
                  <a:pt x="2017059" y="17930"/>
                </a:cubicBezTo>
                <a:cubicBezTo>
                  <a:pt x="2087086" y="25301"/>
                  <a:pt x="2052009" y="26764"/>
                  <a:pt x="2115671" y="35859"/>
                </a:cubicBezTo>
                <a:cubicBezTo>
                  <a:pt x="2142459" y="39686"/>
                  <a:pt x="2169459" y="41836"/>
                  <a:pt x="2196353" y="44824"/>
                </a:cubicBezTo>
                <a:cubicBezTo>
                  <a:pt x="2205318" y="47812"/>
                  <a:pt x="2213892" y="52452"/>
                  <a:pt x="2223247" y="53788"/>
                </a:cubicBezTo>
                <a:cubicBezTo>
                  <a:pt x="2276822" y="61442"/>
                  <a:pt x="2384612" y="71718"/>
                  <a:pt x="2384612" y="71718"/>
                </a:cubicBezTo>
                <a:cubicBezTo>
                  <a:pt x="2459192" y="96579"/>
                  <a:pt x="2340345" y="58744"/>
                  <a:pt x="2474259" y="89647"/>
                </a:cubicBezTo>
                <a:cubicBezTo>
                  <a:pt x="2492674" y="93897"/>
                  <a:pt x="2509712" y="102993"/>
                  <a:pt x="2528047" y="107577"/>
                </a:cubicBezTo>
                <a:cubicBezTo>
                  <a:pt x="2551953" y="113553"/>
                  <a:pt x="2577725" y="114486"/>
                  <a:pt x="2599765" y="125506"/>
                </a:cubicBezTo>
                <a:cubicBezTo>
                  <a:pt x="2649252" y="150249"/>
                  <a:pt x="2622520" y="140814"/>
                  <a:pt x="2680447" y="152400"/>
                </a:cubicBezTo>
                <a:cubicBezTo>
                  <a:pt x="2692400" y="158377"/>
                  <a:pt x="2703793" y="165638"/>
                  <a:pt x="2716306" y="170330"/>
                </a:cubicBezTo>
                <a:cubicBezTo>
                  <a:pt x="2739297" y="178952"/>
                  <a:pt x="2757377" y="177418"/>
                  <a:pt x="2779059" y="188259"/>
                </a:cubicBezTo>
                <a:cubicBezTo>
                  <a:pt x="2788696" y="193077"/>
                  <a:pt x="2796316" y="201370"/>
                  <a:pt x="2805953" y="206188"/>
                </a:cubicBezTo>
                <a:cubicBezTo>
                  <a:pt x="2818580" y="212502"/>
                  <a:pt x="2859569" y="227911"/>
                  <a:pt x="2877671" y="233083"/>
                </a:cubicBezTo>
                <a:cubicBezTo>
                  <a:pt x="2889518" y="236468"/>
                  <a:pt x="2901841" y="238151"/>
                  <a:pt x="2913530" y="242047"/>
                </a:cubicBezTo>
                <a:cubicBezTo>
                  <a:pt x="2928796" y="247136"/>
                  <a:pt x="2943742" y="253234"/>
                  <a:pt x="2958353" y="259977"/>
                </a:cubicBezTo>
                <a:cubicBezTo>
                  <a:pt x="2982621" y="271177"/>
                  <a:pt x="3004715" y="287383"/>
                  <a:pt x="3030071" y="295835"/>
                </a:cubicBezTo>
                <a:cubicBezTo>
                  <a:pt x="3091547" y="316328"/>
                  <a:pt x="3015245" y="292128"/>
                  <a:pt x="3101788" y="313765"/>
                </a:cubicBezTo>
                <a:cubicBezTo>
                  <a:pt x="3110955" y="316057"/>
                  <a:pt x="3119565" y="320244"/>
                  <a:pt x="3128682" y="322730"/>
                </a:cubicBezTo>
                <a:cubicBezTo>
                  <a:pt x="3152455" y="329214"/>
                  <a:pt x="3200400" y="340659"/>
                  <a:pt x="3200400" y="340659"/>
                </a:cubicBezTo>
                <a:cubicBezTo>
                  <a:pt x="3209365" y="346635"/>
                  <a:pt x="3217657" y="353770"/>
                  <a:pt x="3227294" y="358588"/>
                </a:cubicBezTo>
                <a:cubicBezTo>
                  <a:pt x="3235746" y="362814"/>
                  <a:pt x="3245340" y="364235"/>
                  <a:pt x="3254188" y="367553"/>
                </a:cubicBezTo>
                <a:cubicBezTo>
                  <a:pt x="3269256" y="373204"/>
                  <a:pt x="3283857" y="380071"/>
                  <a:pt x="3299012" y="385483"/>
                </a:cubicBezTo>
                <a:cubicBezTo>
                  <a:pt x="3325709" y="395018"/>
                  <a:pt x="3352800" y="403412"/>
                  <a:pt x="3379694" y="412377"/>
                </a:cubicBezTo>
                <a:cubicBezTo>
                  <a:pt x="3388659" y="415365"/>
                  <a:pt x="3397421" y="419049"/>
                  <a:pt x="3406588" y="421341"/>
                </a:cubicBezTo>
                <a:cubicBezTo>
                  <a:pt x="3418541" y="424329"/>
                  <a:pt x="3430600" y="426921"/>
                  <a:pt x="3442447" y="430306"/>
                </a:cubicBezTo>
                <a:cubicBezTo>
                  <a:pt x="3451533" y="432902"/>
                  <a:pt x="3460889" y="435045"/>
                  <a:pt x="3469341" y="439271"/>
                </a:cubicBezTo>
                <a:cubicBezTo>
                  <a:pt x="3478978" y="444089"/>
                  <a:pt x="3486147" y="453417"/>
                  <a:pt x="3496235" y="457200"/>
                </a:cubicBezTo>
                <a:cubicBezTo>
                  <a:pt x="3510502" y="462550"/>
                  <a:pt x="3526118" y="463177"/>
                  <a:pt x="3541059" y="466165"/>
                </a:cubicBezTo>
                <a:cubicBezTo>
                  <a:pt x="3593819" y="492544"/>
                  <a:pt x="3564245" y="479870"/>
                  <a:pt x="3630706" y="502024"/>
                </a:cubicBezTo>
                <a:cubicBezTo>
                  <a:pt x="3639671" y="505012"/>
                  <a:pt x="3648433" y="508696"/>
                  <a:pt x="3657600" y="510988"/>
                </a:cubicBezTo>
                <a:cubicBezTo>
                  <a:pt x="3669553" y="513976"/>
                  <a:pt x="3681770" y="516057"/>
                  <a:pt x="3693459" y="519953"/>
                </a:cubicBezTo>
                <a:cubicBezTo>
                  <a:pt x="3708725" y="525042"/>
                  <a:pt x="3722869" y="533259"/>
                  <a:pt x="3738282" y="537883"/>
                </a:cubicBezTo>
                <a:cubicBezTo>
                  <a:pt x="3752877" y="542261"/>
                  <a:pt x="3768232" y="543542"/>
                  <a:pt x="3783106" y="546847"/>
                </a:cubicBezTo>
                <a:cubicBezTo>
                  <a:pt x="3795134" y="549520"/>
                  <a:pt x="3807118" y="552427"/>
                  <a:pt x="3818965" y="555812"/>
                </a:cubicBezTo>
                <a:cubicBezTo>
                  <a:pt x="3828051" y="558408"/>
                  <a:pt x="3836692" y="562485"/>
                  <a:pt x="3845859" y="564777"/>
                </a:cubicBezTo>
                <a:cubicBezTo>
                  <a:pt x="3860641" y="568472"/>
                  <a:pt x="3875741" y="570753"/>
                  <a:pt x="3890682" y="573741"/>
                </a:cubicBezTo>
                <a:lnTo>
                  <a:pt x="4329953" y="564777"/>
                </a:lnTo>
                <a:cubicBezTo>
                  <a:pt x="4359967" y="563760"/>
                  <a:pt x="4389918" y="560379"/>
                  <a:pt x="4419600" y="555812"/>
                </a:cubicBezTo>
                <a:cubicBezTo>
                  <a:pt x="4428940" y="554375"/>
                  <a:pt x="4437091" y="547787"/>
                  <a:pt x="4446494" y="546847"/>
                </a:cubicBezTo>
                <a:cubicBezTo>
                  <a:pt x="4467308" y="544766"/>
                  <a:pt x="4488329" y="546847"/>
                  <a:pt x="4509247" y="546847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76800" y="6553200"/>
            <a:ext cx="129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64 </a:t>
            </a:r>
            <a:r>
              <a:rPr lang="en-US" sz="1400" dirty="0" err="1" smtClean="0">
                <a:latin typeface="Comic Sans MS" pitchFamily="66" charset="0"/>
              </a:rPr>
              <a:t>ulaza</a:t>
            </a:r>
            <a:endParaRPr lang="sr-Latn-RS" sz="1400" dirty="0" smtClean="0"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6000" y="6550223"/>
            <a:ext cx="53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10</a:t>
            </a:r>
            <a:endParaRPr lang="sr-Latn-RS" sz="1400" dirty="0" smtClean="0">
              <a:latin typeface="Comic Sans MS" pitchFamily="66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86600" y="6550223"/>
            <a:ext cx="53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10</a:t>
            </a:r>
            <a:endParaRPr lang="sr-Latn-RS" sz="1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3. Učenje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24600" y="1066800"/>
            <a:ext cx="228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Neuronska mreža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524000"/>
            <a:ext cx="3810000" cy="476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477000" y="2133600"/>
            <a:ext cx="6096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300" dirty="0" smtClean="0">
                <a:latin typeface="Comic Sans MS" pitchFamily="66" charset="0"/>
              </a:rPr>
              <a:t>0 </a:t>
            </a:r>
          </a:p>
          <a:p>
            <a:r>
              <a:rPr lang="sr-Latn-RS" sz="2300" dirty="0" smtClean="0">
                <a:latin typeface="Comic Sans MS" pitchFamily="66" charset="0"/>
              </a:rPr>
              <a:t>1 </a:t>
            </a:r>
          </a:p>
          <a:p>
            <a:r>
              <a:rPr lang="sr-Latn-RS" sz="2300" dirty="0" smtClean="0">
                <a:latin typeface="Comic Sans MS" pitchFamily="66" charset="0"/>
              </a:rPr>
              <a:t>2 </a:t>
            </a:r>
          </a:p>
          <a:p>
            <a:r>
              <a:rPr lang="sr-Latn-RS" sz="2300" dirty="0" smtClean="0">
                <a:latin typeface="Comic Sans MS" pitchFamily="66" charset="0"/>
              </a:rPr>
              <a:t>3 </a:t>
            </a:r>
          </a:p>
          <a:p>
            <a:r>
              <a:rPr lang="sr-Latn-RS" sz="2300" dirty="0" smtClean="0">
                <a:latin typeface="Comic Sans MS" pitchFamily="66" charset="0"/>
              </a:rPr>
              <a:t>4 </a:t>
            </a:r>
          </a:p>
          <a:p>
            <a:r>
              <a:rPr lang="sr-Latn-RS" sz="2300" dirty="0" smtClean="0">
                <a:latin typeface="Comic Sans MS" pitchFamily="66" charset="0"/>
              </a:rPr>
              <a:t>5 </a:t>
            </a:r>
          </a:p>
          <a:p>
            <a:r>
              <a:rPr lang="sr-Latn-RS" sz="2300" dirty="0" smtClean="0">
                <a:latin typeface="Comic Sans MS" pitchFamily="66" charset="0"/>
              </a:rPr>
              <a:t>6 </a:t>
            </a:r>
          </a:p>
          <a:p>
            <a:r>
              <a:rPr lang="sr-Latn-RS" sz="2300" dirty="0" smtClean="0">
                <a:latin typeface="Comic Sans MS" pitchFamily="66" charset="0"/>
              </a:rPr>
              <a:t>7 </a:t>
            </a:r>
          </a:p>
          <a:p>
            <a:r>
              <a:rPr lang="sr-Latn-RS" sz="2300" dirty="0" smtClean="0">
                <a:latin typeface="Comic Sans MS" pitchFamily="66" charset="0"/>
              </a:rPr>
              <a:t>8 </a:t>
            </a:r>
          </a:p>
          <a:p>
            <a:r>
              <a:rPr lang="sr-Latn-RS" sz="2300" dirty="0" smtClean="0">
                <a:latin typeface="Comic Sans MS" pitchFamily="66" charset="0"/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0" y="6400800"/>
            <a:ext cx="129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64 </a:t>
            </a:r>
            <a:r>
              <a:rPr lang="en-US" sz="1400" dirty="0" err="1" smtClean="0">
                <a:latin typeface="Comic Sans MS" pitchFamily="66" charset="0"/>
              </a:rPr>
              <a:t>ulaza</a:t>
            </a:r>
            <a:endParaRPr lang="sr-Latn-RS" sz="1400" dirty="0" smtClean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7200" y="6324600"/>
            <a:ext cx="53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10</a:t>
            </a:r>
            <a:endParaRPr lang="sr-Latn-RS" sz="1400" dirty="0" smtClean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1200" y="6324600"/>
            <a:ext cx="53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10</a:t>
            </a:r>
            <a:endParaRPr lang="sr-Latn-RS" sz="1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84494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3. Učenje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1828800"/>
            <a:ext cx="792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Učenje na osnovu označenih uzoraka ili primera u kojima se za svaki normalizovani region zna koja je cifra.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6200" y="624840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iteracija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819400"/>
            <a:ext cx="91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600" dirty="0" smtClean="0">
                <a:latin typeface="Comic Sans MS" pitchFamily="66" charset="0"/>
              </a:rPr>
              <a:t>greška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4. Prepoznavanje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71" y="2209800"/>
            <a:ext cx="887075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35" y="2209800"/>
            <a:ext cx="887076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4. Prepoznavanje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35" y="2209800"/>
            <a:ext cx="887076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4. Prepoznavanje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OCR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1219200"/>
            <a:ext cx="457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Optical Character Recognition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981200"/>
            <a:ext cx="457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Optičko prepoznavanje karaktera</a:t>
            </a:r>
          </a:p>
        </p:txBody>
      </p:sp>
      <p:pic>
        <p:nvPicPr>
          <p:cNvPr id="1026" name="Picture 2" descr="D:\SVN\NASTAVA_SVN\SC\SC 2012\vezbe\sredjeno\vezba 5\slike\brojZaTe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19400"/>
            <a:ext cx="3946769" cy="1524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495800" y="5638800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3600" dirty="0" smtClean="0">
                <a:latin typeface="Comic Sans MS" pitchFamily="66" charset="0"/>
              </a:rPr>
              <a:t>1,3,4,6,7,5,0,0,5,4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3048000"/>
            <a:ext cx="2133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OCR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267200" y="34290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400800" y="4343400"/>
            <a:ext cx="3048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4. Prepoznavanje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8991599" cy="339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228600" y="1887380"/>
            <a:ext cx="8686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brojUzoraka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endParaRPr kumimoji="0" lang="sr-Latn-R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 ,]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uzorciN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brojUzoraka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this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.obucavajuciSkup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inicijalizacija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sz="1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protected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inicijalizacija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SLOJEVI;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TSloj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0.05;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beta = 0.5;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[0].n = 64;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neurona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ulaznog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[1].n = 10;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neurona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skrivenog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slojevi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[2].n = 10;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neurona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izlaznog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sloja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066800"/>
            <a:ext cx="1981200" cy="238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001000" cy="497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Oval 16"/>
          <p:cNvSpPr/>
          <p:nvPr/>
        </p:nvSpPr>
        <p:spPr>
          <a:xfrm>
            <a:off x="6096000" y="2362200"/>
            <a:ext cx="2438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447800"/>
            <a:ext cx="2590800" cy="16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Oval 16"/>
          <p:cNvSpPr/>
          <p:nvPr/>
        </p:nvSpPr>
        <p:spPr>
          <a:xfrm>
            <a:off x="8229600" y="1676400"/>
            <a:ext cx="6858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0" y="1066800"/>
            <a:ext cx="48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Obeležavanje regiona od interesa</a:t>
            </a: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28600" y="1600203"/>
            <a:ext cx="62484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Bitmap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bmp = imageEditorDisplay1.mapa.bmp;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oSlika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ImageUtil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.bitmapToByteMatrix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(bmp);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ImageUtil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.matrixToBinaryTiles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oSlika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15, 15);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w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slika.GetLength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(1);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h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slika.GetLength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(0);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kandidati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ImageUtil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.regionLabeling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RasterRegion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kandidati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sz="1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reg.odrediMomente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RasterRegion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kandidati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&gt;();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tacke.Add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reg.minX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- 1,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reg.minY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- 1));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tacke.Add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reg.maxX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+ 1,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reg.minY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- 1));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tacke.Add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reg.maxX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+ 1,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reg.maxY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+ 1));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tacke.Add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reg.minX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- 1,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reg.maxY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+ 1));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Poligon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Poligon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Color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.FromArgb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(10,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Color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.Green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reg.Tag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slova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Labela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lbl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Labela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reg.minX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- 1,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reg.minY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- 1);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lbl.boja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Color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lbl.labela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reg.Tag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imageEditorDisplay1.selectedIndexer.add(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lbl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sr-Latn-RS" sz="1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lang="en-US" sz="1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imageEditorDisplay1.selectedIndexer.add(</a:t>
            </a:r>
            <a:r>
              <a:rPr lang="en-US" sz="12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rec</a:t>
            </a:r>
            <a:r>
              <a:rPr lang="en-US" sz="1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lang="sr-Latn-RS" sz="12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eaLnBrk="0" hangingPunct="0"/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447800"/>
            <a:ext cx="2590800" cy="16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Oval 16"/>
          <p:cNvSpPr/>
          <p:nvPr/>
        </p:nvSpPr>
        <p:spPr>
          <a:xfrm>
            <a:off x="8229600" y="1676400"/>
            <a:ext cx="6858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0" y="1066800"/>
            <a:ext cx="48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Obeležavanje regiona od interesa</a:t>
            </a: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28600" y="1600203"/>
            <a:ext cx="62484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Bitmap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bmp = imageEditorDisplay1.mapa.bmp;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oSlika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ImageUtil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.bitmapToByteMatrix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(bmp);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ImageUtil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.matrixToBinaryTiles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oSlika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15, 15);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w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slika.GetLength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(1);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h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slika.GetLength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(0);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kandidati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ImageUtil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.regionLabeling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RasterRegion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kandidati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sz="1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reg.odrediMomente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RasterRegion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kandidati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&gt;();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tacke.Add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reg.minX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- 1,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reg.minY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- 1));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tacke.Add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reg.maxX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+ 1,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reg.minY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- 1));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tacke.Add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reg.maxX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+ 1,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reg.maxY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+ 1));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tacke.Add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reg.minX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- 1,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reg.maxY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+ 1));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Poligon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Poligon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Color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.FromArgb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(10,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Color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.Green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reg.Tag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slova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Labela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lbl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Labela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reg.minX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- 1,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reg.minY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- 1);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lbl.boja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Color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lbl.labela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reg.Tag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imageEditorDisplay1.selectedIndexer.add(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lbl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sr-Latn-RS" sz="1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lang="en-US" sz="1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imageEditorDisplay1.selectedIndexer.add(</a:t>
            </a:r>
            <a:r>
              <a:rPr lang="en-US" sz="12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rec</a:t>
            </a:r>
            <a:r>
              <a:rPr lang="en-US" sz="12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lang="sr-Latn-RS" sz="1200" dirty="0" smtClean="0"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 eaLnBrk="0" hangingPunct="0"/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447800"/>
            <a:ext cx="2590800" cy="16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Oval 16"/>
          <p:cNvSpPr/>
          <p:nvPr/>
        </p:nvSpPr>
        <p:spPr>
          <a:xfrm>
            <a:off x="8229600" y="1676400"/>
            <a:ext cx="6858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0" y="1066800"/>
            <a:ext cx="48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Urediti regione u linije</a:t>
            </a: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381000" y="1865598"/>
            <a:ext cx="69342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linije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endParaRPr kumimoji="0" lang="sr-Latn-R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sz="14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 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tbTrenningSet.Text.Replace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"\r"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).Split(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'\n'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RasterRegion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slozeniKandidati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RasterRegion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&gt;();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linije.Length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linija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linije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N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linija.Length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RasterRegion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red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RasterRegion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&gt;();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j = 0; j &lt; N; j++)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kandidati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red.Sort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DigitalImage.util.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RasterRegion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RComparer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RasterRegion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red)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slozeniKandidati.Add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0" y="1066800"/>
            <a:ext cx="48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2. Formiranje obučavajućeg skupa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381000" y="1752600"/>
            <a:ext cx="67056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brojUzoraka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kandidati.Count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brojUzoraka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2, 64];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Size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size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Size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(64, 64);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brojUzoraka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RasterRegion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kandidati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regSlika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reg.odrediNSliku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nSlika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ImageUtil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.resizeImage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regSlika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size);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ulaz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pripremiSlikuZaVNM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nSlika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k = 0; k &lt;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ulaz.Length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k++)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0, k]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ulaz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[k];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cifra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.Parse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reg.Tag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ii = 0; ii &lt; BROJ_CIFARA; ii++)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(ii ==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cifra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1, ii] = 1;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1, ii] = 0;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Bitmap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regSlikaBmp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ImageUtil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.matrixToBitmap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nSlika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regSlikaBmp.Save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uzorak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".bmp"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1676400"/>
            <a:ext cx="8305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1143000"/>
            <a:ext cx="510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64x64 matrica je velika za ulaz u NN</a:t>
            </a:r>
          </a:p>
        </p:txBody>
      </p:sp>
      <p:pic>
        <p:nvPicPr>
          <p:cNvPr id="7170" name="Picture 2" descr="D:\SVN\NASTAVA_SVN\SC\SC 2012\vezbe\sredjeno\vezba 5\DigitalImage\bin\Debug\slika0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1143000" cy="1143000"/>
          </a:xfrm>
          <a:prstGeom prst="rect">
            <a:avLst/>
          </a:prstGeom>
          <a:noFill/>
        </p:spPr>
      </p:pic>
      <p:pic>
        <p:nvPicPr>
          <p:cNvPr id="7171" name="Picture 3" descr="D:\SVN\NASTAVA_SVN\SC\SC 2012\vezbe\sredjeno\vezba 5\DigitalImage\bin\Debug\slika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752600"/>
            <a:ext cx="1143000" cy="1143000"/>
          </a:xfrm>
          <a:prstGeom prst="rect">
            <a:avLst/>
          </a:prstGeom>
          <a:noFill/>
        </p:spPr>
      </p:pic>
      <p:pic>
        <p:nvPicPr>
          <p:cNvPr id="7172" name="Picture 4" descr="D:\SVN\NASTAVA_SVN\SC\SC 2012\vezbe\sredjeno\vezba 5\DigitalImage\bin\Debug\slika2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752600"/>
            <a:ext cx="1143000" cy="11430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04800" y="3124200"/>
            <a:ext cx="586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Pretvorićemo je u vektor od 64 vrednosti.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3505200"/>
            <a:ext cx="32004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D:\SVN\NASTAVA_SVN\SC\SC 2012\vezbe\sredjeno\vezba 5\DigitalImage\bin\Debug\slika0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581400"/>
            <a:ext cx="3048000" cy="3048000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>
            <a:stCxn id="10" idx="0"/>
          </p:cNvCxnSpPr>
          <p:nvPr/>
        </p:nvCxnSpPr>
        <p:spPr>
          <a:xfrm rot="16200000" flipH="1">
            <a:off x="304800" y="51054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1067594" y="5104606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-532606" y="5104606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-913606" y="5104606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-121819" y="5104606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669968" y="5104606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1461755" y="5104606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3"/>
            <a:endCxn id="10" idx="1"/>
          </p:cNvCxnSpPr>
          <p:nvPr/>
        </p:nvCxnSpPr>
        <p:spPr>
          <a:xfrm flipH="1">
            <a:off x="304800" y="51054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04800" y="57912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04800" y="43434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04800" y="39624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04800" y="47244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04800" y="54864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04800" y="62484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3581400"/>
            <a:ext cx="2438400" cy="3052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7467600" y="3962400"/>
            <a:ext cx="6096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500" dirty="0" smtClean="0">
                <a:latin typeface="Comic Sans MS" pitchFamily="66" charset="0"/>
              </a:rPr>
              <a:t>0 </a:t>
            </a:r>
          </a:p>
          <a:p>
            <a:r>
              <a:rPr lang="sr-Latn-RS" sz="1500" dirty="0" smtClean="0">
                <a:latin typeface="Comic Sans MS" pitchFamily="66" charset="0"/>
              </a:rPr>
              <a:t>1 </a:t>
            </a:r>
          </a:p>
          <a:p>
            <a:r>
              <a:rPr lang="sr-Latn-RS" sz="1500" dirty="0" smtClean="0">
                <a:latin typeface="Comic Sans MS" pitchFamily="66" charset="0"/>
              </a:rPr>
              <a:t>2 </a:t>
            </a:r>
          </a:p>
          <a:p>
            <a:r>
              <a:rPr lang="sr-Latn-RS" sz="1500" dirty="0" smtClean="0">
                <a:latin typeface="Comic Sans MS" pitchFamily="66" charset="0"/>
              </a:rPr>
              <a:t>3 </a:t>
            </a:r>
          </a:p>
          <a:p>
            <a:r>
              <a:rPr lang="sr-Latn-RS" sz="1500" dirty="0" smtClean="0">
                <a:latin typeface="Comic Sans MS" pitchFamily="66" charset="0"/>
              </a:rPr>
              <a:t>4 </a:t>
            </a:r>
          </a:p>
          <a:p>
            <a:r>
              <a:rPr lang="sr-Latn-RS" sz="1500" dirty="0" smtClean="0">
                <a:latin typeface="Comic Sans MS" pitchFamily="66" charset="0"/>
              </a:rPr>
              <a:t>5 </a:t>
            </a:r>
          </a:p>
          <a:p>
            <a:r>
              <a:rPr lang="sr-Latn-RS" sz="1500" dirty="0" smtClean="0">
                <a:latin typeface="Comic Sans MS" pitchFamily="66" charset="0"/>
              </a:rPr>
              <a:t>6 </a:t>
            </a:r>
          </a:p>
          <a:p>
            <a:r>
              <a:rPr lang="sr-Latn-RS" sz="1500" dirty="0" smtClean="0">
                <a:latin typeface="Comic Sans MS" pitchFamily="66" charset="0"/>
              </a:rPr>
              <a:t>7 </a:t>
            </a:r>
          </a:p>
          <a:p>
            <a:r>
              <a:rPr lang="sr-Latn-RS" sz="1500" dirty="0" smtClean="0">
                <a:latin typeface="Comic Sans MS" pitchFamily="66" charset="0"/>
              </a:rPr>
              <a:t>8 </a:t>
            </a:r>
          </a:p>
          <a:p>
            <a:r>
              <a:rPr lang="sr-Latn-RS" sz="1500" dirty="0" smtClean="0">
                <a:latin typeface="Comic Sans MS" pitchFamily="66" charset="0"/>
              </a:rPr>
              <a:t>9</a:t>
            </a:r>
          </a:p>
        </p:txBody>
      </p:sp>
      <p:sp>
        <p:nvSpPr>
          <p:cNvPr id="27" name="Freeform 26"/>
          <p:cNvSpPr/>
          <p:nvPr/>
        </p:nvSpPr>
        <p:spPr>
          <a:xfrm>
            <a:off x="2528047" y="5818094"/>
            <a:ext cx="2510118" cy="627530"/>
          </a:xfrm>
          <a:custGeom>
            <a:avLst/>
            <a:gdLst>
              <a:gd name="connsiteX0" fmla="*/ 0 w 2510118"/>
              <a:gd name="connsiteY0" fmla="*/ 627530 h 627530"/>
              <a:gd name="connsiteX1" fmla="*/ 17929 w 2510118"/>
              <a:gd name="connsiteY1" fmla="*/ 555812 h 627530"/>
              <a:gd name="connsiteX2" fmla="*/ 62753 w 2510118"/>
              <a:gd name="connsiteY2" fmla="*/ 510988 h 627530"/>
              <a:gd name="connsiteX3" fmla="*/ 125506 w 2510118"/>
              <a:gd name="connsiteY3" fmla="*/ 430306 h 627530"/>
              <a:gd name="connsiteX4" fmla="*/ 152400 w 2510118"/>
              <a:gd name="connsiteY4" fmla="*/ 403412 h 627530"/>
              <a:gd name="connsiteX5" fmla="*/ 170329 w 2510118"/>
              <a:gd name="connsiteY5" fmla="*/ 385482 h 627530"/>
              <a:gd name="connsiteX6" fmla="*/ 215153 w 2510118"/>
              <a:gd name="connsiteY6" fmla="*/ 349624 h 627530"/>
              <a:gd name="connsiteX7" fmla="*/ 251012 w 2510118"/>
              <a:gd name="connsiteY7" fmla="*/ 313765 h 627530"/>
              <a:gd name="connsiteX8" fmla="*/ 313765 w 2510118"/>
              <a:gd name="connsiteY8" fmla="*/ 251012 h 627530"/>
              <a:gd name="connsiteX9" fmla="*/ 331694 w 2510118"/>
              <a:gd name="connsiteY9" fmla="*/ 233082 h 627530"/>
              <a:gd name="connsiteX10" fmla="*/ 385482 w 2510118"/>
              <a:gd name="connsiteY10" fmla="*/ 215153 h 627530"/>
              <a:gd name="connsiteX11" fmla="*/ 475129 w 2510118"/>
              <a:gd name="connsiteY11" fmla="*/ 161365 h 627530"/>
              <a:gd name="connsiteX12" fmla="*/ 510988 w 2510118"/>
              <a:gd name="connsiteY12" fmla="*/ 152400 h 627530"/>
              <a:gd name="connsiteX13" fmla="*/ 537882 w 2510118"/>
              <a:gd name="connsiteY13" fmla="*/ 143435 h 627530"/>
              <a:gd name="connsiteX14" fmla="*/ 555812 w 2510118"/>
              <a:gd name="connsiteY14" fmla="*/ 125506 h 627530"/>
              <a:gd name="connsiteX15" fmla="*/ 636494 w 2510118"/>
              <a:gd name="connsiteY15" fmla="*/ 107577 h 627530"/>
              <a:gd name="connsiteX16" fmla="*/ 690282 w 2510118"/>
              <a:gd name="connsiteY16" fmla="*/ 80682 h 627530"/>
              <a:gd name="connsiteX17" fmla="*/ 735106 w 2510118"/>
              <a:gd name="connsiteY17" fmla="*/ 71718 h 627530"/>
              <a:gd name="connsiteX18" fmla="*/ 770965 w 2510118"/>
              <a:gd name="connsiteY18" fmla="*/ 62753 h 627530"/>
              <a:gd name="connsiteX19" fmla="*/ 797859 w 2510118"/>
              <a:gd name="connsiteY19" fmla="*/ 44824 h 627530"/>
              <a:gd name="connsiteX20" fmla="*/ 833718 w 2510118"/>
              <a:gd name="connsiteY20" fmla="*/ 35859 h 627530"/>
              <a:gd name="connsiteX21" fmla="*/ 1004047 w 2510118"/>
              <a:gd name="connsiteY21" fmla="*/ 26894 h 627530"/>
              <a:gd name="connsiteX22" fmla="*/ 1129553 w 2510118"/>
              <a:gd name="connsiteY22" fmla="*/ 17930 h 627530"/>
              <a:gd name="connsiteX23" fmla="*/ 1255059 w 2510118"/>
              <a:gd name="connsiteY23" fmla="*/ 0 h 627530"/>
              <a:gd name="connsiteX24" fmla="*/ 1658471 w 2510118"/>
              <a:gd name="connsiteY24" fmla="*/ 8965 h 627530"/>
              <a:gd name="connsiteX25" fmla="*/ 1739153 w 2510118"/>
              <a:gd name="connsiteY25" fmla="*/ 26894 h 627530"/>
              <a:gd name="connsiteX26" fmla="*/ 1864659 w 2510118"/>
              <a:gd name="connsiteY26" fmla="*/ 35859 h 627530"/>
              <a:gd name="connsiteX27" fmla="*/ 1900518 w 2510118"/>
              <a:gd name="connsiteY27" fmla="*/ 44824 h 627530"/>
              <a:gd name="connsiteX28" fmla="*/ 1954306 w 2510118"/>
              <a:gd name="connsiteY28" fmla="*/ 53788 h 627530"/>
              <a:gd name="connsiteX29" fmla="*/ 2008094 w 2510118"/>
              <a:gd name="connsiteY29" fmla="*/ 71718 h 627530"/>
              <a:gd name="connsiteX30" fmla="*/ 2061882 w 2510118"/>
              <a:gd name="connsiteY30" fmla="*/ 89647 h 627530"/>
              <a:gd name="connsiteX31" fmla="*/ 2088777 w 2510118"/>
              <a:gd name="connsiteY31" fmla="*/ 98612 h 627530"/>
              <a:gd name="connsiteX32" fmla="*/ 2115671 w 2510118"/>
              <a:gd name="connsiteY32" fmla="*/ 107577 h 627530"/>
              <a:gd name="connsiteX33" fmla="*/ 2160494 w 2510118"/>
              <a:gd name="connsiteY33" fmla="*/ 116541 h 627530"/>
              <a:gd name="connsiteX34" fmla="*/ 2214282 w 2510118"/>
              <a:gd name="connsiteY34" fmla="*/ 134471 h 627530"/>
              <a:gd name="connsiteX35" fmla="*/ 2241177 w 2510118"/>
              <a:gd name="connsiteY35" fmla="*/ 143435 h 627530"/>
              <a:gd name="connsiteX36" fmla="*/ 2268071 w 2510118"/>
              <a:gd name="connsiteY36" fmla="*/ 152400 h 627530"/>
              <a:gd name="connsiteX37" fmla="*/ 2294965 w 2510118"/>
              <a:gd name="connsiteY37" fmla="*/ 161365 h 627530"/>
              <a:gd name="connsiteX38" fmla="*/ 2330824 w 2510118"/>
              <a:gd name="connsiteY38" fmla="*/ 179294 h 627530"/>
              <a:gd name="connsiteX39" fmla="*/ 2384612 w 2510118"/>
              <a:gd name="connsiteY39" fmla="*/ 197224 h 627530"/>
              <a:gd name="connsiteX40" fmla="*/ 2411506 w 2510118"/>
              <a:gd name="connsiteY40" fmla="*/ 206188 h 627530"/>
              <a:gd name="connsiteX41" fmla="*/ 2447365 w 2510118"/>
              <a:gd name="connsiteY41" fmla="*/ 215153 h 627530"/>
              <a:gd name="connsiteX42" fmla="*/ 2510118 w 2510118"/>
              <a:gd name="connsiteY42" fmla="*/ 242047 h 627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0118" h="627530">
                <a:moveTo>
                  <a:pt x="0" y="627530"/>
                </a:moveTo>
                <a:cubicBezTo>
                  <a:pt x="715" y="623955"/>
                  <a:pt x="10412" y="565834"/>
                  <a:pt x="17929" y="555812"/>
                </a:cubicBezTo>
                <a:cubicBezTo>
                  <a:pt x="30607" y="538908"/>
                  <a:pt x="62753" y="510988"/>
                  <a:pt x="62753" y="510988"/>
                </a:cubicBezTo>
                <a:cubicBezTo>
                  <a:pt x="79737" y="460039"/>
                  <a:pt x="65036" y="490776"/>
                  <a:pt x="125506" y="430306"/>
                </a:cubicBezTo>
                <a:lnTo>
                  <a:pt x="152400" y="403412"/>
                </a:lnTo>
                <a:lnTo>
                  <a:pt x="170329" y="385482"/>
                </a:lnTo>
                <a:cubicBezTo>
                  <a:pt x="188643" y="330541"/>
                  <a:pt x="163017" y="382209"/>
                  <a:pt x="215153" y="349624"/>
                </a:cubicBezTo>
                <a:cubicBezTo>
                  <a:pt x="229488" y="340665"/>
                  <a:pt x="239059" y="325718"/>
                  <a:pt x="251012" y="313765"/>
                </a:cubicBezTo>
                <a:lnTo>
                  <a:pt x="313765" y="251012"/>
                </a:lnTo>
                <a:cubicBezTo>
                  <a:pt x="319742" y="245035"/>
                  <a:pt x="323676" y="235755"/>
                  <a:pt x="331694" y="233082"/>
                </a:cubicBezTo>
                <a:cubicBezTo>
                  <a:pt x="349623" y="227106"/>
                  <a:pt x="369757" y="225636"/>
                  <a:pt x="385482" y="215153"/>
                </a:cubicBezTo>
                <a:cubicBezTo>
                  <a:pt x="412289" y="197282"/>
                  <a:pt x="443625" y="173179"/>
                  <a:pt x="475129" y="161365"/>
                </a:cubicBezTo>
                <a:cubicBezTo>
                  <a:pt x="486665" y="157039"/>
                  <a:pt x="499141" y="155785"/>
                  <a:pt x="510988" y="152400"/>
                </a:cubicBezTo>
                <a:cubicBezTo>
                  <a:pt x="520074" y="149804"/>
                  <a:pt x="528917" y="146423"/>
                  <a:pt x="537882" y="143435"/>
                </a:cubicBezTo>
                <a:cubicBezTo>
                  <a:pt x="543859" y="137459"/>
                  <a:pt x="548252" y="129286"/>
                  <a:pt x="555812" y="125506"/>
                </a:cubicBezTo>
                <a:cubicBezTo>
                  <a:pt x="565019" y="120903"/>
                  <a:pt x="630829" y="108993"/>
                  <a:pt x="636494" y="107577"/>
                </a:cubicBezTo>
                <a:cubicBezTo>
                  <a:pt x="719995" y="86702"/>
                  <a:pt x="602637" y="113549"/>
                  <a:pt x="690282" y="80682"/>
                </a:cubicBezTo>
                <a:cubicBezTo>
                  <a:pt x="704549" y="75332"/>
                  <a:pt x="720232" y="75023"/>
                  <a:pt x="735106" y="71718"/>
                </a:cubicBezTo>
                <a:cubicBezTo>
                  <a:pt x="747134" y="69045"/>
                  <a:pt x="759012" y="65741"/>
                  <a:pt x="770965" y="62753"/>
                </a:cubicBezTo>
                <a:cubicBezTo>
                  <a:pt x="779930" y="56777"/>
                  <a:pt x="787956" y="49068"/>
                  <a:pt x="797859" y="44824"/>
                </a:cubicBezTo>
                <a:cubicBezTo>
                  <a:pt x="809184" y="39971"/>
                  <a:pt x="821443" y="36926"/>
                  <a:pt x="833718" y="35859"/>
                </a:cubicBezTo>
                <a:cubicBezTo>
                  <a:pt x="890359" y="30934"/>
                  <a:pt x="947296" y="30333"/>
                  <a:pt x="1004047" y="26894"/>
                </a:cubicBezTo>
                <a:cubicBezTo>
                  <a:pt x="1045912" y="24357"/>
                  <a:pt x="1087783" y="21727"/>
                  <a:pt x="1129553" y="17930"/>
                </a:cubicBezTo>
                <a:cubicBezTo>
                  <a:pt x="1178916" y="13443"/>
                  <a:pt x="1207981" y="7847"/>
                  <a:pt x="1255059" y="0"/>
                </a:cubicBezTo>
                <a:lnTo>
                  <a:pt x="1658471" y="8965"/>
                </a:lnTo>
                <a:cubicBezTo>
                  <a:pt x="1709636" y="11012"/>
                  <a:pt x="1693153" y="21783"/>
                  <a:pt x="1739153" y="26894"/>
                </a:cubicBezTo>
                <a:cubicBezTo>
                  <a:pt x="1780838" y="31526"/>
                  <a:pt x="1822824" y="32871"/>
                  <a:pt x="1864659" y="35859"/>
                </a:cubicBezTo>
                <a:cubicBezTo>
                  <a:pt x="1876612" y="38847"/>
                  <a:pt x="1888436" y="42408"/>
                  <a:pt x="1900518" y="44824"/>
                </a:cubicBezTo>
                <a:cubicBezTo>
                  <a:pt x="1918342" y="48389"/>
                  <a:pt x="1936672" y="49380"/>
                  <a:pt x="1954306" y="53788"/>
                </a:cubicBezTo>
                <a:cubicBezTo>
                  <a:pt x="1972641" y="58372"/>
                  <a:pt x="1990165" y="65742"/>
                  <a:pt x="2008094" y="71718"/>
                </a:cubicBezTo>
                <a:lnTo>
                  <a:pt x="2061882" y="89647"/>
                </a:lnTo>
                <a:lnTo>
                  <a:pt x="2088777" y="98612"/>
                </a:lnTo>
                <a:cubicBezTo>
                  <a:pt x="2097742" y="101600"/>
                  <a:pt x="2106405" y="105724"/>
                  <a:pt x="2115671" y="107577"/>
                </a:cubicBezTo>
                <a:cubicBezTo>
                  <a:pt x="2130612" y="110565"/>
                  <a:pt x="2145794" y="112532"/>
                  <a:pt x="2160494" y="116541"/>
                </a:cubicBezTo>
                <a:cubicBezTo>
                  <a:pt x="2178727" y="121514"/>
                  <a:pt x="2196353" y="128495"/>
                  <a:pt x="2214282" y="134471"/>
                </a:cubicBezTo>
                <a:lnTo>
                  <a:pt x="2241177" y="143435"/>
                </a:lnTo>
                <a:lnTo>
                  <a:pt x="2268071" y="152400"/>
                </a:lnTo>
                <a:cubicBezTo>
                  <a:pt x="2277036" y="155388"/>
                  <a:pt x="2286513" y="157139"/>
                  <a:pt x="2294965" y="161365"/>
                </a:cubicBezTo>
                <a:cubicBezTo>
                  <a:pt x="2306918" y="167341"/>
                  <a:pt x="2318416" y="174331"/>
                  <a:pt x="2330824" y="179294"/>
                </a:cubicBezTo>
                <a:cubicBezTo>
                  <a:pt x="2348371" y="186313"/>
                  <a:pt x="2366683" y="191248"/>
                  <a:pt x="2384612" y="197224"/>
                </a:cubicBezTo>
                <a:cubicBezTo>
                  <a:pt x="2393577" y="200212"/>
                  <a:pt x="2402339" y="203896"/>
                  <a:pt x="2411506" y="206188"/>
                </a:cubicBezTo>
                <a:cubicBezTo>
                  <a:pt x="2423459" y="209176"/>
                  <a:pt x="2435564" y="211613"/>
                  <a:pt x="2447365" y="215153"/>
                </a:cubicBezTo>
                <a:cubicBezTo>
                  <a:pt x="2502410" y="231667"/>
                  <a:pt x="2488405" y="220334"/>
                  <a:pt x="2510118" y="242047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886635" y="6104965"/>
            <a:ext cx="2151530" cy="403411"/>
          </a:xfrm>
          <a:custGeom>
            <a:avLst/>
            <a:gdLst>
              <a:gd name="connsiteX0" fmla="*/ 0 w 2151530"/>
              <a:gd name="connsiteY0" fmla="*/ 403411 h 403411"/>
              <a:gd name="connsiteX1" fmla="*/ 71718 w 2151530"/>
              <a:gd name="connsiteY1" fmla="*/ 349623 h 403411"/>
              <a:gd name="connsiteX2" fmla="*/ 107577 w 2151530"/>
              <a:gd name="connsiteY2" fmla="*/ 322729 h 403411"/>
              <a:gd name="connsiteX3" fmla="*/ 161365 w 2151530"/>
              <a:gd name="connsiteY3" fmla="*/ 286870 h 403411"/>
              <a:gd name="connsiteX4" fmla="*/ 206189 w 2151530"/>
              <a:gd name="connsiteY4" fmla="*/ 268941 h 403411"/>
              <a:gd name="connsiteX5" fmla="*/ 295836 w 2151530"/>
              <a:gd name="connsiteY5" fmla="*/ 224117 h 403411"/>
              <a:gd name="connsiteX6" fmla="*/ 358589 w 2151530"/>
              <a:gd name="connsiteY6" fmla="*/ 197223 h 403411"/>
              <a:gd name="connsiteX7" fmla="*/ 394447 w 2151530"/>
              <a:gd name="connsiteY7" fmla="*/ 179294 h 403411"/>
              <a:gd name="connsiteX8" fmla="*/ 448236 w 2151530"/>
              <a:gd name="connsiteY8" fmla="*/ 161364 h 403411"/>
              <a:gd name="connsiteX9" fmla="*/ 484094 w 2151530"/>
              <a:gd name="connsiteY9" fmla="*/ 152400 h 403411"/>
              <a:gd name="connsiteX10" fmla="*/ 582706 w 2151530"/>
              <a:gd name="connsiteY10" fmla="*/ 116541 h 403411"/>
              <a:gd name="connsiteX11" fmla="*/ 609600 w 2151530"/>
              <a:gd name="connsiteY11" fmla="*/ 98611 h 403411"/>
              <a:gd name="connsiteX12" fmla="*/ 681318 w 2151530"/>
              <a:gd name="connsiteY12" fmla="*/ 80682 h 403411"/>
              <a:gd name="connsiteX13" fmla="*/ 762000 w 2151530"/>
              <a:gd name="connsiteY13" fmla="*/ 62753 h 403411"/>
              <a:gd name="connsiteX14" fmla="*/ 833718 w 2151530"/>
              <a:gd name="connsiteY14" fmla="*/ 44823 h 403411"/>
              <a:gd name="connsiteX15" fmla="*/ 914400 w 2151530"/>
              <a:gd name="connsiteY15" fmla="*/ 26894 h 403411"/>
              <a:gd name="connsiteX16" fmla="*/ 1183341 w 2151530"/>
              <a:gd name="connsiteY16" fmla="*/ 8964 h 403411"/>
              <a:gd name="connsiteX17" fmla="*/ 1299883 w 2151530"/>
              <a:gd name="connsiteY17" fmla="*/ 0 h 403411"/>
              <a:gd name="connsiteX18" fmla="*/ 1622612 w 2151530"/>
              <a:gd name="connsiteY18" fmla="*/ 17929 h 403411"/>
              <a:gd name="connsiteX19" fmla="*/ 1649506 w 2151530"/>
              <a:gd name="connsiteY19" fmla="*/ 26894 h 403411"/>
              <a:gd name="connsiteX20" fmla="*/ 1685365 w 2151530"/>
              <a:gd name="connsiteY20" fmla="*/ 35859 h 403411"/>
              <a:gd name="connsiteX21" fmla="*/ 1757083 w 2151530"/>
              <a:gd name="connsiteY21" fmla="*/ 44823 h 403411"/>
              <a:gd name="connsiteX22" fmla="*/ 1864659 w 2151530"/>
              <a:gd name="connsiteY22" fmla="*/ 71717 h 403411"/>
              <a:gd name="connsiteX23" fmla="*/ 1963271 w 2151530"/>
              <a:gd name="connsiteY23" fmla="*/ 98611 h 403411"/>
              <a:gd name="connsiteX24" fmla="*/ 1999130 w 2151530"/>
              <a:gd name="connsiteY24" fmla="*/ 107576 h 403411"/>
              <a:gd name="connsiteX25" fmla="*/ 2079812 w 2151530"/>
              <a:gd name="connsiteY25" fmla="*/ 134470 h 403411"/>
              <a:gd name="connsiteX26" fmla="*/ 2106706 w 2151530"/>
              <a:gd name="connsiteY26" fmla="*/ 143435 h 403411"/>
              <a:gd name="connsiteX27" fmla="*/ 2124636 w 2151530"/>
              <a:gd name="connsiteY27" fmla="*/ 161364 h 403411"/>
              <a:gd name="connsiteX28" fmla="*/ 2151530 w 2151530"/>
              <a:gd name="connsiteY28" fmla="*/ 170329 h 40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51530" h="403411">
                <a:moveTo>
                  <a:pt x="0" y="403411"/>
                </a:moveTo>
                <a:lnTo>
                  <a:pt x="71718" y="349623"/>
                </a:lnTo>
                <a:cubicBezTo>
                  <a:pt x="83671" y="340658"/>
                  <a:pt x="95145" y="331017"/>
                  <a:pt x="107577" y="322729"/>
                </a:cubicBezTo>
                <a:cubicBezTo>
                  <a:pt x="125506" y="310776"/>
                  <a:pt x="141358" y="294873"/>
                  <a:pt x="161365" y="286870"/>
                </a:cubicBezTo>
                <a:cubicBezTo>
                  <a:pt x="176306" y="280894"/>
                  <a:pt x="191606" y="275746"/>
                  <a:pt x="206189" y="268941"/>
                </a:cubicBezTo>
                <a:cubicBezTo>
                  <a:pt x="236464" y="254813"/>
                  <a:pt x="265128" y="237278"/>
                  <a:pt x="295836" y="224117"/>
                </a:cubicBezTo>
                <a:cubicBezTo>
                  <a:pt x="316754" y="215152"/>
                  <a:pt x="337871" y="206640"/>
                  <a:pt x="358589" y="197223"/>
                </a:cubicBezTo>
                <a:cubicBezTo>
                  <a:pt x="370755" y="191693"/>
                  <a:pt x="382039" y="184257"/>
                  <a:pt x="394447" y="179294"/>
                </a:cubicBezTo>
                <a:cubicBezTo>
                  <a:pt x="411995" y="172275"/>
                  <a:pt x="430133" y="166795"/>
                  <a:pt x="448236" y="161364"/>
                </a:cubicBezTo>
                <a:cubicBezTo>
                  <a:pt x="460037" y="157824"/>
                  <a:pt x="472515" y="156610"/>
                  <a:pt x="484094" y="152400"/>
                </a:cubicBezTo>
                <a:cubicBezTo>
                  <a:pt x="600509" y="110068"/>
                  <a:pt x="501848" y="136756"/>
                  <a:pt x="582706" y="116541"/>
                </a:cubicBezTo>
                <a:cubicBezTo>
                  <a:pt x="591671" y="110564"/>
                  <a:pt x="599474" y="102293"/>
                  <a:pt x="609600" y="98611"/>
                </a:cubicBezTo>
                <a:cubicBezTo>
                  <a:pt x="632758" y="90190"/>
                  <a:pt x="657307" y="86223"/>
                  <a:pt x="681318" y="80682"/>
                </a:cubicBezTo>
                <a:cubicBezTo>
                  <a:pt x="729355" y="69597"/>
                  <a:pt x="718530" y="75173"/>
                  <a:pt x="762000" y="62753"/>
                </a:cubicBezTo>
                <a:cubicBezTo>
                  <a:pt x="846108" y="38723"/>
                  <a:pt x="710680" y="72164"/>
                  <a:pt x="833718" y="44823"/>
                </a:cubicBezTo>
                <a:cubicBezTo>
                  <a:pt x="860197" y="38939"/>
                  <a:pt x="887376" y="29897"/>
                  <a:pt x="914400" y="26894"/>
                </a:cubicBezTo>
                <a:cubicBezTo>
                  <a:pt x="978845" y="19733"/>
                  <a:pt x="1126357" y="12763"/>
                  <a:pt x="1183341" y="8964"/>
                </a:cubicBezTo>
                <a:cubicBezTo>
                  <a:pt x="1222217" y="6372"/>
                  <a:pt x="1261036" y="2988"/>
                  <a:pt x="1299883" y="0"/>
                </a:cubicBezTo>
                <a:cubicBezTo>
                  <a:pt x="1363197" y="2345"/>
                  <a:pt x="1530652" y="2602"/>
                  <a:pt x="1622612" y="17929"/>
                </a:cubicBezTo>
                <a:cubicBezTo>
                  <a:pt x="1631933" y="19483"/>
                  <a:pt x="1640420" y="24298"/>
                  <a:pt x="1649506" y="26894"/>
                </a:cubicBezTo>
                <a:cubicBezTo>
                  <a:pt x="1661353" y="30279"/>
                  <a:pt x="1673212" y="33834"/>
                  <a:pt x="1685365" y="35859"/>
                </a:cubicBezTo>
                <a:cubicBezTo>
                  <a:pt x="1709129" y="39820"/>
                  <a:pt x="1733177" y="41835"/>
                  <a:pt x="1757083" y="44823"/>
                </a:cubicBezTo>
                <a:cubicBezTo>
                  <a:pt x="1828115" y="68501"/>
                  <a:pt x="1792229" y="59646"/>
                  <a:pt x="1864659" y="71717"/>
                </a:cubicBezTo>
                <a:cubicBezTo>
                  <a:pt x="1914932" y="88475"/>
                  <a:pt x="1882381" y="78389"/>
                  <a:pt x="1963271" y="98611"/>
                </a:cubicBezTo>
                <a:cubicBezTo>
                  <a:pt x="1975224" y="101599"/>
                  <a:pt x="1987441" y="103680"/>
                  <a:pt x="1999130" y="107576"/>
                </a:cubicBezTo>
                <a:lnTo>
                  <a:pt x="2079812" y="134470"/>
                </a:lnTo>
                <a:lnTo>
                  <a:pt x="2106706" y="143435"/>
                </a:lnTo>
                <a:cubicBezTo>
                  <a:pt x="2112683" y="149411"/>
                  <a:pt x="2117388" y="157016"/>
                  <a:pt x="2124636" y="161364"/>
                </a:cubicBezTo>
                <a:cubicBezTo>
                  <a:pt x="2132739" y="166226"/>
                  <a:pt x="2151530" y="170329"/>
                  <a:pt x="2151530" y="170329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3334871" y="6436659"/>
            <a:ext cx="1735717" cy="98612"/>
          </a:xfrm>
          <a:custGeom>
            <a:avLst/>
            <a:gdLst>
              <a:gd name="connsiteX0" fmla="*/ 0 w 1735717"/>
              <a:gd name="connsiteY0" fmla="*/ 26894 h 98612"/>
              <a:gd name="connsiteX1" fmla="*/ 35858 w 1735717"/>
              <a:gd name="connsiteY1" fmla="*/ 17929 h 98612"/>
              <a:gd name="connsiteX2" fmla="*/ 116541 w 1735717"/>
              <a:gd name="connsiteY2" fmla="*/ 8965 h 98612"/>
              <a:gd name="connsiteX3" fmla="*/ 188258 w 1735717"/>
              <a:gd name="connsiteY3" fmla="*/ 0 h 98612"/>
              <a:gd name="connsiteX4" fmla="*/ 1138517 w 1735717"/>
              <a:gd name="connsiteY4" fmla="*/ 8965 h 98612"/>
              <a:gd name="connsiteX5" fmla="*/ 1192305 w 1735717"/>
              <a:gd name="connsiteY5" fmla="*/ 26894 h 98612"/>
              <a:gd name="connsiteX6" fmla="*/ 1272988 w 1735717"/>
              <a:gd name="connsiteY6" fmla="*/ 44823 h 98612"/>
              <a:gd name="connsiteX7" fmla="*/ 1335741 w 1735717"/>
              <a:gd name="connsiteY7" fmla="*/ 62753 h 98612"/>
              <a:gd name="connsiteX8" fmla="*/ 1362635 w 1735717"/>
              <a:gd name="connsiteY8" fmla="*/ 71717 h 98612"/>
              <a:gd name="connsiteX9" fmla="*/ 1407458 w 1735717"/>
              <a:gd name="connsiteY9" fmla="*/ 80682 h 98612"/>
              <a:gd name="connsiteX10" fmla="*/ 1461247 w 1735717"/>
              <a:gd name="connsiteY10" fmla="*/ 98612 h 98612"/>
              <a:gd name="connsiteX11" fmla="*/ 1604682 w 1735717"/>
              <a:gd name="connsiteY11" fmla="*/ 89647 h 98612"/>
              <a:gd name="connsiteX12" fmla="*/ 1712258 w 1735717"/>
              <a:gd name="connsiteY12" fmla="*/ 80682 h 9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5717" h="98612">
                <a:moveTo>
                  <a:pt x="0" y="26894"/>
                </a:moveTo>
                <a:cubicBezTo>
                  <a:pt x="11953" y="23906"/>
                  <a:pt x="23681" y="19802"/>
                  <a:pt x="35858" y="17929"/>
                </a:cubicBezTo>
                <a:cubicBezTo>
                  <a:pt x="62603" y="13814"/>
                  <a:pt x="89667" y="12127"/>
                  <a:pt x="116541" y="8965"/>
                </a:cubicBezTo>
                <a:lnTo>
                  <a:pt x="188258" y="0"/>
                </a:lnTo>
                <a:lnTo>
                  <a:pt x="1138517" y="8965"/>
                </a:lnTo>
                <a:cubicBezTo>
                  <a:pt x="1157409" y="9471"/>
                  <a:pt x="1174376" y="20918"/>
                  <a:pt x="1192305" y="26894"/>
                </a:cubicBezTo>
                <a:cubicBezTo>
                  <a:pt x="1236445" y="41607"/>
                  <a:pt x="1209877" y="34305"/>
                  <a:pt x="1272988" y="44823"/>
                </a:cubicBezTo>
                <a:cubicBezTo>
                  <a:pt x="1337450" y="66311"/>
                  <a:pt x="1256971" y="40248"/>
                  <a:pt x="1335741" y="62753"/>
                </a:cubicBezTo>
                <a:cubicBezTo>
                  <a:pt x="1344827" y="65349"/>
                  <a:pt x="1353468" y="69425"/>
                  <a:pt x="1362635" y="71717"/>
                </a:cubicBezTo>
                <a:cubicBezTo>
                  <a:pt x="1377417" y="75412"/>
                  <a:pt x="1392758" y="76673"/>
                  <a:pt x="1407458" y="80682"/>
                </a:cubicBezTo>
                <a:cubicBezTo>
                  <a:pt x="1425692" y="85655"/>
                  <a:pt x="1461247" y="98612"/>
                  <a:pt x="1461247" y="98612"/>
                </a:cubicBezTo>
                <a:cubicBezTo>
                  <a:pt x="1509059" y="95624"/>
                  <a:pt x="1556974" y="93984"/>
                  <a:pt x="1604682" y="89647"/>
                </a:cubicBezTo>
                <a:cubicBezTo>
                  <a:pt x="1735717" y="77734"/>
                  <a:pt x="1581542" y="80682"/>
                  <a:pt x="1712258" y="8068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84094" y="3164541"/>
            <a:ext cx="4509247" cy="609600"/>
          </a:xfrm>
          <a:custGeom>
            <a:avLst/>
            <a:gdLst>
              <a:gd name="connsiteX0" fmla="*/ 0 w 4509247"/>
              <a:gd name="connsiteY0" fmla="*/ 609600 h 609600"/>
              <a:gd name="connsiteX1" fmla="*/ 53788 w 4509247"/>
              <a:gd name="connsiteY1" fmla="*/ 564777 h 609600"/>
              <a:gd name="connsiteX2" fmla="*/ 80682 w 4509247"/>
              <a:gd name="connsiteY2" fmla="*/ 555812 h 609600"/>
              <a:gd name="connsiteX3" fmla="*/ 152400 w 4509247"/>
              <a:gd name="connsiteY3" fmla="*/ 502024 h 609600"/>
              <a:gd name="connsiteX4" fmla="*/ 233082 w 4509247"/>
              <a:gd name="connsiteY4" fmla="*/ 448235 h 609600"/>
              <a:gd name="connsiteX5" fmla="*/ 259977 w 4509247"/>
              <a:gd name="connsiteY5" fmla="*/ 430306 h 609600"/>
              <a:gd name="connsiteX6" fmla="*/ 295835 w 4509247"/>
              <a:gd name="connsiteY6" fmla="*/ 412377 h 609600"/>
              <a:gd name="connsiteX7" fmla="*/ 322730 w 4509247"/>
              <a:gd name="connsiteY7" fmla="*/ 394447 h 609600"/>
              <a:gd name="connsiteX8" fmla="*/ 358588 w 4509247"/>
              <a:gd name="connsiteY8" fmla="*/ 376518 h 609600"/>
              <a:gd name="connsiteX9" fmla="*/ 376518 w 4509247"/>
              <a:gd name="connsiteY9" fmla="*/ 358588 h 609600"/>
              <a:gd name="connsiteX10" fmla="*/ 412377 w 4509247"/>
              <a:gd name="connsiteY10" fmla="*/ 349624 h 609600"/>
              <a:gd name="connsiteX11" fmla="*/ 475130 w 4509247"/>
              <a:gd name="connsiteY11" fmla="*/ 322730 h 609600"/>
              <a:gd name="connsiteX12" fmla="*/ 493059 w 4509247"/>
              <a:gd name="connsiteY12" fmla="*/ 304800 h 609600"/>
              <a:gd name="connsiteX13" fmla="*/ 528918 w 4509247"/>
              <a:gd name="connsiteY13" fmla="*/ 286871 h 609600"/>
              <a:gd name="connsiteX14" fmla="*/ 555812 w 4509247"/>
              <a:gd name="connsiteY14" fmla="*/ 268941 h 609600"/>
              <a:gd name="connsiteX15" fmla="*/ 600635 w 4509247"/>
              <a:gd name="connsiteY15" fmla="*/ 251012 h 609600"/>
              <a:gd name="connsiteX16" fmla="*/ 627530 w 4509247"/>
              <a:gd name="connsiteY16" fmla="*/ 242047 h 609600"/>
              <a:gd name="connsiteX17" fmla="*/ 654424 w 4509247"/>
              <a:gd name="connsiteY17" fmla="*/ 224118 h 609600"/>
              <a:gd name="connsiteX18" fmla="*/ 735106 w 4509247"/>
              <a:gd name="connsiteY18" fmla="*/ 197224 h 609600"/>
              <a:gd name="connsiteX19" fmla="*/ 762000 w 4509247"/>
              <a:gd name="connsiteY19" fmla="*/ 188259 h 609600"/>
              <a:gd name="connsiteX20" fmla="*/ 797859 w 4509247"/>
              <a:gd name="connsiteY20" fmla="*/ 170330 h 609600"/>
              <a:gd name="connsiteX21" fmla="*/ 851647 w 4509247"/>
              <a:gd name="connsiteY21" fmla="*/ 134471 h 609600"/>
              <a:gd name="connsiteX22" fmla="*/ 878541 w 4509247"/>
              <a:gd name="connsiteY22" fmla="*/ 116541 h 609600"/>
              <a:gd name="connsiteX23" fmla="*/ 905435 w 4509247"/>
              <a:gd name="connsiteY23" fmla="*/ 107577 h 609600"/>
              <a:gd name="connsiteX24" fmla="*/ 950259 w 4509247"/>
              <a:gd name="connsiteY24" fmla="*/ 80683 h 609600"/>
              <a:gd name="connsiteX25" fmla="*/ 977153 w 4509247"/>
              <a:gd name="connsiteY25" fmla="*/ 62753 h 609600"/>
              <a:gd name="connsiteX26" fmla="*/ 1021977 w 4509247"/>
              <a:gd name="connsiteY26" fmla="*/ 53788 h 609600"/>
              <a:gd name="connsiteX27" fmla="*/ 1084730 w 4509247"/>
              <a:gd name="connsiteY27" fmla="*/ 35859 h 609600"/>
              <a:gd name="connsiteX28" fmla="*/ 1129553 w 4509247"/>
              <a:gd name="connsiteY28" fmla="*/ 26894 h 609600"/>
              <a:gd name="connsiteX29" fmla="*/ 1156447 w 4509247"/>
              <a:gd name="connsiteY29" fmla="*/ 17930 h 609600"/>
              <a:gd name="connsiteX30" fmla="*/ 1380565 w 4509247"/>
              <a:gd name="connsiteY30" fmla="*/ 0 h 609600"/>
              <a:gd name="connsiteX31" fmla="*/ 1900518 w 4509247"/>
              <a:gd name="connsiteY31" fmla="*/ 8965 h 609600"/>
              <a:gd name="connsiteX32" fmla="*/ 2017059 w 4509247"/>
              <a:gd name="connsiteY32" fmla="*/ 17930 h 609600"/>
              <a:gd name="connsiteX33" fmla="*/ 2115671 w 4509247"/>
              <a:gd name="connsiteY33" fmla="*/ 35859 h 609600"/>
              <a:gd name="connsiteX34" fmla="*/ 2196353 w 4509247"/>
              <a:gd name="connsiteY34" fmla="*/ 44824 h 609600"/>
              <a:gd name="connsiteX35" fmla="*/ 2223247 w 4509247"/>
              <a:gd name="connsiteY35" fmla="*/ 53788 h 609600"/>
              <a:gd name="connsiteX36" fmla="*/ 2384612 w 4509247"/>
              <a:gd name="connsiteY36" fmla="*/ 71718 h 609600"/>
              <a:gd name="connsiteX37" fmla="*/ 2474259 w 4509247"/>
              <a:gd name="connsiteY37" fmla="*/ 89647 h 609600"/>
              <a:gd name="connsiteX38" fmla="*/ 2528047 w 4509247"/>
              <a:gd name="connsiteY38" fmla="*/ 107577 h 609600"/>
              <a:gd name="connsiteX39" fmla="*/ 2599765 w 4509247"/>
              <a:gd name="connsiteY39" fmla="*/ 125506 h 609600"/>
              <a:gd name="connsiteX40" fmla="*/ 2680447 w 4509247"/>
              <a:gd name="connsiteY40" fmla="*/ 152400 h 609600"/>
              <a:gd name="connsiteX41" fmla="*/ 2716306 w 4509247"/>
              <a:gd name="connsiteY41" fmla="*/ 170330 h 609600"/>
              <a:gd name="connsiteX42" fmla="*/ 2779059 w 4509247"/>
              <a:gd name="connsiteY42" fmla="*/ 188259 h 609600"/>
              <a:gd name="connsiteX43" fmla="*/ 2805953 w 4509247"/>
              <a:gd name="connsiteY43" fmla="*/ 206188 h 609600"/>
              <a:gd name="connsiteX44" fmla="*/ 2877671 w 4509247"/>
              <a:gd name="connsiteY44" fmla="*/ 233083 h 609600"/>
              <a:gd name="connsiteX45" fmla="*/ 2913530 w 4509247"/>
              <a:gd name="connsiteY45" fmla="*/ 242047 h 609600"/>
              <a:gd name="connsiteX46" fmla="*/ 2958353 w 4509247"/>
              <a:gd name="connsiteY46" fmla="*/ 259977 h 609600"/>
              <a:gd name="connsiteX47" fmla="*/ 3030071 w 4509247"/>
              <a:gd name="connsiteY47" fmla="*/ 295835 h 609600"/>
              <a:gd name="connsiteX48" fmla="*/ 3101788 w 4509247"/>
              <a:gd name="connsiteY48" fmla="*/ 313765 h 609600"/>
              <a:gd name="connsiteX49" fmla="*/ 3128682 w 4509247"/>
              <a:gd name="connsiteY49" fmla="*/ 322730 h 609600"/>
              <a:gd name="connsiteX50" fmla="*/ 3200400 w 4509247"/>
              <a:gd name="connsiteY50" fmla="*/ 340659 h 609600"/>
              <a:gd name="connsiteX51" fmla="*/ 3227294 w 4509247"/>
              <a:gd name="connsiteY51" fmla="*/ 358588 h 609600"/>
              <a:gd name="connsiteX52" fmla="*/ 3254188 w 4509247"/>
              <a:gd name="connsiteY52" fmla="*/ 367553 h 609600"/>
              <a:gd name="connsiteX53" fmla="*/ 3299012 w 4509247"/>
              <a:gd name="connsiteY53" fmla="*/ 385483 h 609600"/>
              <a:gd name="connsiteX54" fmla="*/ 3379694 w 4509247"/>
              <a:gd name="connsiteY54" fmla="*/ 412377 h 609600"/>
              <a:gd name="connsiteX55" fmla="*/ 3406588 w 4509247"/>
              <a:gd name="connsiteY55" fmla="*/ 421341 h 609600"/>
              <a:gd name="connsiteX56" fmla="*/ 3442447 w 4509247"/>
              <a:gd name="connsiteY56" fmla="*/ 430306 h 609600"/>
              <a:gd name="connsiteX57" fmla="*/ 3469341 w 4509247"/>
              <a:gd name="connsiteY57" fmla="*/ 439271 h 609600"/>
              <a:gd name="connsiteX58" fmla="*/ 3496235 w 4509247"/>
              <a:gd name="connsiteY58" fmla="*/ 457200 h 609600"/>
              <a:gd name="connsiteX59" fmla="*/ 3541059 w 4509247"/>
              <a:gd name="connsiteY59" fmla="*/ 466165 h 609600"/>
              <a:gd name="connsiteX60" fmla="*/ 3630706 w 4509247"/>
              <a:gd name="connsiteY60" fmla="*/ 502024 h 609600"/>
              <a:gd name="connsiteX61" fmla="*/ 3657600 w 4509247"/>
              <a:gd name="connsiteY61" fmla="*/ 510988 h 609600"/>
              <a:gd name="connsiteX62" fmla="*/ 3693459 w 4509247"/>
              <a:gd name="connsiteY62" fmla="*/ 519953 h 609600"/>
              <a:gd name="connsiteX63" fmla="*/ 3738282 w 4509247"/>
              <a:gd name="connsiteY63" fmla="*/ 537883 h 609600"/>
              <a:gd name="connsiteX64" fmla="*/ 3783106 w 4509247"/>
              <a:gd name="connsiteY64" fmla="*/ 546847 h 609600"/>
              <a:gd name="connsiteX65" fmla="*/ 3818965 w 4509247"/>
              <a:gd name="connsiteY65" fmla="*/ 555812 h 609600"/>
              <a:gd name="connsiteX66" fmla="*/ 3845859 w 4509247"/>
              <a:gd name="connsiteY66" fmla="*/ 564777 h 609600"/>
              <a:gd name="connsiteX67" fmla="*/ 3890682 w 4509247"/>
              <a:gd name="connsiteY67" fmla="*/ 573741 h 609600"/>
              <a:gd name="connsiteX68" fmla="*/ 4329953 w 4509247"/>
              <a:gd name="connsiteY68" fmla="*/ 564777 h 609600"/>
              <a:gd name="connsiteX69" fmla="*/ 4419600 w 4509247"/>
              <a:gd name="connsiteY69" fmla="*/ 555812 h 609600"/>
              <a:gd name="connsiteX70" fmla="*/ 4446494 w 4509247"/>
              <a:gd name="connsiteY70" fmla="*/ 546847 h 609600"/>
              <a:gd name="connsiteX71" fmla="*/ 4509247 w 4509247"/>
              <a:gd name="connsiteY71" fmla="*/ 546847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509247" h="609600">
                <a:moveTo>
                  <a:pt x="0" y="609600"/>
                </a:moveTo>
                <a:cubicBezTo>
                  <a:pt x="19827" y="589773"/>
                  <a:pt x="28825" y="577258"/>
                  <a:pt x="53788" y="564777"/>
                </a:cubicBezTo>
                <a:cubicBezTo>
                  <a:pt x="62240" y="560551"/>
                  <a:pt x="71717" y="558800"/>
                  <a:pt x="80682" y="555812"/>
                </a:cubicBezTo>
                <a:cubicBezTo>
                  <a:pt x="142113" y="494381"/>
                  <a:pt x="88675" y="540259"/>
                  <a:pt x="152400" y="502024"/>
                </a:cubicBezTo>
                <a:cubicBezTo>
                  <a:pt x="152430" y="502006"/>
                  <a:pt x="219620" y="457209"/>
                  <a:pt x="233082" y="448235"/>
                </a:cubicBezTo>
                <a:cubicBezTo>
                  <a:pt x="242047" y="442258"/>
                  <a:pt x="250340" y="435124"/>
                  <a:pt x="259977" y="430306"/>
                </a:cubicBezTo>
                <a:cubicBezTo>
                  <a:pt x="271930" y="424330"/>
                  <a:pt x="284232" y="419007"/>
                  <a:pt x="295835" y="412377"/>
                </a:cubicBezTo>
                <a:cubicBezTo>
                  <a:pt x="305190" y="407031"/>
                  <a:pt x="313375" y="399793"/>
                  <a:pt x="322730" y="394447"/>
                </a:cubicBezTo>
                <a:cubicBezTo>
                  <a:pt x="334333" y="387817"/>
                  <a:pt x="347469" y="383931"/>
                  <a:pt x="358588" y="376518"/>
                </a:cubicBezTo>
                <a:cubicBezTo>
                  <a:pt x="365621" y="371829"/>
                  <a:pt x="368958" y="362368"/>
                  <a:pt x="376518" y="358588"/>
                </a:cubicBezTo>
                <a:cubicBezTo>
                  <a:pt x="387538" y="353078"/>
                  <a:pt x="400424" y="352612"/>
                  <a:pt x="412377" y="349624"/>
                </a:cubicBezTo>
                <a:cubicBezTo>
                  <a:pt x="510266" y="284362"/>
                  <a:pt x="359355" y="380617"/>
                  <a:pt x="475130" y="322730"/>
                </a:cubicBezTo>
                <a:cubicBezTo>
                  <a:pt x="482690" y="318950"/>
                  <a:pt x="486026" y="309488"/>
                  <a:pt x="493059" y="304800"/>
                </a:cubicBezTo>
                <a:cubicBezTo>
                  <a:pt x="504178" y="297387"/>
                  <a:pt x="517315" y="293501"/>
                  <a:pt x="528918" y="286871"/>
                </a:cubicBezTo>
                <a:cubicBezTo>
                  <a:pt x="538273" y="281525"/>
                  <a:pt x="546175" y="273759"/>
                  <a:pt x="555812" y="268941"/>
                </a:cubicBezTo>
                <a:cubicBezTo>
                  <a:pt x="570205" y="261744"/>
                  <a:pt x="585568" y="256662"/>
                  <a:pt x="600635" y="251012"/>
                </a:cubicBezTo>
                <a:cubicBezTo>
                  <a:pt x="609483" y="247694"/>
                  <a:pt x="619078" y="246273"/>
                  <a:pt x="627530" y="242047"/>
                </a:cubicBezTo>
                <a:cubicBezTo>
                  <a:pt x="637167" y="237229"/>
                  <a:pt x="644578" y="228494"/>
                  <a:pt x="654424" y="224118"/>
                </a:cubicBezTo>
                <a:cubicBezTo>
                  <a:pt x="654449" y="224107"/>
                  <a:pt x="721646" y="201711"/>
                  <a:pt x="735106" y="197224"/>
                </a:cubicBezTo>
                <a:cubicBezTo>
                  <a:pt x="744071" y="194236"/>
                  <a:pt x="753548" y="192485"/>
                  <a:pt x="762000" y="188259"/>
                </a:cubicBezTo>
                <a:cubicBezTo>
                  <a:pt x="773953" y="182283"/>
                  <a:pt x="786400" y="177206"/>
                  <a:pt x="797859" y="170330"/>
                </a:cubicBezTo>
                <a:cubicBezTo>
                  <a:pt x="816337" y="159243"/>
                  <a:pt x="833718" y="146424"/>
                  <a:pt x="851647" y="134471"/>
                </a:cubicBezTo>
                <a:cubicBezTo>
                  <a:pt x="860612" y="128494"/>
                  <a:pt x="868320" y="119948"/>
                  <a:pt x="878541" y="116541"/>
                </a:cubicBezTo>
                <a:lnTo>
                  <a:pt x="905435" y="107577"/>
                </a:lnTo>
                <a:cubicBezTo>
                  <a:pt x="940458" y="72554"/>
                  <a:pt x="903707" y="103959"/>
                  <a:pt x="950259" y="80683"/>
                </a:cubicBezTo>
                <a:cubicBezTo>
                  <a:pt x="959896" y="75865"/>
                  <a:pt x="967065" y="66536"/>
                  <a:pt x="977153" y="62753"/>
                </a:cubicBezTo>
                <a:cubicBezTo>
                  <a:pt x="991420" y="57403"/>
                  <a:pt x="1007195" y="57483"/>
                  <a:pt x="1021977" y="53788"/>
                </a:cubicBezTo>
                <a:cubicBezTo>
                  <a:pt x="1141796" y="23834"/>
                  <a:pt x="933782" y="69404"/>
                  <a:pt x="1084730" y="35859"/>
                </a:cubicBezTo>
                <a:cubicBezTo>
                  <a:pt x="1099604" y="32554"/>
                  <a:pt x="1114771" y="30589"/>
                  <a:pt x="1129553" y="26894"/>
                </a:cubicBezTo>
                <a:cubicBezTo>
                  <a:pt x="1138720" y="24602"/>
                  <a:pt x="1147150" y="19620"/>
                  <a:pt x="1156447" y="17930"/>
                </a:cubicBezTo>
                <a:cubicBezTo>
                  <a:pt x="1222208" y="5974"/>
                  <a:pt x="1323354" y="3365"/>
                  <a:pt x="1380565" y="0"/>
                </a:cubicBezTo>
                <a:lnTo>
                  <a:pt x="1900518" y="8965"/>
                </a:lnTo>
                <a:cubicBezTo>
                  <a:pt x="1939464" y="10062"/>
                  <a:pt x="1978311" y="13851"/>
                  <a:pt x="2017059" y="17930"/>
                </a:cubicBezTo>
                <a:cubicBezTo>
                  <a:pt x="2087086" y="25301"/>
                  <a:pt x="2052009" y="26764"/>
                  <a:pt x="2115671" y="35859"/>
                </a:cubicBezTo>
                <a:cubicBezTo>
                  <a:pt x="2142459" y="39686"/>
                  <a:pt x="2169459" y="41836"/>
                  <a:pt x="2196353" y="44824"/>
                </a:cubicBezTo>
                <a:cubicBezTo>
                  <a:pt x="2205318" y="47812"/>
                  <a:pt x="2213892" y="52452"/>
                  <a:pt x="2223247" y="53788"/>
                </a:cubicBezTo>
                <a:cubicBezTo>
                  <a:pt x="2276822" y="61442"/>
                  <a:pt x="2384612" y="71718"/>
                  <a:pt x="2384612" y="71718"/>
                </a:cubicBezTo>
                <a:cubicBezTo>
                  <a:pt x="2459192" y="96579"/>
                  <a:pt x="2340345" y="58744"/>
                  <a:pt x="2474259" y="89647"/>
                </a:cubicBezTo>
                <a:cubicBezTo>
                  <a:pt x="2492674" y="93897"/>
                  <a:pt x="2509712" y="102993"/>
                  <a:pt x="2528047" y="107577"/>
                </a:cubicBezTo>
                <a:cubicBezTo>
                  <a:pt x="2551953" y="113553"/>
                  <a:pt x="2577725" y="114486"/>
                  <a:pt x="2599765" y="125506"/>
                </a:cubicBezTo>
                <a:cubicBezTo>
                  <a:pt x="2649252" y="150249"/>
                  <a:pt x="2622520" y="140814"/>
                  <a:pt x="2680447" y="152400"/>
                </a:cubicBezTo>
                <a:cubicBezTo>
                  <a:pt x="2692400" y="158377"/>
                  <a:pt x="2703793" y="165638"/>
                  <a:pt x="2716306" y="170330"/>
                </a:cubicBezTo>
                <a:cubicBezTo>
                  <a:pt x="2739297" y="178952"/>
                  <a:pt x="2757377" y="177418"/>
                  <a:pt x="2779059" y="188259"/>
                </a:cubicBezTo>
                <a:cubicBezTo>
                  <a:pt x="2788696" y="193077"/>
                  <a:pt x="2796316" y="201370"/>
                  <a:pt x="2805953" y="206188"/>
                </a:cubicBezTo>
                <a:cubicBezTo>
                  <a:pt x="2818580" y="212502"/>
                  <a:pt x="2859569" y="227911"/>
                  <a:pt x="2877671" y="233083"/>
                </a:cubicBezTo>
                <a:cubicBezTo>
                  <a:pt x="2889518" y="236468"/>
                  <a:pt x="2901841" y="238151"/>
                  <a:pt x="2913530" y="242047"/>
                </a:cubicBezTo>
                <a:cubicBezTo>
                  <a:pt x="2928796" y="247136"/>
                  <a:pt x="2943742" y="253234"/>
                  <a:pt x="2958353" y="259977"/>
                </a:cubicBezTo>
                <a:cubicBezTo>
                  <a:pt x="2982621" y="271177"/>
                  <a:pt x="3004715" y="287383"/>
                  <a:pt x="3030071" y="295835"/>
                </a:cubicBezTo>
                <a:cubicBezTo>
                  <a:pt x="3091547" y="316328"/>
                  <a:pt x="3015245" y="292128"/>
                  <a:pt x="3101788" y="313765"/>
                </a:cubicBezTo>
                <a:cubicBezTo>
                  <a:pt x="3110955" y="316057"/>
                  <a:pt x="3119565" y="320244"/>
                  <a:pt x="3128682" y="322730"/>
                </a:cubicBezTo>
                <a:cubicBezTo>
                  <a:pt x="3152455" y="329214"/>
                  <a:pt x="3200400" y="340659"/>
                  <a:pt x="3200400" y="340659"/>
                </a:cubicBezTo>
                <a:cubicBezTo>
                  <a:pt x="3209365" y="346635"/>
                  <a:pt x="3217657" y="353770"/>
                  <a:pt x="3227294" y="358588"/>
                </a:cubicBezTo>
                <a:cubicBezTo>
                  <a:pt x="3235746" y="362814"/>
                  <a:pt x="3245340" y="364235"/>
                  <a:pt x="3254188" y="367553"/>
                </a:cubicBezTo>
                <a:cubicBezTo>
                  <a:pt x="3269256" y="373204"/>
                  <a:pt x="3283857" y="380071"/>
                  <a:pt x="3299012" y="385483"/>
                </a:cubicBezTo>
                <a:cubicBezTo>
                  <a:pt x="3325709" y="395018"/>
                  <a:pt x="3352800" y="403412"/>
                  <a:pt x="3379694" y="412377"/>
                </a:cubicBezTo>
                <a:cubicBezTo>
                  <a:pt x="3388659" y="415365"/>
                  <a:pt x="3397421" y="419049"/>
                  <a:pt x="3406588" y="421341"/>
                </a:cubicBezTo>
                <a:cubicBezTo>
                  <a:pt x="3418541" y="424329"/>
                  <a:pt x="3430600" y="426921"/>
                  <a:pt x="3442447" y="430306"/>
                </a:cubicBezTo>
                <a:cubicBezTo>
                  <a:pt x="3451533" y="432902"/>
                  <a:pt x="3460889" y="435045"/>
                  <a:pt x="3469341" y="439271"/>
                </a:cubicBezTo>
                <a:cubicBezTo>
                  <a:pt x="3478978" y="444089"/>
                  <a:pt x="3486147" y="453417"/>
                  <a:pt x="3496235" y="457200"/>
                </a:cubicBezTo>
                <a:cubicBezTo>
                  <a:pt x="3510502" y="462550"/>
                  <a:pt x="3526118" y="463177"/>
                  <a:pt x="3541059" y="466165"/>
                </a:cubicBezTo>
                <a:cubicBezTo>
                  <a:pt x="3593819" y="492544"/>
                  <a:pt x="3564245" y="479870"/>
                  <a:pt x="3630706" y="502024"/>
                </a:cubicBezTo>
                <a:cubicBezTo>
                  <a:pt x="3639671" y="505012"/>
                  <a:pt x="3648433" y="508696"/>
                  <a:pt x="3657600" y="510988"/>
                </a:cubicBezTo>
                <a:cubicBezTo>
                  <a:pt x="3669553" y="513976"/>
                  <a:pt x="3681770" y="516057"/>
                  <a:pt x="3693459" y="519953"/>
                </a:cubicBezTo>
                <a:cubicBezTo>
                  <a:pt x="3708725" y="525042"/>
                  <a:pt x="3722869" y="533259"/>
                  <a:pt x="3738282" y="537883"/>
                </a:cubicBezTo>
                <a:cubicBezTo>
                  <a:pt x="3752877" y="542261"/>
                  <a:pt x="3768232" y="543542"/>
                  <a:pt x="3783106" y="546847"/>
                </a:cubicBezTo>
                <a:cubicBezTo>
                  <a:pt x="3795134" y="549520"/>
                  <a:pt x="3807118" y="552427"/>
                  <a:pt x="3818965" y="555812"/>
                </a:cubicBezTo>
                <a:cubicBezTo>
                  <a:pt x="3828051" y="558408"/>
                  <a:pt x="3836692" y="562485"/>
                  <a:pt x="3845859" y="564777"/>
                </a:cubicBezTo>
                <a:cubicBezTo>
                  <a:pt x="3860641" y="568472"/>
                  <a:pt x="3875741" y="570753"/>
                  <a:pt x="3890682" y="573741"/>
                </a:cubicBezTo>
                <a:lnTo>
                  <a:pt x="4329953" y="564777"/>
                </a:lnTo>
                <a:cubicBezTo>
                  <a:pt x="4359967" y="563760"/>
                  <a:pt x="4389918" y="560379"/>
                  <a:pt x="4419600" y="555812"/>
                </a:cubicBezTo>
                <a:cubicBezTo>
                  <a:pt x="4428940" y="554375"/>
                  <a:pt x="4437091" y="547787"/>
                  <a:pt x="4446494" y="546847"/>
                </a:cubicBezTo>
                <a:cubicBezTo>
                  <a:pt x="4467308" y="544766"/>
                  <a:pt x="4488329" y="546847"/>
                  <a:pt x="4509247" y="546847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76800" y="6553200"/>
            <a:ext cx="129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64 </a:t>
            </a:r>
            <a:r>
              <a:rPr lang="en-US" sz="1400" dirty="0" err="1" smtClean="0">
                <a:latin typeface="Comic Sans MS" pitchFamily="66" charset="0"/>
              </a:rPr>
              <a:t>ulaza</a:t>
            </a:r>
            <a:endParaRPr lang="sr-Latn-RS" sz="1400" dirty="0" smtClean="0"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6000" y="6550223"/>
            <a:ext cx="53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10</a:t>
            </a:r>
            <a:endParaRPr lang="sr-Latn-RS" sz="1400" dirty="0" smtClean="0">
              <a:latin typeface="Comic Sans MS" pitchFamily="66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86600" y="6550223"/>
            <a:ext cx="53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10</a:t>
            </a:r>
            <a:endParaRPr lang="sr-Latn-RS" sz="1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0" y="1066800"/>
            <a:ext cx="48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64x64 </a:t>
            </a:r>
            <a:r>
              <a:rPr lang="en-US" sz="2000" dirty="0" smtClean="0">
                <a:latin typeface="Comic Sans MS" pitchFamily="66" charset="0"/>
                <a:sym typeface="Wingdings" pitchFamily="2" charset="2"/>
              </a:rPr>
              <a:t>  </a:t>
            </a:r>
            <a:r>
              <a:rPr lang="en-US" sz="2000" dirty="0" err="1" smtClean="0">
                <a:latin typeface="Comic Sans MS" pitchFamily="66" charset="0"/>
                <a:sym typeface="Wingdings" pitchFamily="2" charset="2"/>
              </a:rPr>
              <a:t>vektor</a:t>
            </a:r>
            <a:r>
              <a:rPr lang="en-US" sz="2000" dirty="0" smtClean="0">
                <a:latin typeface="Comic Sans MS" pitchFamily="66" charset="0"/>
                <a:sym typeface="Wingdings" pitchFamily="2" charset="2"/>
              </a:rPr>
              <a:t> 64 </a:t>
            </a:r>
            <a:r>
              <a:rPr lang="en-US" sz="2000" dirty="0" err="1" smtClean="0">
                <a:latin typeface="Comic Sans MS" pitchFamily="66" charset="0"/>
                <a:sym typeface="Wingdings" pitchFamily="2" charset="2"/>
              </a:rPr>
              <a:t>vrednosti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4800" y="1981200"/>
            <a:ext cx="86868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pripremiSlikuZaVNM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slika.GetLength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(0);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 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j = 0; j &lt;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slika.GetLength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(1); j++) 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j] &lt; 250)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j] = 0;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else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j] = 255;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[64];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slika.GetLength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(0);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j = 0; j &lt;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slika.GetLength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(1); j++) 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j] != 255) 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ii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/ 8;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j / 8;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[ii * 8 +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jj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]++;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}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}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0;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&lt;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retVal.Length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++){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] / 64;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}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retVal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91200" y="3505200"/>
            <a:ext cx="32004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D:\SVN\NASTAVA_SVN\SC\SC 2012\vezbe\sredjeno\vezba 5\DigitalImage\bin\Debug\slika0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581400"/>
            <a:ext cx="3048000" cy="3048000"/>
          </a:xfrm>
          <a:prstGeom prst="rect">
            <a:avLst/>
          </a:prstGeom>
          <a:noFill/>
        </p:spPr>
      </p:pic>
      <p:cxnSp>
        <p:nvCxnSpPr>
          <p:cNvPr id="19" name="Straight Connector 18"/>
          <p:cNvCxnSpPr>
            <a:stCxn id="17" idx="0"/>
          </p:cNvCxnSpPr>
          <p:nvPr/>
        </p:nvCxnSpPr>
        <p:spPr>
          <a:xfrm rot="16200000" flipH="1">
            <a:off x="5791200" y="51054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6553994" y="5104606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4953794" y="5104606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4572794" y="5104606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5364581" y="5104606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6156368" y="5104606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6948155" y="5104606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3"/>
            <a:endCxn id="17" idx="1"/>
          </p:cNvCxnSpPr>
          <p:nvPr/>
        </p:nvCxnSpPr>
        <p:spPr>
          <a:xfrm flipH="1">
            <a:off x="5791200" y="51054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791200" y="57912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791200" y="43434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791200" y="39624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791200" y="47244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791200" y="54864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791200" y="6248400"/>
            <a:ext cx="3200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0" y="1066800"/>
            <a:ext cx="48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3. Obučavanje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381000" y="2438400"/>
            <a:ext cx="7620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BackPropagation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brojUzoraka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obucavajuciSkup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bp.obuci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sz="1400" dirty="0" smtClean="0">
              <a:solidFill>
                <a:srgbClr val="2B91AF"/>
              </a:solidFill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f1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Color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bp.greske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Function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.VBAR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ff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&gt;();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ff.Add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(f1);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FrmChart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chart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FrmChart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(ff);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chart.Show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4369718"/>
            <a:ext cx="4868038" cy="210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Prepoznavanje cifara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75260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Pojednostavljen problem tako što su elementi koji se prepoznaju </a:t>
            </a:r>
          </a:p>
          <a:p>
            <a:r>
              <a:rPr lang="sr-Latn-RS" sz="2000" dirty="0" smtClean="0">
                <a:latin typeface="Comic Sans MS" pitchFamily="66" charset="0"/>
              </a:rPr>
              <a:t>cifre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2286000"/>
            <a:ext cx="60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>
                <a:latin typeface="Comic Sans MS" pitchFamily="66" charset="0"/>
              </a:rPr>
              <a:t>0 </a:t>
            </a:r>
          </a:p>
          <a:p>
            <a:r>
              <a:rPr lang="sr-Latn-RS" sz="2800" dirty="0" smtClean="0">
                <a:latin typeface="Comic Sans MS" pitchFamily="66" charset="0"/>
              </a:rPr>
              <a:t>1 </a:t>
            </a:r>
          </a:p>
          <a:p>
            <a:r>
              <a:rPr lang="sr-Latn-RS" sz="2800" dirty="0" smtClean="0">
                <a:latin typeface="Comic Sans MS" pitchFamily="66" charset="0"/>
              </a:rPr>
              <a:t>2 </a:t>
            </a:r>
          </a:p>
          <a:p>
            <a:r>
              <a:rPr lang="sr-Latn-RS" sz="2800" dirty="0" smtClean="0">
                <a:latin typeface="Comic Sans MS" pitchFamily="66" charset="0"/>
              </a:rPr>
              <a:t>3 </a:t>
            </a:r>
          </a:p>
          <a:p>
            <a:r>
              <a:rPr lang="sr-Latn-RS" sz="2800" dirty="0" smtClean="0">
                <a:latin typeface="Comic Sans MS" pitchFamily="66" charset="0"/>
              </a:rPr>
              <a:t>4 </a:t>
            </a:r>
          </a:p>
          <a:p>
            <a:r>
              <a:rPr lang="sr-Latn-RS" sz="2800" dirty="0" smtClean="0">
                <a:latin typeface="Comic Sans MS" pitchFamily="66" charset="0"/>
              </a:rPr>
              <a:t>5 </a:t>
            </a:r>
          </a:p>
          <a:p>
            <a:r>
              <a:rPr lang="sr-Latn-RS" sz="2800" dirty="0" smtClean="0">
                <a:latin typeface="Comic Sans MS" pitchFamily="66" charset="0"/>
              </a:rPr>
              <a:t>6 </a:t>
            </a:r>
          </a:p>
          <a:p>
            <a:r>
              <a:rPr lang="sr-Latn-RS" sz="2800" dirty="0" smtClean="0">
                <a:latin typeface="Comic Sans MS" pitchFamily="66" charset="0"/>
              </a:rPr>
              <a:t>7 </a:t>
            </a:r>
          </a:p>
          <a:p>
            <a:r>
              <a:rPr lang="sr-Latn-RS" sz="2800" dirty="0" smtClean="0">
                <a:latin typeface="Comic Sans MS" pitchFamily="66" charset="0"/>
              </a:rPr>
              <a:t>8 </a:t>
            </a:r>
          </a:p>
          <a:p>
            <a:r>
              <a:rPr lang="sr-Latn-RS" sz="2800" dirty="0" smtClean="0">
                <a:latin typeface="Comic Sans MS" pitchFamily="66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0" y="1066800"/>
            <a:ext cx="48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4</a:t>
            </a:r>
            <a:r>
              <a:rPr lang="sr-Latn-RS" sz="2000" dirty="0" smtClean="0">
                <a:latin typeface="Comic Sans MS" pitchFamily="66" charset="0"/>
              </a:rPr>
              <a:t>. </a:t>
            </a:r>
            <a:r>
              <a:rPr lang="en-US" sz="2000" dirty="0" err="1" smtClean="0">
                <a:latin typeface="Comic Sans MS" pitchFamily="66" charset="0"/>
              </a:rPr>
              <a:t>Prepoznavanje</a:t>
            </a:r>
            <a:endParaRPr lang="sr-Latn-RS" sz="2000" dirty="0" smtClean="0">
              <a:latin typeface="Comic Sans MS" pitchFamily="66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905000" y="1556549"/>
            <a:ext cx="6324600" cy="5301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Bitmap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bmp = imageEditorDisplay1.mapa.bmp;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[,]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ImageUtil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.bitmapToByteMatrix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(bmp);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[,]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bSlika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ImageUtil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.matrixToBinaryTiles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slika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15, 15);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RasterRegion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regions 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ImageUtil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.regionLabeling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bSlika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RasterRegion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regions)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reg.odrediMomente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rez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foreach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RasterRegion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regions)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reg.odrediMomente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byte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[,]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regSlika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reg.odrediNSliku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regSlika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ImageUtil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.resizeImage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regSlika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Size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(64, 64));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[]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ulaz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pripremiSlikuZaVNM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regSlika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cifra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bp.izracunajCifru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ulaz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rez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cifra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", 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List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&gt;();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tacke.Add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reg.minX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- 1,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reg.minY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- 1));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tacke.Add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reg.maxX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+ 1,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reg.minY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- 1));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tacke.Add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reg.maxX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+ 1,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reg.maxY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+ 1));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tacke.Add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reg.minX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- 1,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reg.maxY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+ 1));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Labela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lbl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Labela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reg.minX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- 1,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reg.minY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- 1);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lbl.boja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Color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.Red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lbl.size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10;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lbl.labela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cifra.ToString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imageEditorDisplay1.selectedIndexer.add(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lbl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Poligon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Poligon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tacke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Color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.FromArgb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(10,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Color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.Green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imageEditorDisplay1.selectedIndexer.add(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tbText.Text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rez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Primeri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8305800" cy="516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Primeri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8305800" cy="516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Primeri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828800"/>
            <a:ext cx="848824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Primeri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Tok aktivnos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7772400" cy="30221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Faze u procesu prepoznavanja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43000" y="2590800"/>
            <a:ext cx="5943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r-Latn-RS" sz="2000" dirty="0" smtClean="0">
                <a:latin typeface="Comic Sans MS" pitchFamily="66" charset="0"/>
              </a:rPr>
              <a:t> Određivanje regiona od interesa</a:t>
            </a:r>
          </a:p>
          <a:p>
            <a:pPr marL="457200" indent="-457200">
              <a:buFont typeface="+mj-lt"/>
              <a:buAutoNum type="arabicPeriod"/>
            </a:pPr>
            <a:endParaRPr lang="sr-Latn-RS" sz="2000" dirty="0" smtClean="0">
              <a:latin typeface="Comic Sans MS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mic Sans MS" pitchFamily="66" charset="0"/>
              </a:rPr>
              <a:t>Formiranje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obu</a:t>
            </a:r>
            <a:r>
              <a:rPr lang="sr-Latn-RS" sz="2000" dirty="0" smtClean="0">
                <a:latin typeface="Comic Sans MS" pitchFamily="66" charset="0"/>
              </a:rPr>
              <a:t>čavajućeg skupa</a:t>
            </a:r>
          </a:p>
          <a:p>
            <a:pPr marL="457200" indent="-457200">
              <a:buFont typeface="+mj-lt"/>
              <a:buAutoNum type="arabicPeriod"/>
            </a:pPr>
            <a:endParaRPr lang="sr-Latn-RS" sz="2000" dirty="0" smtClean="0">
              <a:latin typeface="Comic Sans MS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r-Latn-RS" sz="2000" dirty="0" smtClean="0">
                <a:latin typeface="Comic Sans MS" pitchFamily="66" charset="0"/>
              </a:rPr>
              <a:t> Učenje</a:t>
            </a:r>
          </a:p>
          <a:p>
            <a:pPr marL="457200" indent="-457200">
              <a:buFont typeface="+mj-lt"/>
              <a:buAutoNum type="arabicPeriod"/>
            </a:pPr>
            <a:endParaRPr lang="sr-Latn-RS" sz="2000" dirty="0" smtClean="0">
              <a:latin typeface="Comic Sans MS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r-Latn-RS" sz="2000" dirty="0" smtClean="0">
                <a:latin typeface="Comic Sans MS" pitchFamily="66" charset="0"/>
              </a:rPr>
              <a:t> Prepoznavanje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1. Određivanje regiona od interesa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175260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Ulaz je slika koju je na početku neophodno segmentacijom pretvoriti u crno belu sliku.</a:t>
            </a:r>
          </a:p>
          <a:p>
            <a:endParaRPr lang="sr-Latn-RS" sz="2000" dirty="0" smtClean="0">
              <a:latin typeface="Comic Sans MS" pitchFamily="66" charset="0"/>
            </a:endParaRPr>
          </a:p>
          <a:p>
            <a:r>
              <a:rPr lang="sr-Latn-RS" sz="2000" dirty="0" smtClean="0">
                <a:latin typeface="Comic Sans MS" pitchFamily="66" charset="0"/>
              </a:rPr>
              <a:t>Potom, algoritmima za obeležavanje regiona ili DBScan odvojiti povezane regione.</a:t>
            </a:r>
          </a:p>
          <a:p>
            <a:endParaRPr lang="sr-Latn-RS" sz="2000" dirty="0" smtClean="0">
              <a:latin typeface="Comic Sans MS" pitchFamily="66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038600"/>
            <a:ext cx="2819400" cy="263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038600"/>
            <a:ext cx="2672080" cy="261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D:\SVN\NASTAVA_SVN\SC\SC 2012\vezbe\sredjeno\vezba 5\slike\cifre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4950" y="3276600"/>
            <a:ext cx="3829050" cy="308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1. Određivanje regiona od interesa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175260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Ulaz je slika koju je na početku neophodno segmentacijom pretvoriti u crno belu sliku.</a:t>
            </a:r>
          </a:p>
          <a:p>
            <a:endParaRPr lang="sr-Latn-RS" sz="2000" dirty="0" smtClean="0">
              <a:latin typeface="Comic Sans MS" pitchFamily="66" charset="0"/>
            </a:endParaRPr>
          </a:p>
          <a:p>
            <a:r>
              <a:rPr lang="sr-Latn-RS" sz="2000" dirty="0" smtClean="0">
                <a:latin typeface="Comic Sans MS" pitchFamily="66" charset="0"/>
              </a:rPr>
              <a:t>Potom, algoritmima za obeležavanje regiona ili DBScan odvojiti povezane regione.</a:t>
            </a:r>
          </a:p>
          <a:p>
            <a:endParaRPr lang="sr-Latn-RS" sz="2000" dirty="0" smtClean="0">
              <a:latin typeface="Comic Sans MS" pitchFamily="66" charset="0"/>
            </a:endParaRPr>
          </a:p>
        </p:txBody>
      </p:sp>
      <p:pic>
        <p:nvPicPr>
          <p:cNvPr id="1026" name="Picture 2" descr="D:\SVN\NASTAVA_SVN\SC\SC 2012\vezbe\sredjeno\vezba 5\slike\cifr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048000"/>
            <a:ext cx="4648200" cy="3746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2. Formiranje obučavajućeg skupa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1828800"/>
            <a:ext cx="792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Izdvojeni regioni predstavljaju ka</a:t>
            </a:r>
            <a:r>
              <a:rPr lang="en-US" sz="2000" dirty="0" smtClean="0">
                <a:latin typeface="Comic Sans MS" pitchFamily="66" charset="0"/>
              </a:rPr>
              <a:t>n</a:t>
            </a:r>
            <a:r>
              <a:rPr lang="sr-Latn-RS" sz="2000" dirty="0" smtClean="0">
                <a:latin typeface="Comic Sans MS" pitchFamily="66" charset="0"/>
              </a:rPr>
              <a:t>didate za prepoznavanje.</a:t>
            </a:r>
          </a:p>
          <a:p>
            <a:endParaRPr lang="sr-Latn-RS" sz="2000" dirty="0" smtClean="0">
              <a:latin typeface="Comic Sans MS" pitchFamily="66" charset="0"/>
            </a:endParaRPr>
          </a:p>
          <a:p>
            <a:r>
              <a:rPr lang="sr-Latn-RS" sz="2000" dirty="0" smtClean="0">
                <a:latin typeface="Comic Sans MS" pitchFamily="66" charset="0"/>
              </a:rPr>
              <a:t>Pre njihovog korišćenja potrebno ih je transformisati</a:t>
            </a:r>
          </a:p>
          <a:p>
            <a:endParaRPr lang="sr-Latn-R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 po veličini </a:t>
            </a: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 u rotaciji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124200"/>
            <a:ext cx="3875151" cy="342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Connector 11"/>
          <p:cNvCxnSpPr/>
          <p:nvPr/>
        </p:nvCxnSpPr>
        <p:spPr>
          <a:xfrm flipH="1">
            <a:off x="4572000" y="3505200"/>
            <a:ext cx="762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03260" y="3733800"/>
            <a:ext cx="76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791200" y="4419600"/>
            <a:ext cx="381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038600" y="5410200"/>
            <a:ext cx="685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3048000" y="4800600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2. Formiranje obučavajućeg skupa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1828800"/>
            <a:ext cx="792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Izdvojeni regioni predstavljaju ka</a:t>
            </a:r>
            <a:r>
              <a:rPr lang="en-US" sz="2000" dirty="0" smtClean="0">
                <a:latin typeface="Comic Sans MS" pitchFamily="66" charset="0"/>
              </a:rPr>
              <a:t>n</a:t>
            </a:r>
            <a:r>
              <a:rPr lang="sr-Latn-RS" sz="2000" dirty="0" smtClean="0">
                <a:latin typeface="Comic Sans MS" pitchFamily="66" charset="0"/>
              </a:rPr>
              <a:t>didate za prepoznavanje.</a:t>
            </a:r>
          </a:p>
          <a:p>
            <a:endParaRPr lang="sr-Latn-RS" sz="2000" dirty="0" smtClean="0">
              <a:latin typeface="Comic Sans MS" pitchFamily="66" charset="0"/>
            </a:endParaRPr>
          </a:p>
          <a:p>
            <a:r>
              <a:rPr lang="sr-Latn-RS" sz="2000" dirty="0" smtClean="0">
                <a:latin typeface="Comic Sans MS" pitchFamily="66" charset="0"/>
              </a:rPr>
              <a:t>Pre njihovog korišćenja potrebno ih je transformisati</a:t>
            </a:r>
          </a:p>
          <a:p>
            <a:endParaRPr lang="sr-Latn-R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 po veličini </a:t>
            </a:r>
          </a:p>
          <a:p>
            <a:pPr>
              <a:buFont typeface="Arial" pitchFamily="34" charset="0"/>
              <a:buChar char="•"/>
            </a:pPr>
            <a:endParaRPr lang="sr-Latn-R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sr-Latn-RS" sz="2000" dirty="0" smtClean="0">
                <a:latin typeface="Comic Sans MS" pitchFamily="66" charset="0"/>
              </a:rPr>
              <a:t> u rotaciji </a:t>
            </a:r>
          </a:p>
        </p:txBody>
      </p:sp>
      <p:pic>
        <p:nvPicPr>
          <p:cNvPr id="3" name="Picture 2" descr="D:\SVN\NASTAVA_SVN\SC\SC 2012\vezbe\sredjeno\vezba 5\slike\cifr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819400"/>
            <a:ext cx="4581525" cy="3924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6854</TotalTime>
  <Words>1460</Words>
  <Application>Microsoft Office PowerPoint</Application>
  <PresentationFormat>On-screen Show (4:3)</PresentationFormat>
  <Paragraphs>321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Default Design</vt:lpstr>
      <vt:lpstr>Neuronske mreže</vt:lpstr>
      <vt:lpstr>OCR</vt:lpstr>
      <vt:lpstr>Prepoznavanje cifara</vt:lpstr>
      <vt:lpstr>Slide 4</vt:lpstr>
      <vt:lpstr>Faze u procesu prepoznavanja</vt:lpstr>
      <vt:lpstr>1. Određivanje regiona od interesa</vt:lpstr>
      <vt:lpstr>1. Određivanje regiona od interesa</vt:lpstr>
      <vt:lpstr>2. Formiranje obučavajućeg skupa</vt:lpstr>
      <vt:lpstr>2. Formiranje obučavajućeg skupa</vt:lpstr>
      <vt:lpstr>2. Formiranje obučavajućeg skupa</vt:lpstr>
      <vt:lpstr>2. Formiranje obučavajućeg skupa</vt:lpstr>
      <vt:lpstr>2. Formiranje obučavajućeg skupa</vt:lpstr>
      <vt:lpstr>2. Formiranje obučavajućeg skupa</vt:lpstr>
      <vt:lpstr>2. Formiranje obučavajućeg skupa</vt:lpstr>
      <vt:lpstr>3. Učenje</vt:lpstr>
      <vt:lpstr>3. Učenje</vt:lpstr>
      <vt:lpstr>4. Prepoznavanje</vt:lpstr>
      <vt:lpstr>4. Prepoznavanje</vt:lpstr>
      <vt:lpstr>4. Prepoznavanje</vt:lpstr>
      <vt:lpstr>4. Prepoznavanje</vt:lpstr>
      <vt:lpstr>Implementacija</vt:lpstr>
      <vt:lpstr>Implementacija</vt:lpstr>
      <vt:lpstr>Implementacija</vt:lpstr>
      <vt:lpstr>Implementacija</vt:lpstr>
      <vt:lpstr>Implementacija</vt:lpstr>
      <vt:lpstr>Implementacija</vt:lpstr>
      <vt:lpstr>Implementacija</vt:lpstr>
      <vt:lpstr>Implementacija</vt:lpstr>
      <vt:lpstr>Implementacija</vt:lpstr>
      <vt:lpstr>Implementacija</vt:lpstr>
      <vt:lpstr>Primeri</vt:lpstr>
      <vt:lpstr>Primeri</vt:lpstr>
      <vt:lpstr>Primeri</vt:lpstr>
      <vt:lpstr>Primeri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</cp:lastModifiedBy>
  <cp:revision>651</cp:revision>
  <dcterms:created xsi:type="dcterms:W3CDTF">2005-12-27T21:54:02Z</dcterms:created>
  <dcterms:modified xsi:type="dcterms:W3CDTF">2015-10-26T10:10:11Z</dcterms:modified>
</cp:coreProperties>
</file>