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3B8250-7F10-FE4D-AAE5-CC9D003BFE6F}"/>
              </a:ext>
            </a:extLst>
          </p:cNvPr>
          <p:cNvSpPr/>
          <p:nvPr/>
        </p:nvSpPr>
        <p:spPr>
          <a:xfrm>
            <a:off x="5275848" y="4337026"/>
            <a:ext cx="2933275" cy="2502225"/>
          </a:xfrm>
          <a:prstGeom prst="roundRect">
            <a:avLst>
              <a:gd name="adj" fmla="val 8599"/>
            </a:avLst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11DA5D-78E5-5D4D-B876-8EBB9FD4EDD8}"/>
              </a:ext>
            </a:extLst>
          </p:cNvPr>
          <p:cNvSpPr/>
          <p:nvPr/>
        </p:nvSpPr>
        <p:spPr>
          <a:xfrm>
            <a:off x="1692876" y="1013254"/>
            <a:ext cx="3582972" cy="3154656"/>
          </a:xfrm>
          <a:prstGeom prst="roundRect">
            <a:avLst>
              <a:gd name="adj" fmla="val 8599"/>
            </a:avLst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06A-CE6C-7D45-9BF1-4140F2A6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54" y="2784791"/>
            <a:ext cx="900000" cy="9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6FAC0-A7D6-0C4A-B1B4-101DFF9B164D}"/>
              </a:ext>
            </a:extLst>
          </p:cNvPr>
          <p:cNvSpPr txBox="1"/>
          <p:nvPr/>
        </p:nvSpPr>
        <p:spPr>
          <a:xfrm>
            <a:off x="3713781" y="3684791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FortiSOAR</a:t>
            </a:r>
            <a:endParaRPr lang="en-US" dirty="0"/>
          </a:p>
        </p:txBody>
      </p:sp>
      <p:pic>
        <p:nvPicPr>
          <p:cNvPr id="15" name="Picture 260">
            <a:extLst>
              <a:ext uri="{FF2B5EF4-FFF2-40B4-BE49-F238E27FC236}">
                <a16:creationId xmlns:a16="http://schemas.microsoft.com/office/drawing/2014/main" id="{103B4BD6-A340-B74B-8317-DB7E3718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15" y="2784558"/>
            <a:ext cx="900000" cy="90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BA2A69-2222-164A-AC2D-2D21EE27228F}"/>
              </a:ext>
            </a:extLst>
          </p:cNvPr>
          <p:cNvSpPr txBox="1"/>
          <p:nvPr/>
        </p:nvSpPr>
        <p:spPr>
          <a:xfrm>
            <a:off x="2054700" y="3684791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FortiSIEM</a:t>
            </a:r>
          </a:p>
        </p:txBody>
      </p:sp>
      <p:pic>
        <p:nvPicPr>
          <p:cNvPr id="20" name="Picture 273">
            <a:extLst>
              <a:ext uri="{FF2B5EF4-FFF2-40B4-BE49-F238E27FC236}">
                <a16:creationId xmlns:a16="http://schemas.microsoft.com/office/drawing/2014/main" id="{628ABF75-FD84-3943-8AD3-2C9AAC50E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11" y="2789465"/>
            <a:ext cx="900000" cy="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E64C7A-FFA0-204B-81E3-285DCF3CAB8A}"/>
              </a:ext>
            </a:extLst>
          </p:cNvPr>
          <p:cNvSpPr txBox="1"/>
          <p:nvPr/>
        </p:nvSpPr>
        <p:spPr>
          <a:xfrm>
            <a:off x="7049770" y="2929003"/>
            <a:ext cx="164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FortiGate-Edge:</a:t>
            </a:r>
          </a:p>
          <a:p>
            <a:r>
              <a:rPr lang="en-US" dirty="0"/>
              <a:t>10.200.3.1/24</a:t>
            </a:r>
          </a:p>
        </p:txBody>
      </p:sp>
      <p:pic>
        <p:nvPicPr>
          <p:cNvPr id="23" name="Picture 22" descr="icon-NOC-SOC-3.emf">
            <a:extLst>
              <a:ext uri="{FF2B5EF4-FFF2-40B4-BE49-F238E27FC236}">
                <a16:creationId xmlns:a16="http://schemas.microsoft.com/office/drawing/2014/main" id="{7BB3F4DB-5ED7-8148-8355-56672D00F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10" y="5139022"/>
            <a:ext cx="1728836" cy="1151438"/>
          </a:xfrm>
          <a:prstGeom prst="rect">
            <a:avLst/>
          </a:prstGeom>
        </p:spPr>
      </p:pic>
      <p:grpSp>
        <p:nvGrpSpPr>
          <p:cNvPr id="24" name="Group 6">
            <a:extLst>
              <a:ext uri="{FF2B5EF4-FFF2-40B4-BE49-F238E27FC236}">
                <a16:creationId xmlns:a16="http://schemas.microsoft.com/office/drawing/2014/main" id="{0CB5D418-BD73-3543-9419-28EFFD03FA49}"/>
              </a:ext>
            </a:extLst>
          </p:cNvPr>
          <p:cNvGrpSpPr>
            <a:grpSpLocks/>
          </p:cNvGrpSpPr>
          <p:nvPr/>
        </p:nvGrpSpPr>
        <p:grpSpPr bwMode="auto">
          <a:xfrm>
            <a:off x="5399429" y="4796139"/>
            <a:ext cx="2478124" cy="1506491"/>
            <a:chOff x="1786955" y="3986861"/>
            <a:chExt cx="707236" cy="455951"/>
          </a:xfrm>
        </p:grpSpPr>
        <p:pic>
          <p:nvPicPr>
            <p:cNvPr id="25" name="Picture 60">
              <a:extLst>
                <a:ext uri="{FF2B5EF4-FFF2-40B4-BE49-F238E27FC236}">
                  <a16:creationId xmlns:a16="http://schemas.microsoft.com/office/drawing/2014/main" id="{4987ACEB-8CCE-E04C-BC3D-D5BF5FBCE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55" y="3986861"/>
              <a:ext cx="707236" cy="455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6BA77F73-AEB8-7549-B73B-C7C36B36A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914" y="4198250"/>
              <a:ext cx="618676" cy="17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 dirty="0">
                  <a:solidFill>
                    <a:srgbClr val="404040"/>
                  </a:solidFill>
                  <a:cs typeface="Helvetica 55 Roman" charset="0"/>
                </a:rPr>
                <a:t>Customer Network</a:t>
              </a:r>
            </a:p>
            <a:p>
              <a:pPr algn="ctr" eaLnBrk="1" hangingPunct="1"/>
              <a:r>
                <a:rPr lang="en-US" sz="1600" dirty="0"/>
                <a:t>10.200.3.0/24</a:t>
              </a:r>
              <a:endParaRPr lang="en-US" sz="1600" b="1" dirty="0">
                <a:solidFill>
                  <a:srgbClr val="404040"/>
                </a:solidFill>
                <a:cs typeface="Helvetica 55 Roman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E1B7102-2E8E-9743-B901-D8D45E399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714" y="1340704"/>
            <a:ext cx="900233" cy="9002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FB0871-B19F-B641-8AE3-6A4603FABC94}"/>
              </a:ext>
            </a:extLst>
          </p:cNvPr>
          <p:cNvSpPr txBox="1"/>
          <p:nvPr/>
        </p:nvSpPr>
        <p:spPr>
          <a:xfrm>
            <a:off x="3105881" y="63026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0F9651-A012-5F41-93DD-CFBFAF3AA2AF}"/>
              </a:ext>
            </a:extLst>
          </p:cNvPr>
          <p:cNvSpPr txBox="1"/>
          <p:nvPr/>
        </p:nvSpPr>
        <p:spPr>
          <a:xfrm>
            <a:off x="1848201" y="2230560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Device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968A5D-0CA7-9842-849A-F18AABA26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849" y="850613"/>
            <a:ext cx="2235123" cy="13799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F8F33F5-63BB-9F43-BB34-D8B517941535}"/>
              </a:ext>
            </a:extLst>
          </p:cNvPr>
          <p:cNvSpPr txBox="1"/>
          <p:nvPr/>
        </p:nvSpPr>
        <p:spPr>
          <a:xfrm>
            <a:off x="6185281" y="14452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0AD134-78EF-1B42-8FAA-200C173A830D}"/>
              </a:ext>
            </a:extLst>
          </p:cNvPr>
          <p:cNvCxnSpPr>
            <a:stCxn id="20" idx="0"/>
            <a:endCxn id="33" idx="2"/>
          </p:cNvCxnSpPr>
          <p:nvPr/>
        </p:nvCxnSpPr>
        <p:spPr>
          <a:xfrm flipV="1">
            <a:off x="6636411" y="2230560"/>
            <a:ext cx="0" cy="558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BFF21E-CC49-D044-89CC-8497A3865082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6636411" y="3689700"/>
            <a:ext cx="2080" cy="1106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FF40EF-3149-574E-BE35-5C80AC7408CC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 flipV="1">
            <a:off x="5275848" y="2590582"/>
            <a:ext cx="910563" cy="64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27A5B1-C2CF-9747-B686-3F8D470316D9}"/>
              </a:ext>
            </a:extLst>
          </p:cNvPr>
          <p:cNvCxnSpPr/>
          <p:nvPr/>
        </p:nvCxnSpPr>
        <p:spPr>
          <a:xfrm>
            <a:off x="3050715" y="3226676"/>
            <a:ext cx="77943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CA1534-2974-4E49-BC8D-0E9E811719A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050715" y="1814624"/>
            <a:ext cx="1229439" cy="9701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B1770C-8EC6-B44A-9F99-9F337AF7993A}"/>
              </a:ext>
            </a:extLst>
          </p:cNvPr>
          <p:cNvSpPr txBox="1"/>
          <p:nvPr/>
        </p:nvSpPr>
        <p:spPr>
          <a:xfrm>
            <a:off x="4449493" y="112137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328184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Nailix Nailix</cp:lastModifiedBy>
  <cp:revision>5</cp:revision>
  <dcterms:created xsi:type="dcterms:W3CDTF">2020-03-22T13:56:42Z</dcterms:created>
  <dcterms:modified xsi:type="dcterms:W3CDTF">2020-03-22T18:00:53Z</dcterms:modified>
</cp:coreProperties>
</file>