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9"/>
    <p:restoredTop sz="94672"/>
  </p:normalViewPr>
  <p:slideViewPr>
    <p:cSldViewPr snapToGrid="0" snapToObjects="1">
      <p:cViewPr varScale="1">
        <p:scale>
          <a:sx n="111" d="100"/>
          <a:sy n="111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7/27/20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em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167001" y="746906"/>
            <a:ext cx="2214802" cy="5917880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483455" y="4762863"/>
            <a:ext cx="6895006" cy="1799020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8" y="3756251"/>
            <a:ext cx="720000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799024" y="4481146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11" y="3064614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3381814" y="2728923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2" y="5077575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1057366" y="6295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72" y="5392753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467" y="5392753"/>
            <a:ext cx="1046388" cy="1046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756D6D-B895-634F-A6C4-33431EC7FAF7}"/>
              </a:ext>
            </a:extLst>
          </p:cNvPr>
          <p:cNvSpPr txBox="1"/>
          <p:nvPr/>
        </p:nvSpPr>
        <p:spPr>
          <a:xfrm>
            <a:off x="8780575" y="473151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D63F71-E712-D04D-AB97-4C1948FA2A09}"/>
              </a:ext>
            </a:extLst>
          </p:cNvPr>
          <p:cNvSpPr txBox="1"/>
          <p:nvPr/>
        </p:nvSpPr>
        <p:spPr>
          <a:xfrm>
            <a:off x="8470027" y="13296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8F33F5-63BB-9F43-BB34-D8B517941535}"/>
              </a:ext>
            </a:extLst>
          </p:cNvPr>
          <p:cNvSpPr txBox="1"/>
          <p:nvPr/>
        </p:nvSpPr>
        <p:spPr>
          <a:xfrm>
            <a:off x="5681555" y="2549605"/>
            <a:ext cx="1055912" cy="319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1546799-8DF3-0942-9266-7A1D1FFBF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38" y="337140"/>
            <a:ext cx="900001" cy="992524"/>
          </a:xfrm>
          <a:prstGeom prst="rect">
            <a:avLst/>
          </a:prstGeom>
        </p:spPr>
      </p:pic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985EBBB8-84C2-E249-9FD0-DF0DDCF2E6F2}"/>
              </a:ext>
            </a:extLst>
          </p:cNvPr>
          <p:cNvCxnSpPr>
            <a:cxnSpLocks/>
            <a:stCxn id="71" idx="2"/>
            <a:endCxn id="48" idx="0"/>
          </p:cNvCxnSpPr>
          <p:nvPr/>
        </p:nvCxnSpPr>
        <p:spPr>
          <a:xfrm rot="5400000">
            <a:off x="4835564" y="2506927"/>
            <a:ext cx="3627067" cy="1436278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308A413D-A1DB-4242-8155-A155E8496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572" y="337140"/>
            <a:ext cx="895328" cy="10743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D6E561C-08BD-D14D-8C39-A6EFD5763279}"/>
              </a:ext>
            </a:extLst>
          </p:cNvPr>
          <p:cNvSpPr txBox="1"/>
          <p:nvPr/>
        </p:nvSpPr>
        <p:spPr>
          <a:xfrm>
            <a:off x="7384506" y="168690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389941-06A7-B045-9CE7-BB57D26F2789}"/>
              </a:ext>
            </a:extLst>
          </p:cNvPr>
          <p:cNvSpPr txBox="1"/>
          <p:nvPr/>
        </p:nvSpPr>
        <p:spPr>
          <a:xfrm>
            <a:off x="7849474" y="3690711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51551" y="-55196"/>
            <a:ext cx="3849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Lazy Analyst</a:t>
            </a:r>
          </a:p>
        </p:txBody>
      </p:sp>
      <p:pic>
        <p:nvPicPr>
          <p:cNvPr id="35" name="Picture 260">
            <a:extLst>
              <a:ext uri="{FF2B5EF4-FFF2-40B4-BE49-F238E27FC236}">
                <a16:creationId xmlns:a16="http://schemas.microsoft.com/office/drawing/2014/main" id="{B9CA7DD0-6FD0-BE44-A6E1-5824AA4AF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7" y="2370624"/>
            <a:ext cx="720000" cy="72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66564D-C604-1949-A462-ABE27C92FF0F}"/>
              </a:ext>
            </a:extLst>
          </p:cNvPr>
          <p:cNvSpPr txBox="1"/>
          <p:nvPr/>
        </p:nvSpPr>
        <p:spPr>
          <a:xfrm>
            <a:off x="763644" y="3074020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FortiSIEM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0A2825-5696-CB41-A0E5-623D542B0B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38" y="1036278"/>
            <a:ext cx="720000" cy="7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E94FB1-4012-204A-9FEB-6901D619F575}"/>
              </a:ext>
            </a:extLst>
          </p:cNvPr>
          <p:cNvSpPr txBox="1"/>
          <p:nvPr/>
        </p:nvSpPr>
        <p:spPr>
          <a:xfrm>
            <a:off x="618899" y="1755609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BD69B8-6460-5545-A5C5-DD73F2A043DA}"/>
              </a:ext>
            </a:extLst>
          </p:cNvPr>
          <p:cNvSpPr txBox="1"/>
          <p:nvPr/>
        </p:nvSpPr>
        <p:spPr>
          <a:xfrm rot="17110659">
            <a:off x="5433301" y="385434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Spear Phishing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A1B2DF-7F43-8E4C-8376-B2E9CD0311B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3902611" y="3964849"/>
            <a:ext cx="2028347" cy="79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2B0B80-90B2-AD40-9323-CB6DCE752DF2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381803" y="3514732"/>
            <a:ext cx="1070808" cy="19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08609C-8379-1442-85C1-54F6929FEF93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4352611" y="3202803"/>
            <a:ext cx="1817179" cy="31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038692-5FC1-6747-B3A0-861FA92256DB}"/>
              </a:ext>
            </a:extLst>
          </p:cNvPr>
          <p:cNvCxnSpPr>
            <a:cxnSpLocks/>
          </p:cNvCxnSpPr>
          <p:nvPr/>
        </p:nvCxnSpPr>
        <p:spPr>
          <a:xfrm flipV="1">
            <a:off x="6594855" y="4782922"/>
            <a:ext cx="0" cy="176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ABA7AF-45E3-D441-BB09-ED81A0F988EB}"/>
              </a:ext>
            </a:extLst>
          </p:cNvPr>
          <p:cNvCxnSpPr>
            <a:cxnSpLocks/>
          </p:cNvCxnSpPr>
          <p:nvPr/>
        </p:nvCxnSpPr>
        <p:spPr>
          <a:xfrm flipV="1">
            <a:off x="7910015" y="4788565"/>
            <a:ext cx="0" cy="176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5582D51-3E1A-E44B-BEA9-F68F84EB87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3996" y="5008547"/>
            <a:ext cx="2811615" cy="132770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A5B301-7B4B-CE4E-8802-587C74C04CE4}"/>
              </a:ext>
            </a:extLst>
          </p:cNvPr>
          <p:cNvCxnSpPr>
            <a:cxnSpLocks/>
          </p:cNvCxnSpPr>
          <p:nvPr/>
        </p:nvCxnSpPr>
        <p:spPr>
          <a:xfrm flipV="1">
            <a:off x="5288198" y="4762863"/>
            <a:ext cx="0" cy="176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A40378F5-C100-5C4F-909D-175037B81C2C}"/>
              </a:ext>
            </a:extLst>
          </p:cNvPr>
          <p:cNvCxnSpPr>
            <a:cxnSpLocks/>
            <a:stCxn id="48" idx="0"/>
            <a:endCxn id="43" idx="2"/>
          </p:cNvCxnSpPr>
          <p:nvPr/>
        </p:nvCxnSpPr>
        <p:spPr>
          <a:xfrm rot="5400000" flipH="1" flipV="1">
            <a:off x="5636969" y="1992985"/>
            <a:ext cx="3339604" cy="2751627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CA6FDF-0BD0-954C-BB0A-049925070A3B}"/>
              </a:ext>
            </a:extLst>
          </p:cNvPr>
          <p:cNvSpPr/>
          <p:nvPr/>
        </p:nvSpPr>
        <p:spPr>
          <a:xfrm rot="19687282">
            <a:off x="7096977" y="3137744"/>
            <a:ext cx="1412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Dropper</a:t>
            </a:r>
            <a:r>
              <a:rPr lang="en-US" dirty="0"/>
              <a:t>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downloads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malware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CBA0C1F9-6D64-1B4B-B43B-171026395E9A}"/>
              </a:ext>
            </a:extLst>
          </p:cNvPr>
          <p:cNvCxnSpPr>
            <a:cxnSpLocks/>
            <a:stCxn id="16" idx="2"/>
            <a:endCxn id="44" idx="2"/>
          </p:cNvCxnSpPr>
          <p:nvPr/>
        </p:nvCxnSpPr>
        <p:spPr>
          <a:xfrm rot="5400000" flipH="1">
            <a:off x="4837541" y="5358517"/>
            <a:ext cx="102887" cy="2058362"/>
          </a:xfrm>
          <a:prstGeom prst="curvedConnector3">
            <a:avLst>
              <a:gd name="adj1" fmla="val -222186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8DF076B-9C3B-6847-9521-1B08134B2ECF}"/>
              </a:ext>
            </a:extLst>
          </p:cNvPr>
          <p:cNvSpPr txBox="1"/>
          <p:nvPr/>
        </p:nvSpPr>
        <p:spPr>
          <a:xfrm>
            <a:off x="4223224" y="6254106"/>
            <a:ext cx="133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Stolen AD creds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F09DAD6-B1BB-DD49-A2E2-40316DB264E6}"/>
              </a:ext>
            </a:extLst>
          </p:cNvPr>
          <p:cNvCxnSpPr>
            <a:cxnSpLocks/>
            <a:stCxn id="16" idx="2"/>
            <a:endCxn id="39" idx="2"/>
          </p:cNvCxnSpPr>
          <p:nvPr/>
        </p:nvCxnSpPr>
        <p:spPr>
          <a:xfrm rot="16200000" flipH="1">
            <a:off x="6589413" y="5767893"/>
            <a:ext cx="12700" cy="1342495"/>
          </a:xfrm>
          <a:prstGeom prst="curvedConnector3">
            <a:avLst>
              <a:gd name="adj1" fmla="val 822220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A93AC4B7-6A02-9046-92F9-4BF8676F1B53}"/>
              </a:ext>
            </a:extLst>
          </p:cNvPr>
          <p:cNvCxnSpPr>
            <a:cxnSpLocks/>
            <a:stCxn id="39" idx="2"/>
            <a:endCxn id="24" idx="2"/>
          </p:cNvCxnSpPr>
          <p:nvPr/>
        </p:nvCxnSpPr>
        <p:spPr>
          <a:xfrm rot="5400000" flipH="1" flipV="1">
            <a:off x="7956780" y="5739867"/>
            <a:ext cx="3154" cy="1395393"/>
          </a:xfrm>
          <a:prstGeom prst="curvedConnector3">
            <a:avLst>
              <a:gd name="adj1" fmla="val -3356436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4238978-CC42-9B4F-9775-00BE25BED8E4}"/>
              </a:ext>
            </a:extLst>
          </p:cNvPr>
          <p:cNvSpPr txBox="1"/>
          <p:nvPr/>
        </p:nvSpPr>
        <p:spPr>
          <a:xfrm>
            <a:off x="6391487" y="6627607"/>
            <a:ext cx="152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Lateral Movement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4B10C51-5835-5549-BC24-CD9C5084C281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rot="5400000" flipH="1" flipV="1">
            <a:off x="6303619" y="2663767"/>
            <a:ext cx="3343736" cy="1414195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FEC9C46F-B6EA-C24E-9F82-D3DCA68FD123}"/>
              </a:ext>
            </a:extLst>
          </p:cNvPr>
          <p:cNvCxnSpPr>
            <a:cxnSpLocks/>
            <a:stCxn id="55" idx="3"/>
            <a:endCxn id="43" idx="2"/>
          </p:cNvCxnSpPr>
          <p:nvPr/>
        </p:nvCxnSpPr>
        <p:spPr>
          <a:xfrm flipH="1" flipV="1">
            <a:off x="8682585" y="1698996"/>
            <a:ext cx="478595" cy="3515019"/>
          </a:xfrm>
          <a:prstGeom prst="curvedConnector4">
            <a:avLst>
              <a:gd name="adj1" fmla="val -47765"/>
              <a:gd name="adj2" fmla="val 53721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BEA5F94-4047-6D40-8ED9-461DF63CBA3D}"/>
              </a:ext>
            </a:extLst>
          </p:cNvPr>
          <p:cNvSpPr txBox="1"/>
          <p:nvPr/>
        </p:nvSpPr>
        <p:spPr>
          <a:xfrm>
            <a:off x="3566349" y="6377217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70BC22-AB9F-4D4D-AB47-D68841497824}"/>
              </a:ext>
            </a:extLst>
          </p:cNvPr>
          <p:cNvSpPr txBox="1"/>
          <p:nvPr/>
        </p:nvSpPr>
        <p:spPr>
          <a:xfrm>
            <a:off x="8455129" y="6561076"/>
            <a:ext cx="2371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C31E51-60F7-F44B-AD91-312562B1A603}"/>
              </a:ext>
            </a:extLst>
          </p:cNvPr>
          <p:cNvSpPr txBox="1"/>
          <p:nvPr/>
        </p:nvSpPr>
        <p:spPr>
          <a:xfrm>
            <a:off x="9586732" y="3870737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5AF897-46D3-9946-BD8E-14EA1811089F}"/>
              </a:ext>
            </a:extLst>
          </p:cNvPr>
          <p:cNvSpPr/>
          <p:nvPr/>
        </p:nvSpPr>
        <p:spPr>
          <a:xfrm>
            <a:off x="8467565" y="2774787"/>
            <a:ext cx="372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C2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FE51A5-580B-6A48-96AA-3712B89D8863}"/>
              </a:ext>
            </a:extLst>
          </p:cNvPr>
          <p:cNvSpPr txBox="1"/>
          <p:nvPr/>
        </p:nvSpPr>
        <p:spPr>
          <a:xfrm>
            <a:off x="5441881" y="5038600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Masha:10.10.0.2</a:t>
            </a:r>
          </a:p>
          <a:p>
            <a:pPr algn="ctr"/>
            <a:r>
              <a:rPr lang="en-US" sz="1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WorkstationC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C8C934-7EFD-B44C-A4F2-77ADCD5DECC4}"/>
              </a:ext>
            </a:extLst>
          </p:cNvPr>
          <p:cNvSpPr txBox="1"/>
          <p:nvPr/>
        </p:nvSpPr>
        <p:spPr>
          <a:xfrm>
            <a:off x="6696759" y="5042732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Dricardo:10.20.0.23</a:t>
            </a:r>
          </a:p>
          <a:p>
            <a:r>
              <a:rPr lang="en-US" dirty="0"/>
              <a:t>Workstation 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605F6E-CD0E-C544-A839-074CD52B7FD1}"/>
              </a:ext>
            </a:extLst>
          </p:cNvPr>
          <p:cNvSpPr txBox="1"/>
          <p:nvPr/>
        </p:nvSpPr>
        <p:spPr>
          <a:xfrm>
            <a:off x="8030742" y="495240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Asmith:10.0.130.98</a:t>
            </a:r>
          </a:p>
          <a:p>
            <a:r>
              <a:rPr lang="en-US" dirty="0" err="1"/>
              <a:t>DHCPServerA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968A5D-0CA7-9842-849A-F18AABA261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890" y="2007522"/>
            <a:ext cx="2117800" cy="1195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EA95B9-5313-464C-8EDF-9519926226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6633" y="5388387"/>
            <a:ext cx="658842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110" grpId="0" animBg="1"/>
      <p:bldP spid="111" grpId="0" animBg="1"/>
      <p:bldP spid="1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27</cp:revision>
  <dcterms:created xsi:type="dcterms:W3CDTF">2020-03-22T13:56:42Z</dcterms:created>
  <dcterms:modified xsi:type="dcterms:W3CDTF">2020-07-27T17:47:25Z</dcterms:modified>
</cp:coreProperties>
</file>