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DB40-1EF5-ED42-9C65-AFC63542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077EC-CB13-9744-903A-1C0B5BFD5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D8AE-EE98-DF4E-BDB1-16158CE4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0C66-24A3-964D-82A1-582F5F29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BDDF5-B677-7D44-A14B-5844DD92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2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6121-9C66-9843-A802-350A8C39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11C0F-2F8A-1D47-92A9-8D130E7F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4312-2174-254E-A3BC-C4866130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2624C-F21C-274F-9E97-DD603D88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839D7-18AE-3C42-B8B1-202D7397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6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0AFCE-FE4C-AD4F-953E-4A4D67066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905A9-AAE9-9642-A018-01DEBF789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21FF-8F64-A942-BDC3-1C3AF5D8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8E65F-B7C6-274C-9F54-4CE80C8B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671F3-F04A-DF49-AA2E-D9DF65CB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8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56F5-4FAA-DA41-A7EF-F85D7D68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7B5A-8A5A-B745-A7A6-189AF3DB2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87204-FD37-1941-B25D-05394400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8C76B-72FC-BA47-AFC6-7F7917BA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D1A97-1706-9942-B286-CAA79AFE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4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D401-82A3-C846-A3E4-5552F960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F914-9D9F-E844-A1D1-22F227C2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4679-5894-DB41-9E8B-98AEF931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654C-0C0F-224E-92E8-BE39589E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34EA-4906-A24B-B9CE-033071A3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D465-E1C2-2647-AFD3-E9015D39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05A2-DAFC-394E-8B74-21258DE1F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1307A-A070-AF4D-9F69-3D6081B50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91426-F752-294A-9587-755F24A2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D62DC-B0B3-A54D-8C40-A6AE7B20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47C0-E556-8941-A0FF-F580A2BE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7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4555-844F-F34C-8B74-075E5FFD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B5430-9A28-0B47-A460-B21DBAB05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6FD95-99AA-3644-AC5A-36D4A9B8C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C01D1-B35A-EA48-BF31-C9E4D8156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69D6B-2E27-EF4C-B444-96151107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7B165-D2DC-A244-ADE6-E6BE5823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447BC-87D9-D240-BBA0-D8706171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1A7E6-4EF0-3D46-90B2-D6F7390A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662B-FC4B-EF47-9042-10C8E564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172F8-DDC0-DE4E-9A4C-0DD537CA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B96D0-5F8F-B243-9772-D597F823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04D99-B69B-9D4F-A860-B880018B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1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01E9E-145D-C047-AD6A-B49CE34A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BE3F3-25FB-894D-B1AF-568C568C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6CDD-8D0A-8C4B-B7A1-3A6813E2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1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453B-8E9E-4644-AAA3-AF415EEA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FE63-B804-EF43-916F-9B7CCB518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7D6C5-008B-CA41-A005-7C7D9C1AF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79ECC-4607-5249-9A0B-BFA77B2E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FF6B7-384D-A04B-B192-A67E7602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7F2C2-469F-904C-8A86-1D130DCE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4D41-6A14-9B49-82E3-D7D8163F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F260D-E22F-2C4C-94AF-E49178A69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2112-B0DC-8746-AFEB-0BCD0D413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7ECB6-C04D-BC4C-83BF-3AD5CE83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1BC62-93F3-4E47-995D-1961007E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3C0C-E10F-A345-9CF7-16797AD2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5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5EC42-6BAE-8044-BAD3-A7DD93B2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E445A-FE45-FE45-B84C-A59E63758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088EA-73BB-B84A-B1E7-CE3C11F51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FBF1-C6F0-8B4C-8BFA-6E4844AA057A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D7E0B-23C8-CD4F-B1F7-021140C90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40B56-2511-BD46-828E-CA5F72378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em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tif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023F229-FF66-5349-A55A-549B25B2A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629" y="598951"/>
            <a:ext cx="901700" cy="990600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AB5E00C-7603-8543-A12D-8D088AC922F9}"/>
              </a:ext>
            </a:extLst>
          </p:cNvPr>
          <p:cNvSpPr/>
          <p:nvPr/>
        </p:nvSpPr>
        <p:spPr>
          <a:xfrm>
            <a:off x="2696151" y="2937607"/>
            <a:ext cx="1661031" cy="1799020"/>
          </a:xfrm>
          <a:prstGeom prst="roundRect">
            <a:avLst>
              <a:gd name="adj" fmla="val 5422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835AE23-2FDA-6D44-9016-62147B89D7BC}"/>
              </a:ext>
            </a:extLst>
          </p:cNvPr>
          <p:cNvSpPr/>
          <p:nvPr/>
        </p:nvSpPr>
        <p:spPr>
          <a:xfrm>
            <a:off x="364976" y="2002698"/>
            <a:ext cx="2214802" cy="4646800"/>
          </a:xfrm>
          <a:prstGeom prst="roundRect">
            <a:avLst>
              <a:gd name="adj" fmla="val 5422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53B8250-7F10-FE4D-AAE5-CC9D003BFE6F}"/>
              </a:ext>
            </a:extLst>
          </p:cNvPr>
          <p:cNvSpPr/>
          <p:nvPr/>
        </p:nvSpPr>
        <p:spPr>
          <a:xfrm>
            <a:off x="2676231" y="4850208"/>
            <a:ext cx="2725728" cy="1799020"/>
          </a:xfrm>
          <a:prstGeom prst="roundRect">
            <a:avLst>
              <a:gd name="adj" fmla="val 5422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0106A-CE6C-7D45-9BF1-4140F2A65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67" y="3669214"/>
            <a:ext cx="900000" cy="9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96FAC0-A7D6-0C4A-B1B4-101DFF9B164D}"/>
              </a:ext>
            </a:extLst>
          </p:cNvPr>
          <p:cNvSpPr txBox="1"/>
          <p:nvPr/>
        </p:nvSpPr>
        <p:spPr>
          <a:xfrm>
            <a:off x="934494" y="4569214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FortiSOAR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64C7A-FFA0-204B-81E3-285DCF3CAB8A}"/>
              </a:ext>
            </a:extLst>
          </p:cNvPr>
          <p:cNvSpPr txBox="1"/>
          <p:nvPr/>
        </p:nvSpPr>
        <p:spPr>
          <a:xfrm>
            <a:off x="4434237" y="1660566"/>
            <a:ext cx="106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FortiGate</a:t>
            </a:r>
          </a:p>
        </p:txBody>
      </p:sp>
      <p:pic>
        <p:nvPicPr>
          <p:cNvPr id="23" name="Picture 22" descr="icon-NOC-SOC-3.emf">
            <a:extLst>
              <a:ext uri="{FF2B5EF4-FFF2-40B4-BE49-F238E27FC236}">
                <a16:creationId xmlns:a16="http://schemas.microsoft.com/office/drawing/2014/main" id="{7BB3F4DB-5ED7-8148-8355-56672D00F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37" y="5062287"/>
            <a:ext cx="1728836" cy="11514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1FB0871-B19F-B641-8AE3-6A4603FABC94}"/>
              </a:ext>
            </a:extLst>
          </p:cNvPr>
          <p:cNvSpPr txBox="1"/>
          <p:nvPr/>
        </p:nvSpPr>
        <p:spPr>
          <a:xfrm>
            <a:off x="384086" y="19756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DEC66B-9608-5246-A968-C0C1253FE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9869" y="5419024"/>
            <a:ext cx="1046388" cy="104638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F27FB71-D9CA-1A4F-BD29-83FD20C26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058" y="5419024"/>
            <a:ext cx="1046388" cy="104638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C579A10-A3C6-CF46-A24B-CC2FC59F35E5}"/>
              </a:ext>
            </a:extLst>
          </p:cNvPr>
          <p:cNvSpPr txBox="1"/>
          <p:nvPr/>
        </p:nvSpPr>
        <p:spPr>
          <a:xfrm>
            <a:off x="104069" y="81170"/>
            <a:ext cx="6182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Scenario: Compromised Web 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3FA84A-4F7D-F84A-B0BF-585FD9E93133}"/>
              </a:ext>
            </a:extLst>
          </p:cNvPr>
          <p:cNvSpPr txBox="1"/>
          <p:nvPr/>
        </p:nvSpPr>
        <p:spPr>
          <a:xfrm>
            <a:off x="5575597" y="4567350"/>
            <a:ext cx="4745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1) Web Server compromised with a remote exploit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2B03AB-D77E-A446-BD14-CD26BD198966}"/>
              </a:ext>
            </a:extLst>
          </p:cNvPr>
          <p:cNvSpPr txBox="1"/>
          <p:nvPr/>
        </p:nvSpPr>
        <p:spPr>
          <a:xfrm>
            <a:off x="5568662" y="5017865"/>
            <a:ext cx="524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2) </a:t>
            </a:r>
            <a:r>
              <a:rPr lang="en-US" sz="1600" dirty="0" err="1"/>
              <a:t>index.php</a:t>
            </a:r>
            <a:r>
              <a:rPr lang="en-US" sz="1600" dirty="0"/>
              <a:t> modified by hackers to include a redirection to a malicious website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C3BA-DEF4-404F-BB3E-704B77BB7604}"/>
              </a:ext>
            </a:extLst>
          </p:cNvPr>
          <p:cNvSpPr txBox="1"/>
          <p:nvPr/>
        </p:nvSpPr>
        <p:spPr>
          <a:xfrm>
            <a:off x="5563204" y="5621459"/>
            <a:ext cx="496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3) Machines from the Lan access the local webserver and get redirected to the malicious website</a:t>
            </a:r>
          </a:p>
        </p:txBody>
      </p:sp>
      <p:pic>
        <p:nvPicPr>
          <p:cNvPr id="36" name="Picture 260">
            <a:extLst>
              <a:ext uri="{FF2B5EF4-FFF2-40B4-BE49-F238E27FC236}">
                <a16:creationId xmlns:a16="http://schemas.microsoft.com/office/drawing/2014/main" id="{D5B9BB53-244E-F64A-BF3E-89F54690C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67" y="2218841"/>
            <a:ext cx="900000" cy="90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0383EE-FD45-CC4D-8A15-6EEBCAB08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3051" y="3334514"/>
            <a:ext cx="901700" cy="1079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6DAD50-430D-DD43-82C2-DA53811B8FDE}"/>
              </a:ext>
            </a:extLst>
          </p:cNvPr>
          <p:cNvSpPr txBox="1"/>
          <p:nvPr/>
        </p:nvSpPr>
        <p:spPr>
          <a:xfrm>
            <a:off x="927614" y="3093385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FortiSIEM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7F708-CCA2-B945-91AA-564E730AC3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9318" y="665945"/>
            <a:ext cx="2539057" cy="177535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8D63F71-E712-D04D-AB97-4C1948FA2A09}"/>
              </a:ext>
            </a:extLst>
          </p:cNvPr>
          <p:cNvSpPr txBox="1"/>
          <p:nvPr/>
        </p:nvSpPr>
        <p:spPr>
          <a:xfrm>
            <a:off x="8420015" y="632586"/>
            <a:ext cx="1900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Malicious Actor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Hosting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Malicious Website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4FFEC8-C8B0-E441-A684-A6673FA502F1}"/>
              </a:ext>
            </a:extLst>
          </p:cNvPr>
          <p:cNvSpPr txBox="1"/>
          <p:nvPr/>
        </p:nvSpPr>
        <p:spPr>
          <a:xfrm>
            <a:off x="2676231" y="48346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BAD5A7-ED7E-CA46-8BE7-77E64A6F6F3D}"/>
              </a:ext>
            </a:extLst>
          </p:cNvPr>
          <p:cNvSpPr txBox="1"/>
          <p:nvPr/>
        </p:nvSpPr>
        <p:spPr>
          <a:xfrm>
            <a:off x="2671020" y="289187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DMZ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6870A4-9606-4E4C-AA66-8AD7D4486066}"/>
              </a:ext>
            </a:extLst>
          </p:cNvPr>
          <p:cNvSpPr txBox="1"/>
          <p:nvPr/>
        </p:nvSpPr>
        <p:spPr>
          <a:xfrm>
            <a:off x="2705322" y="4347564"/>
            <a:ext cx="1674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j-lt"/>
              </a:rPr>
              <a:t>Apache:Index.php</a:t>
            </a:r>
            <a:endParaRPr lang="en-US" sz="1600" dirty="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9603E6-31E5-E245-B855-0FB4CF8D52D4}"/>
              </a:ext>
            </a:extLst>
          </p:cNvPr>
          <p:cNvSpPr txBox="1"/>
          <p:nvPr/>
        </p:nvSpPr>
        <p:spPr>
          <a:xfrm>
            <a:off x="5563203" y="6206234"/>
            <a:ext cx="496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4) LAN machines are compromised and controlled by Hackers</a:t>
            </a:r>
          </a:p>
        </p:txBody>
      </p:sp>
      <p:pic>
        <p:nvPicPr>
          <p:cNvPr id="20" name="Picture 273">
            <a:extLst>
              <a:ext uri="{FF2B5EF4-FFF2-40B4-BE49-F238E27FC236}">
                <a16:creationId xmlns:a16="http://schemas.microsoft.com/office/drawing/2014/main" id="{628ABF75-FD84-3943-8AD3-2C9AAC50EE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09" y="1991635"/>
            <a:ext cx="900000" cy="90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4079CA80-A12F-FA4E-A498-90714CB92684}"/>
              </a:ext>
            </a:extLst>
          </p:cNvPr>
          <p:cNvSpPr/>
          <p:nvPr/>
        </p:nvSpPr>
        <p:spPr>
          <a:xfrm>
            <a:off x="299258" y="1975672"/>
            <a:ext cx="5155106" cy="4700852"/>
          </a:xfrm>
          <a:prstGeom prst="roundRect">
            <a:avLst>
              <a:gd name="adj" fmla="val 2496"/>
            </a:avLst>
          </a:prstGeom>
          <a:noFill/>
          <a:ln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147708"/>
                      <a:gd name="connsiteY0" fmla="*/ 122625 h 4912860"/>
                      <a:gd name="connsiteX1" fmla="*/ 122625 w 5147708"/>
                      <a:gd name="connsiteY1" fmla="*/ 0 h 4912860"/>
                      <a:gd name="connsiteX2" fmla="*/ 833481 w 5147708"/>
                      <a:gd name="connsiteY2" fmla="*/ 0 h 4912860"/>
                      <a:gd name="connsiteX3" fmla="*/ 1397264 w 5147708"/>
                      <a:gd name="connsiteY3" fmla="*/ 0 h 4912860"/>
                      <a:gd name="connsiteX4" fmla="*/ 1912022 w 5147708"/>
                      <a:gd name="connsiteY4" fmla="*/ 0 h 4912860"/>
                      <a:gd name="connsiteX5" fmla="*/ 2573854 w 5147708"/>
                      <a:gd name="connsiteY5" fmla="*/ 0 h 4912860"/>
                      <a:gd name="connsiteX6" fmla="*/ 3137637 w 5147708"/>
                      <a:gd name="connsiteY6" fmla="*/ 0 h 4912860"/>
                      <a:gd name="connsiteX7" fmla="*/ 3848493 w 5147708"/>
                      <a:gd name="connsiteY7" fmla="*/ 0 h 4912860"/>
                      <a:gd name="connsiteX8" fmla="*/ 4363251 w 5147708"/>
                      <a:gd name="connsiteY8" fmla="*/ 0 h 4912860"/>
                      <a:gd name="connsiteX9" fmla="*/ 5025083 w 5147708"/>
                      <a:gd name="connsiteY9" fmla="*/ 0 h 4912860"/>
                      <a:gd name="connsiteX10" fmla="*/ 5147708 w 5147708"/>
                      <a:gd name="connsiteY10" fmla="*/ 122625 h 4912860"/>
                      <a:gd name="connsiteX11" fmla="*/ 5147708 w 5147708"/>
                      <a:gd name="connsiteY11" fmla="*/ 789426 h 4912860"/>
                      <a:gd name="connsiteX12" fmla="*/ 5147708 w 5147708"/>
                      <a:gd name="connsiteY12" fmla="*/ 1409552 h 4912860"/>
                      <a:gd name="connsiteX13" fmla="*/ 5147708 w 5147708"/>
                      <a:gd name="connsiteY13" fmla="*/ 2169705 h 4912860"/>
                      <a:gd name="connsiteX14" fmla="*/ 5147708 w 5147708"/>
                      <a:gd name="connsiteY14" fmla="*/ 2929859 h 4912860"/>
                      <a:gd name="connsiteX15" fmla="*/ 5147708 w 5147708"/>
                      <a:gd name="connsiteY15" fmla="*/ 3503308 h 4912860"/>
                      <a:gd name="connsiteX16" fmla="*/ 5147708 w 5147708"/>
                      <a:gd name="connsiteY16" fmla="*/ 4170110 h 4912860"/>
                      <a:gd name="connsiteX17" fmla="*/ 5147708 w 5147708"/>
                      <a:gd name="connsiteY17" fmla="*/ 4790235 h 4912860"/>
                      <a:gd name="connsiteX18" fmla="*/ 5025083 w 5147708"/>
                      <a:gd name="connsiteY18" fmla="*/ 4912860 h 4912860"/>
                      <a:gd name="connsiteX19" fmla="*/ 4559349 w 5147708"/>
                      <a:gd name="connsiteY19" fmla="*/ 4912860 h 4912860"/>
                      <a:gd name="connsiteX20" fmla="*/ 3848493 w 5147708"/>
                      <a:gd name="connsiteY20" fmla="*/ 4912860 h 4912860"/>
                      <a:gd name="connsiteX21" fmla="*/ 3235686 w 5147708"/>
                      <a:gd name="connsiteY21" fmla="*/ 4912860 h 4912860"/>
                      <a:gd name="connsiteX22" fmla="*/ 2720928 w 5147708"/>
                      <a:gd name="connsiteY22" fmla="*/ 4912860 h 4912860"/>
                      <a:gd name="connsiteX23" fmla="*/ 2108120 w 5147708"/>
                      <a:gd name="connsiteY23" fmla="*/ 4912860 h 4912860"/>
                      <a:gd name="connsiteX24" fmla="*/ 1642387 w 5147708"/>
                      <a:gd name="connsiteY24" fmla="*/ 4912860 h 4912860"/>
                      <a:gd name="connsiteX25" fmla="*/ 1176653 w 5147708"/>
                      <a:gd name="connsiteY25" fmla="*/ 4912860 h 4912860"/>
                      <a:gd name="connsiteX26" fmla="*/ 122625 w 5147708"/>
                      <a:gd name="connsiteY26" fmla="*/ 4912860 h 4912860"/>
                      <a:gd name="connsiteX27" fmla="*/ 0 w 5147708"/>
                      <a:gd name="connsiteY27" fmla="*/ 4790235 h 4912860"/>
                      <a:gd name="connsiteX28" fmla="*/ 0 w 5147708"/>
                      <a:gd name="connsiteY28" fmla="*/ 4263462 h 4912860"/>
                      <a:gd name="connsiteX29" fmla="*/ 0 w 5147708"/>
                      <a:gd name="connsiteY29" fmla="*/ 3549984 h 4912860"/>
                      <a:gd name="connsiteX30" fmla="*/ 0 w 5147708"/>
                      <a:gd name="connsiteY30" fmla="*/ 3023211 h 4912860"/>
                      <a:gd name="connsiteX31" fmla="*/ 0 w 5147708"/>
                      <a:gd name="connsiteY31" fmla="*/ 2309734 h 4912860"/>
                      <a:gd name="connsiteX32" fmla="*/ 0 w 5147708"/>
                      <a:gd name="connsiteY32" fmla="*/ 1736284 h 4912860"/>
                      <a:gd name="connsiteX33" fmla="*/ 0 w 5147708"/>
                      <a:gd name="connsiteY33" fmla="*/ 1209511 h 4912860"/>
                      <a:gd name="connsiteX34" fmla="*/ 0 w 5147708"/>
                      <a:gd name="connsiteY34" fmla="*/ 122625 h 4912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5147708" h="4912860" extrusionOk="0">
                        <a:moveTo>
                          <a:pt x="0" y="122625"/>
                        </a:moveTo>
                        <a:cubicBezTo>
                          <a:pt x="-4520" y="52113"/>
                          <a:pt x="41081" y="5187"/>
                          <a:pt x="122625" y="0"/>
                        </a:cubicBezTo>
                        <a:cubicBezTo>
                          <a:pt x="402236" y="-14397"/>
                          <a:pt x="479061" y="23466"/>
                          <a:pt x="833481" y="0"/>
                        </a:cubicBezTo>
                        <a:cubicBezTo>
                          <a:pt x="1187901" y="-23466"/>
                          <a:pt x="1180009" y="-15129"/>
                          <a:pt x="1397264" y="0"/>
                        </a:cubicBezTo>
                        <a:cubicBezTo>
                          <a:pt x="1614519" y="15129"/>
                          <a:pt x="1688896" y="15628"/>
                          <a:pt x="1912022" y="0"/>
                        </a:cubicBezTo>
                        <a:cubicBezTo>
                          <a:pt x="2135148" y="-15628"/>
                          <a:pt x="2405073" y="-2065"/>
                          <a:pt x="2573854" y="0"/>
                        </a:cubicBezTo>
                        <a:cubicBezTo>
                          <a:pt x="2742635" y="2065"/>
                          <a:pt x="3006779" y="-5204"/>
                          <a:pt x="3137637" y="0"/>
                        </a:cubicBezTo>
                        <a:cubicBezTo>
                          <a:pt x="3268495" y="5204"/>
                          <a:pt x="3677141" y="-32801"/>
                          <a:pt x="3848493" y="0"/>
                        </a:cubicBezTo>
                        <a:cubicBezTo>
                          <a:pt x="4019845" y="32801"/>
                          <a:pt x="4166859" y="9239"/>
                          <a:pt x="4363251" y="0"/>
                        </a:cubicBezTo>
                        <a:cubicBezTo>
                          <a:pt x="4559643" y="-9239"/>
                          <a:pt x="4821592" y="30951"/>
                          <a:pt x="5025083" y="0"/>
                        </a:cubicBezTo>
                        <a:cubicBezTo>
                          <a:pt x="5107615" y="3560"/>
                          <a:pt x="5139762" y="53616"/>
                          <a:pt x="5147708" y="122625"/>
                        </a:cubicBezTo>
                        <a:cubicBezTo>
                          <a:pt x="5126389" y="362914"/>
                          <a:pt x="5140600" y="620637"/>
                          <a:pt x="5147708" y="789426"/>
                        </a:cubicBezTo>
                        <a:cubicBezTo>
                          <a:pt x="5154816" y="958215"/>
                          <a:pt x="5139819" y="1245681"/>
                          <a:pt x="5147708" y="1409552"/>
                        </a:cubicBezTo>
                        <a:cubicBezTo>
                          <a:pt x="5155597" y="1573423"/>
                          <a:pt x="5111180" y="1975013"/>
                          <a:pt x="5147708" y="2169705"/>
                        </a:cubicBezTo>
                        <a:cubicBezTo>
                          <a:pt x="5184236" y="2364397"/>
                          <a:pt x="5171051" y="2730664"/>
                          <a:pt x="5147708" y="2929859"/>
                        </a:cubicBezTo>
                        <a:cubicBezTo>
                          <a:pt x="5124365" y="3129054"/>
                          <a:pt x="5161452" y="3348801"/>
                          <a:pt x="5147708" y="3503308"/>
                        </a:cubicBezTo>
                        <a:cubicBezTo>
                          <a:pt x="5133964" y="3657815"/>
                          <a:pt x="5116768" y="3866395"/>
                          <a:pt x="5147708" y="4170110"/>
                        </a:cubicBezTo>
                        <a:cubicBezTo>
                          <a:pt x="5178648" y="4473825"/>
                          <a:pt x="5131707" y="4623448"/>
                          <a:pt x="5147708" y="4790235"/>
                        </a:cubicBezTo>
                        <a:cubicBezTo>
                          <a:pt x="5146777" y="4855158"/>
                          <a:pt x="5098263" y="4911752"/>
                          <a:pt x="5025083" y="4912860"/>
                        </a:cubicBezTo>
                        <a:cubicBezTo>
                          <a:pt x="4893882" y="4908708"/>
                          <a:pt x="4656011" y="4921210"/>
                          <a:pt x="4559349" y="4912860"/>
                        </a:cubicBezTo>
                        <a:cubicBezTo>
                          <a:pt x="4462687" y="4904510"/>
                          <a:pt x="4194232" y="4935502"/>
                          <a:pt x="3848493" y="4912860"/>
                        </a:cubicBezTo>
                        <a:cubicBezTo>
                          <a:pt x="3502754" y="4890218"/>
                          <a:pt x="3466229" y="4929169"/>
                          <a:pt x="3235686" y="4912860"/>
                        </a:cubicBezTo>
                        <a:cubicBezTo>
                          <a:pt x="3005143" y="4896551"/>
                          <a:pt x="2872499" y="4901437"/>
                          <a:pt x="2720928" y="4912860"/>
                        </a:cubicBezTo>
                        <a:cubicBezTo>
                          <a:pt x="2569357" y="4924283"/>
                          <a:pt x="2373307" y="4886064"/>
                          <a:pt x="2108120" y="4912860"/>
                        </a:cubicBezTo>
                        <a:cubicBezTo>
                          <a:pt x="1842933" y="4939656"/>
                          <a:pt x="1792297" y="4901573"/>
                          <a:pt x="1642387" y="4912860"/>
                        </a:cubicBezTo>
                        <a:cubicBezTo>
                          <a:pt x="1492477" y="4924147"/>
                          <a:pt x="1396768" y="4913620"/>
                          <a:pt x="1176653" y="4912860"/>
                        </a:cubicBezTo>
                        <a:cubicBezTo>
                          <a:pt x="956538" y="4912100"/>
                          <a:pt x="580913" y="4871411"/>
                          <a:pt x="122625" y="4912860"/>
                        </a:cubicBezTo>
                        <a:cubicBezTo>
                          <a:pt x="56713" y="4913494"/>
                          <a:pt x="1997" y="4864687"/>
                          <a:pt x="0" y="4790235"/>
                        </a:cubicBezTo>
                        <a:cubicBezTo>
                          <a:pt x="-25028" y="4647212"/>
                          <a:pt x="17615" y="4462152"/>
                          <a:pt x="0" y="4263462"/>
                        </a:cubicBezTo>
                        <a:cubicBezTo>
                          <a:pt x="-17615" y="4064772"/>
                          <a:pt x="25612" y="3730960"/>
                          <a:pt x="0" y="3549984"/>
                        </a:cubicBezTo>
                        <a:cubicBezTo>
                          <a:pt x="-25612" y="3369008"/>
                          <a:pt x="8331" y="3182350"/>
                          <a:pt x="0" y="3023211"/>
                        </a:cubicBezTo>
                        <a:cubicBezTo>
                          <a:pt x="-8331" y="2864072"/>
                          <a:pt x="-34311" y="2658878"/>
                          <a:pt x="0" y="2309734"/>
                        </a:cubicBezTo>
                        <a:cubicBezTo>
                          <a:pt x="34311" y="1960590"/>
                          <a:pt x="22146" y="1993793"/>
                          <a:pt x="0" y="1736284"/>
                        </a:cubicBezTo>
                        <a:cubicBezTo>
                          <a:pt x="-22146" y="1478775"/>
                          <a:pt x="5684" y="1427720"/>
                          <a:pt x="0" y="1209511"/>
                        </a:cubicBezTo>
                        <a:cubicBezTo>
                          <a:pt x="-5684" y="991302"/>
                          <a:pt x="-28130" y="518437"/>
                          <a:pt x="0" y="1226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27506517-9AFD-0A4E-830D-E561E53DD529}"/>
              </a:ext>
            </a:extLst>
          </p:cNvPr>
          <p:cNvCxnSpPr>
            <a:cxnSpLocks/>
            <a:stCxn id="39" idx="0"/>
            <a:endCxn id="48" idx="2"/>
          </p:cNvCxnSpPr>
          <p:nvPr/>
        </p:nvCxnSpPr>
        <p:spPr>
          <a:xfrm rot="16200000" flipV="1">
            <a:off x="3736846" y="4491618"/>
            <a:ext cx="732906" cy="1121906"/>
          </a:xfrm>
          <a:prstGeom prst="curvedConnector3">
            <a:avLst>
              <a:gd name="adj1" fmla="val 50000"/>
            </a:avLst>
          </a:prstGeom>
          <a:ln w="22225" cap="flat">
            <a:solidFill>
              <a:srgbClr val="00B050"/>
            </a:solidFill>
            <a:headEnd type="diamon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9FD443-B5A8-E841-BC4F-C7D7E54273C4}"/>
              </a:ext>
            </a:extLst>
          </p:cNvPr>
          <p:cNvGrpSpPr/>
          <p:nvPr/>
        </p:nvGrpSpPr>
        <p:grpSpPr>
          <a:xfrm>
            <a:off x="4233333" y="2441301"/>
            <a:ext cx="3375514" cy="2075542"/>
            <a:chOff x="4233333" y="2441301"/>
            <a:chExt cx="3375514" cy="2075542"/>
          </a:xfrm>
        </p:grpSpPr>
        <p:cxnSp>
          <p:nvCxnSpPr>
            <p:cNvPr id="58" name="Curved Connector 57">
              <a:extLst>
                <a:ext uri="{FF2B5EF4-FFF2-40B4-BE49-F238E27FC236}">
                  <a16:creationId xmlns:a16="http://schemas.microsoft.com/office/drawing/2014/main" id="{985EBBB8-84C2-E249-9FD0-DF0DDCF2E6F2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5400000">
              <a:off x="4883319" y="1791315"/>
              <a:ext cx="2075542" cy="3375514"/>
            </a:xfrm>
            <a:prstGeom prst="curvedConnector2">
              <a:avLst/>
            </a:prstGeom>
            <a:ln w="22225" cap="flat">
              <a:solidFill>
                <a:srgbClr val="FF0000"/>
              </a:solidFill>
              <a:headEnd type="diamon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6DF3E0-D7AC-3B43-B549-202B8C9A7915}"/>
                </a:ext>
              </a:extLst>
            </p:cNvPr>
            <p:cNvSpPr/>
            <p:nvPr/>
          </p:nvSpPr>
          <p:spPr>
            <a:xfrm>
              <a:off x="6131681" y="3669214"/>
              <a:ext cx="305998" cy="2923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800AE223-56D0-BD4F-A85B-67B30276B6C0}"/>
              </a:ext>
            </a:extLst>
          </p:cNvPr>
          <p:cNvSpPr/>
          <p:nvPr/>
        </p:nvSpPr>
        <p:spPr>
          <a:xfrm>
            <a:off x="2715613" y="4089481"/>
            <a:ext cx="305998" cy="2923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EF1C1E29-01BF-0640-8FE1-384954202233}"/>
              </a:ext>
            </a:extLst>
          </p:cNvPr>
          <p:cNvCxnSpPr>
            <a:cxnSpLocks/>
            <a:stCxn id="16" idx="0"/>
            <a:endCxn id="48" idx="2"/>
          </p:cNvCxnSpPr>
          <p:nvPr/>
        </p:nvCxnSpPr>
        <p:spPr>
          <a:xfrm rot="5400000" flipH="1" flipV="1">
            <a:off x="3091251" y="4967930"/>
            <a:ext cx="732906" cy="169283"/>
          </a:xfrm>
          <a:prstGeom prst="curvedConnector3">
            <a:avLst>
              <a:gd name="adj1" fmla="val 50000"/>
            </a:avLst>
          </a:prstGeom>
          <a:ln w="22225" cap="flat">
            <a:solidFill>
              <a:srgbClr val="00B050"/>
            </a:solidFill>
            <a:headEnd type="diamon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564DB06D-0BD9-D144-8F9D-383F77339F71}"/>
              </a:ext>
            </a:extLst>
          </p:cNvPr>
          <p:cNvCxnSpPr>
            <a:cxnSpLocks/>
            <a:stCxn id="39" idx="0"/>
            <a:endCxn id="7" idx="2"/>
          </p:cNvCxnSpPr>
          <p:nvPr/>
        </p:nvCxnSpPr>
        <p:spPr>
          <a:xfrm rot="5400000" flipH="1" flipV="1">
            <a:off x="4647688" y="2457866"/>
            <a:ext cx="2977723" cy="2944595"/>
          </a:xfrm>
          <a:prstGeom prst="curvedConnector3">
            <a:avLst>
              <a:gd name="adj1" fmla="val 30512"/>
            </a:avLst>
          </a:prstGeom>
          <a:ln w="22225" cap="flat">
            <a:solidFill>
              <a:srgbClr val="FF0000"/>
            </a:solidFill>
            <a:headEnd type="diamon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13CD44BD-C25A-FA4A-9FD3-0F07126EA24D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rot="5400000" flipH="1" flipV="1">
            <a:off x="4002094" y="1812271"/>
            <a:ext cx="2977723" cy="4235784"/>
          </a:xfrm>
          <a:prstGeom prst="curvedConnector3">
            <a:avLst>
              <a:gd name="adj1" fmla="val 30512"/>
            </a:avLst>
          </a:prstGeom>
          <a:ln w="22225" cap="flat">
            <a:solidFill>
              <a:srgbClr val="FF0000"/>
            </a:solidFill>
            <a:headEnd type="diamon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8731A39-0169-9245-BDDE-BAF1B640BC0D}"/>
              </a:ext>
            </a:extLst>
          </p:cNvPr>
          <p:cNvSpPr/>
          <p:nvPr/>
        </p:nvSpPr>
        <p:spPr>
          <a:xfrm>
            <a:off x="3191661" y="4769900"/>
            <a:ext cx="305998" cy="2923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E3F23B7-2740-B446-8C32-9EDFAE33071C}"/>
              </a:ext>
            </a:extLst>
          </p:cNvPr>
          <p:cNvSpPr/>
          <p:nvPr/>
        </p:nvSpPr>
        <p:spPr>
          <a:xfrm>
            <a:off x="4914248" y="4907258"/>
            <a:ext cx="305998" cy="2923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8953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6" presetClass="emph" presetSubtype="0" repeatCount="6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48" grpId="0"/>
      <p:bldP spid="52" grpId="0"/>
      <p:bldP spid="66" grpId="0" animBg="1"/>
      <p:bldP spid="66" grpId="1" animBg="1"/>
      <p:bldP spid="84" grpId="0" animBg="1"/>
      <p:bldP spid="84" grpId="1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77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Nailix Nailix</dc:creator>
  <cp:lastModifiedBy>Mahdi Naili</cp:lastModifiedBy>
  <cp:revision>30</cp:revision>
  <dcterms:created xsi:type="dcterms:W3CDTF">2020-03-22T13:56:42Z</dcterms:created>
  <dcterms:modified xsi:type="dcterms:W3CDTF">2020-05-28T11:51:43Z</dcterms:modified>
</cp:coreProperties>
</file>