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B40-1EF5-ED42-9C65-AFC63542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077EC-CB13-9744-903A-1C0B5BFD5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D8AE-EE98-DF4E-BDB1-16158CE4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0C66-24A3-964D-82A1-582F5F29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DDF5-B677-7D44-A14B-5844DD9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2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6121-9C66-9843-A802-350A8C39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1C0F-2F8A-1D47-92A9-8D130E7F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24312-2174-254E-A3BC-C4866130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2624C-F21C-274F-9E97-DD603D88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39D7-18AE-3C42-B8B1-202D7397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AFCE-FE4C-AD4F-953E-4A4D67066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905A9-AAE9-9642-A018-01DEBF789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21FF-8F64-A942-BDC3-1C3AF5D8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8E65F-B7C6-274C-9F54-4CE80C8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71F3-F04A-DF49-AA2E-D9DF65CB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18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6F5-4FAA-DA41-A7EF-F85D7D6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7B5A-8A5A-B745-A7A6-189AF3DB2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7204-FD37-1941-B25D-05394400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C76B-72FC-BA47-AFC6-7F7917BA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D1A97-1706-9942-B286-CAA79AFE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5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D401-82A3-C846-A3E4-5552F960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CF914-9D9F-E844-A1D1-22F227C2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4679-5894-DB41-9E8B-98AEF931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654C-0C0F-224E-92E8-BE39589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34EA-4906-A24B-B9CE-033071A3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D465-E1C2-2647-AFD3-E9015D39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5A2-DAFC-394E-8B74-21258DE1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1307A-A070-AF4D-9F69-3D6081B5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1426-F752-294A-9587-755F24A2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D62DC-B0B3-A54D-8C40-A6AE7B20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47C0-E556-8941-A0FF-F580A2B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7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4555-844F-F34C-8B74-075E5FFD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430-9A28-0B47-A460-B21DBAB05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FD95-99AA-3644-AC5A-36D4A9B8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C01D1-B35A-EA48-BF31-C9E4D8156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69D6B-2E27-EF4C-B444-96151107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7B165-D2DC-A244-ADE6-E6BE5823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447BC-87D9-D240-BBA0-D8706171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1A7E6-4EF0-3D46-90B2-D6F7390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662B-FC4B-EF47-9042-10C8E564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172F8-DDC0-DE4E-9A4C-0DD537CA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96D0-5F8F-B243-9772-D597F823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4D99-B69B-9D4F-A860-B880018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1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01E9E-145D-C047-AD6A-B49CE34A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BE3F3-25FB-894D-B1AF-568C568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CDD-8D0A-8C4B-B7A1-3A6813E2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1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453B-8E9E-4644-AAA3-AF415EEA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FE63-B804-EF43-916F-9B7CCB51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7D6C5-008B-CA41-A005-7C7D9C1A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79ECC-4607-5249-9A0B-BFA77B2E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FF6B7-384D-A04B-B192-A67E7602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F2C2-469F-904C-8A86-1D130DCE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D41-6A14-9B49-82E3-D7D8163F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F260D-E22F-2C4C-94AF-E49178A69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62112-B0DC-8746-AFEB-0BCD0D413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ECB6-C04D-BC4C-83BF-3AD5CE83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1BC62-93F3-4E47-995D-1961007E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03C0C-E10F-A345-9CF7-16797AD2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5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5EC42-6BAE-8044-BAD3-A7DD93B2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E445A-FE45-FE45-B84C-A59E63758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088EA-73BB-B84A-B1E7-CE3C11F51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FBF1-C6F0-8B4C-8BFA-6E4844AA057A}" type="datetimeFigureOut">
              <a:rPr lang="en-US" smtClean="0"/>
              <a:t>5/3/20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D7E0B-23C8-CD4F-B1F7-021140C90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0B56-2511-BD46-828E-CA5F72378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801A-BD1E-6241-8BF6-9388F011C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5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835AE23-2FDA-6D44-9016-62147B89D7BC}"/>
              </a:ext>
            </a:extLst>
          </p:cNvPr>
          <p:cNvSpPr/>
          <p:nvPr/>
        </p:nvSpPr>
        <p:spPr>
          <a:xfrm>
            <a:off x="167001" y="935421"/>
            <a:ext cx="2214802" cy="5729365"/>
          </a:xfrm>
          <a:prstGeom prst="roundRect">
            <a:avLst>
              <a:gd name="adj" fmla="val 5422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3B8250-7F10-FE4D-AAE5-CC9D003BFE6F}"/>
              </a:ext>
            </a:extLst>
          </p:cNvPr>
          <p:cNvSpPr/>
          <p:nvPr/>
        </p:nvSpPr>
        <p:spPr>
          <a:xfrm>
            <a:off x="2603017" y="4850478"/>
            <a:ext cx="4235600" cy="1799020"/>
          </a:xfrm>
          <a:prstGeom prst="roundRect">
            <a:avLst>
              <a:gd name="adj" fmla="val 5422"/>
            </a:avLst>
          </a:prstGeom>
          <a:solidFill>
            <a:schemeClr val="accent1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0106A-CE6C-7D45-9BF1-4140F2A6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74" y="2359433"/>
            <a:ext cx="900000" cy="9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96FAC0-A7D6-0C4A-B1B4-101DFF9B164D}"/>
              </a:ext>
            </a:extLst>
          </p:cNvPr>
          <p:cNvSpPr txBox="1"/>
          <p:nvPr/>
        </p:nvSpPr>
        <p:spPr>
          <a:xfrm rot="16200000">
            <a:off x="74735" y="2636860"/>
            <a:ext cx="113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FortiSOAR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E64C7A-FFA0-204B-81E3-285DCF3CAB8A}"/>
              </a:ext>
            </a:extLst>
          </p:cNvPr>
          <p:cNvSpPr txBox="1"/>
          <p:nvPr/>
        </p:nvSpPr>
        <p:spPr>
          <a:xfrm>
            <a:off x="3358796" y="2526338"/>
            <a:ext cx="1063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FortiGate</a:t>
            </a:r>
          </a:p>
          <a:p>
            <a:pPr algn="ctr"/>
            <a:r>
              <a:rPr lang="en-US" sz="1400" dirty="0"/>
              <a:t>10.200.3.1</a:t>
            </a:r>
            <a:endParaRPr lang="en-US" dirty="0"/>
          </a:p>
        </p:txBody>
      </p:sp>
      <p:pic>
        <p:nvPicPr>
          <p:cNvPr id="23" name="Picture 22" descr="icon-NOC-SOC-3.emf">
            <a:extLst>
              <a:ext uri="{FF2B5EF4-FFF2-40B4-BE49-F238E27FC236}">
                <a16:creationId xmlns:a16="http://schemas.microsoft.com/office/drawing/2014/main" id="{7BB3F4DB-5ED7-8148-8355-56672D00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2" y="5077575"/>
            <a:ext cx="1728836" cy="11514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FB0871-B19F-B641-8AE3-6A4603FABC94}"/>
              </a:ext>
            </a:extLst>
          </p:cNvPr>
          <p:cNvSpPr txBox="1"/>
          <p:nvPr/>
        </p:nvSpPr>
        <p:spPr>
          <a:xfrm>
            <a:off x="1057366" y="629545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DEC66B-9608-5246-A968-C0C1253FE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128" y="5480368"/>
            <a:ext cx="1046388" cy="10463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27FB71-D9CA-1A4F-BD29-83FD20C2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23" y="5480368"/>
            <a:ext cx="1046388" cy="10463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66199B2-34E4-6641-B452-8E7001EF5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387" y="5480368"/>
            <a:ext cx="1046388" cy="104638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9756D6D-B895-634F-A6C4-33431EC7FAF7}"/>
              </a:ext>
            </a:extLst>
          </p:cNvPr>
          <p:cNvSpPr txBox="1"/>
          <p:nvPr/>
        </p:nvSpPr>
        <p:spPr>
          <a:xfrm>
            <a:off x="6240731" y="48191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41C756-2211-7B42-A61C-2B1CD1783AA7}"/>
              </a:ext>
            </a:extLst>
          </p:cNvPr>
          <p:cNvGrpSpPr/>
          <p:nvPr/>
        </p:nvGrpSpPr>
        <p:grpSpPr>
          <a:xfrm>
            <a:off x="5109947" y="1903168"/>
            <a:ext cx="2117800" cy="1195281"/>
            <a:chOff x="6479943" y="782678"/>
            <a:chExt cx="2235123" cy="1379947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0968A5D-0CA7-9842-849A-F18AABA26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9943" y="782678"/>
              <a:ext cx="2235123" cy="1379947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8F33F5-63BB-9F43-BB34-D8B517941535}"/>
                </a:ext>
              </a:extLst>
            </p:cNvPr>
            <p:cNvSpPr txBox="1"/>
            <p:nvPr/>
          </p:nvSpPr>
          <p:spPr>
            <a:xfrm>
              <a:off x="7116167" y="1459396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INTERNET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C579A10-A3C6-CF46-A24B-CC2FC59F35E5}"/>
              </a:ext>
            </a:extLst>
          </p:cNvPr>
          <p:cNvSpPr txBox="1"/>
          <p:nvPr/>
        </p:nvSpPr>
        <p:spPr>
          <a:xfrm>
            <a:off x="104069" y="81170"/>
            <a:ext cx="8859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Scenario: Case Management, Dashboards &amp; Reports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3FA84A-4F7D-F84A-B0BF-585FD9E93133}"/>
              </a:ext>
            </a:extLst>
          </p:cNvPr>
          <p:cNvSpPr txBox="1"/>
          <p:nvPr/>
        </p:nvSpPr>
        <p:spPr>
          <a:xfrm>
            <a:off x="6950343" y="3420998"/>
            <a:ext cx="474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1) Network Activity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2B03AB-D77E-A446-BD14-CD26BD198966}"/>
              </a:ext>
            </a:extLst>
          </p:cNvPr>
          <p:cNvSpPr txBox="1"/>
          <p:nvPr/>
        </p:nvSpPr>
        <p:spPr>
          <a:xfrm>
            <a:off x="6943408" y="3871513"/>
            <a:ext cx="524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2) FortiGate relays logs to </a:t>
            </a:r>
            <a:r>
              <a:rPr lang="en-US" sz="1600" dirty="0" err="1"/>
              <a:t>FortiSIEM</a:t>
            </a:r>
            <a:r>
              <a:rPr lang="en-US" sz="1600" dirty="0"/>
              <a:t>/</a:t>
            </a:r>
            <a:r>
              <a:rPr lang="en-US" sz="1600" dirty="0" err="1"/>
              <a:t>FortiAnalyzer</a:t>
            </a:r>
            <a:endParaRPr lang="en-US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74C3BA-DEF4-404F-BB3E-704B77BB7604}"/>
              </a:ext>
            </a:extLst>
          </p:cNvPr>
          <p:cNvSpPr txBox="1"/>
          <p:nvPr/>
        </p:nvSpPr>
        <p:spPr>
          <a:xfrm>
            <a:off x="6943408" y="4322028"/>
            <a:ext cx="496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3) Detected Anomalies are investigated with </a:t>
            </a:r>
            <a:r>
              <a:rPr lang="en-US" sz="1600" dirty="0" err="1"/>
              <a:t>FortiSOAR</a:t>
            </a:r>
            <a:endParaRPr lang="en-US" sz="1600" dirty="0"/>
          </a:p>
        </p:txBody>
      </p:sp>
      <p:pic>
        <p:nvPicPr>
          <p:cNvPr id="35" name="Picture 302">
            <a:extLst>
              <a:ext uri="{FF2B5EF4-FFF2-40B4-BE49-F238E27FC236}">
                <a16:creationId xmlns:a16="http://schemas.microsoft.com/office/drawing/2014/main" id="{AE79A88A-94CE-2940-976B-254457812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59" y="3839592"/>
            <a:ext cx="860649" cy="86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9">
            <a:extLst>
              <a:ext uri="{FF2B5EF4-FFF2-40B4-BE49-F238E27FC236}">
                <a16:creationId xmlns:a16="http://schemas.microsoft.com/office/drawing/2014/main" id="{F9BF26EC-DCBE-0C47-B14A-18DC8F188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42" y="1013233"/>
            <a:ext cx="860648" cy="864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FCD0398-540A-F043-8E77-CF14F756C54F}"/>
              </a:ext>
            </a:extLst>
          </p:cNvPr>
          <p:cNvSpPr txBox="1"/>
          <p:nvPr/>
        </p:nvSpPr>
        <p:spPr>
          <a:xfrm rot="16200000">
            <a:off x="95093" y="1269197"/>
            <a:ext cx="109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FortiSIEM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5FD0D8-76F7-3E43-9AB3-E7DD480E3E53}"/>
              </a:ext>
            </a:extLst>
          </p:cNvPr>
          <p:cNvSpPr txBox="1"/>
          <p:nvPr/>
        </p:nvSpPr>
        <p:spPr>
          <a:xfrm rot="16200000">
            <a:off x="-69663" y="4095754"/>
            <a:ext cx="14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FortiAnalyzer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F2EAA77-8589-B344-8205-EE045FB579FD}"/>
              </a:ext>
            </a:extLst>
          </p:cNvPr>
          <p:cNvSpPr/>
          <p:nvPr/>
        </p:nvSpPr>
        <p:spPr>
          <a:xfrm>
            <a:off x="3373821" y="2869324"/>
            <a:ext cx="1765738" cy="2690648"/>
          </a:xfrm>
          <a:custGeom>
            <a:avLst/>
            <a:gdLst>
              <a:gd name="connsiteX0" fmla="*/ 0 w 1765738"/>
              <a:gd name="connsiteY0" fmla="*/ 2690648 h 2690648"/>
              <a:gd name="connsiteX1" fmla="*/ 472965 w 1765738"/>
              <a:gd name="connsiteY1" fmla="*/ 1124607 h 2690648"/>
              <a:gd name="connsiteX2" fmla="*/ 956441 w 1765738"/>
              <a:gd name="connsiteY2" fmla="*/ 420414 h 2690648"/>
              <a:gd name="connsiteX3" fmla="*/ 1765738 w 1765738"/>
              <a:gd name="connsiteY3" fmla="*/ 0 h 2690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5738" h="2690648">
                <a:moveTo>
                  <a:pt x="0" y="2690648"/>
                </a:moveTo>
                <a:cubicBezTo>
                  <a:pt x="156779" y="2096813"/>
                  <a:pt x="313558" y="1502979"/>
                  <a:pt x="472965" y="1124607"/>
                </a:cubicBezTo>
                <a:cubicBezTo>
                  <a:pt x="632372" y="746235"/>
                  <a:pt x="740979" y="607848"/>
                  <a:pt x="956441" y="420414"/>
                </a:cubicBezTo>
                <a:cubicBezTo>
                  <a:pt x="1171903" y="232980"/>
                  <a:pt x="1468820" y="116490"/>
                  <a:pt x="1765738" y="0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FEC09F9-D405-A041-8D2D-F1C9E8E56CE0}"/>
              </a:ext>
            </a:extLst>
          </p:cNvPr>
          <p:cNvSpPr/>
          <p:nvPr/>
        </p:nvSpPr>
        <p:spPr>
          <a:xfrm>
            <a:off x="3993385" y="2890345"/>
            <a:ext cx="1167194" cy="2669627"/>
          </a:xfrm>
          <a:custGeom>
            <a:avLst/>
            <a:gdLst>
              <a:gd name="connsiteX0" fmla="*/ 715249 w 1167194"/>
              <a:gd name="connsiteY0" fmla="*/ 2669627 h 2669627"/>
              <a:gd name="connsiteX1" fmla="*/ 11056 w 1167194"/>
              <a:gd name="connsiteY1" fmla="*/ 1103586 h 2669627"/>
              <a:gd name="connsiteX2" fmla="*/ 347387 w 1167194"/>
              <a:gd name="connsiteY2" fmla="*/ 430924 h 2669627"/>
              <a:gd name="connsiteX3" fmla="*/ 1167194 w 1167194"/>
              <a:gd name="connsiteY3" fmla="*/ 0 h 2669627"/>
              <a:gd name="connsiteX4" fmla="*/ 1167194 w 1167194"/>
              <a:gd name="connsiteY4" fmla="*/ 0 h 266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7194" h="2669627">
                <a:moveTo>
                  <a:pt x="715249" y="2669627"/>
                </a:moveTo>
                <a:cubicBezTo>
                  <a:pt x="393807" y="2073165"/>
                  <a:pt x="72366" y="1476703"/>
                  <a:pt x="11056" y="1103586"/>
                </a:cubicBezTo>
                <a:cubicBezTo>
                  <a:pt x="-50254" y="730469"/>
                  <a:pt x="154697" y="614855"/>
                  <a:pt x="347387" y="430924"/>
                </a:cubicBezTo>
                <a:cubicBezTo>
                  <a:pt x="540077" y="246993"/>
                  <a:pt x="1167194" y="0"/>
                  <a:pt x="1167194" y="0"/>
                </a:cubicBezTo>
                <a:lnTo>
                  <a:pt x="1167194" y="0"/>
                </a:ln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357C1F-4098-6042-B6B0-EF2632093D0E}"/>
              </a:ext>
            </a:extLst>
          </p:cNvPr>
          <p:cNvSpPr/>
          <p:nvPr/>
        </p:nvSpPr>
        <p:spPr>
          <a:xfrm>
            <a:off x="3906955" y="2795752"/>
            <a:ext cx="2094452" cy="2753710"/>
          </a:xfrm>
          <a:custGeom>
            <a:avLst/>
            <a:gdLst>
              <a:gd name="connsiteX0" fmla="*/ 2094452 w 2094452"/>
              <a:gd name="connsiteY0" fmla="*/ 2753710 h 2753710"/>
              <a:gd name="connsiteX1" fmla="*/ 97486 w 2094452"/>
              <a:gd name="connsiteY1" fmla="*/ 1145627 h 2753710"/>
              <a:gd name="connsiteX2" fmla="*/ 402286 w 2094452"/>
              <a:gd name="connsiteY2" fmla="*/ 399393 h 2753710"/>
              <a:gd name="connsiteX3" fmla="*/ 1211583 w 2094452"/>
              <a:gd name="connsiteY3" fmla="*/ 0 h 275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4452" h="2753710">
                <a:moveTo>
                  <a:pt x="2094452" y="2753710"/>
                </a:moveTo>
                <a:cubicBezTo>
                  <a:pt x="1236983" y="2145861"/>
                  <a:pt x="379514" y="1538013"/>
                  <a:pt x="97486" y="1145627"/>
                </a:cubicBezTo>
                <a:cubicBezTo>
                  <a:pt x="-184542" y="753241"/>
                  <a:pt x="216603" y="590331"/>
                  <a:pt x="402286" y="399393"/>
                </a:cubicBezTo>
                <a:cubicBezTo>
                  <a:pt x="587969" y="208455"/>
                  <a:pt x="899776" y="104227"/>
                  <a:pt x="1211583" y="0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73">
            <a:extLst>
              <a:ext uri="{FF2B5EF4-FFF2-40B4-BE49-F238E27FC236}">
                <a16:creationId xmlns:a16="http://schemas.microsoft.com/office/drawing/2014/main" id="{628ABF75-FD84-3943-8AD3-2C9AAC50E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11" y="3064614"/>
            <a:ext cx="900000" cy="90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131FFE-8D10-874D-B411-3B05D79C1A8E}"/>
              </a:ext>
            </a:extLst>
          </p:cNvPr>
          <p:cNvCxnSpPr>
            <a:cxnSpLocks/>
            <a:stCxn id="20" idx="1"/>
            <a:endCxn id="36" idx="3"/>
          </p:cNvCxnSpPr>
          <p:nvPr/>
        </p:nvCxnSpPr>
        <p:spPr>
          <a:xfrm flipH="1" flipV="1">
            <a:off x="1685290" y="1445663"/>
            <a:ext cx="1767321" cy="206906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F17AFF-4915-2E47-B084-96E6B87B8BB1}"/>
              </a:ext>
            </a:extLst>
          </p:cNvPr>
          <p:cNvCxnSpPr>
            <a:cxnSpLocks/>
            <a:stCxn id="20" idx="1"/>
            <a:endCxn id="35" idx="3"/>
          </p:cNvCxnSpPr>
          <p:nvPr/>
        </p:nvCxnSpPr>
        <p:spPr>
          <a:xfrm flipH="1">
            <a:off x="1705808" y="3514732"/>
            <a:ext cx="1746803" cy="75727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FED860-0E87-E346-94AE-BCADC79BC83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275484" y="3259433"/>
            <a:ext cx="4634" cy="58015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516C3B-93C7-5B4A-8709-A8E925EBEE12}"/>
              </a:ext>
            </a:extLst>
          </p:cNvPr>
          <p:cNvCxnSpPr>
            <a:cxnSpLocks/>
            <a:stCxn id="36" idx="2"/>
            <a:endCxn id="4" idx="0"/>
          </p:cNvCxnSpPr>
          <p:nvPr/>
        </p:nvCxnSpPr>
        <p:spPr>
          <a:xfrm>
            <a:off x="1254966" y="1878092"/>
            <a:ext cx="4308" cy="48134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3845F9D-9325-184A-8154-CAFFD35DF195}"/>
              </a:ext>
            </a:extLst>
          </p:cNvPr>
          <p:cNvSpPr txBox="1"/>
          <p:nvPr/>
        </p:nvSpPr>
        <p:spPr>
          <a:xfrm>
            <a:off x="6943407" y="4739021"/>
            <a:ext cx="496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4) </a:t>
            </a:r>
            <a:r>
              <a:rPr lang="en-US" sz="1600" dirty="0" err="1"/>
              <a:t>FortiSOAR</a:t>
            </a:r>
            <a:r>
              <a:rPr lang="en-US" sz="1600" dirty="0"/>
              <a:t> Dashboard is populated dynamically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9E5FB4-2F4D-AA46-B4DB-C8CD860AFFBA}"/>
              </a:ext>
            </a:extLst>
          </p:cNvPr>
          <p:cNvSpPr txBox="1"/>
          <p:nvPr/>
        </p:nvSpPr>
        <p:spPr>
          <a:xfrm>
            <a:off x="6943406" y="5161406"/>
            <a:ext cx="4966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5) </a:t>
            </a:r>
            <a:r>
              <a:rPr lang="en-US" sz="1600" dirty="0" err="1"/>
              <a:t>FortiSOAR</a:t>
            </a:r>
            <a:r>
              <a:rPr lang="en-US" sz="1600" dirty="0"/>
              <a:t> Reports Generated</a:t>
            </a:r>
          </a:p>
        </p:txBody>
      </p:sp>
    </p:spTree>
    <p:extLst>
      <p:ext uri="{BB962C8B-B14F-4D97-AF65-F5344CB8AC3E}">
        <p14:creationId xmlns:p14="http://schemas.microsoft.com/office/powerpoint/2010/main" val="358953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6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repeatCount="7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7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7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1" grpId="0"/>
      <p:bldP spid="82" grpId="0"/>
      <p:bldP spid="83" grpId="0"/>
      <p:bldP spid="37" grpId="0"/>
      <p:bldP spid="38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85" grpId="0"/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Nailix Nailix</dc:creator>
  <cp:lastModifiedBy>Mahdi Naili</cp:lastModifiedBy>
  <cp:revision>22</cp:revision>
  <dcterms:created xsi:type="dcterms:W3CDTF">2020-03-22T13:56:42Z</dcterms:created>
  <dcterms:modified xsi:type="dcterms:W3CDTF">2020-05-03T08:10:12Z</dcterms:modified>
</cp:coreProperties>
</file>