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5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B40-1EF5-ED42-9C65-AFC63542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77EC-CB13-9744-903A-1C0B5BFD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8AE-EE98-DF4E-BDB1-16158CE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0C66-24A3-964D-82A1-582F5F29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DF5-B677-7D44-A14B-5844DD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121-9C66-9843-A802-350A8C3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1C0F-2F8A-1D47-92A9-8D130E7F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4312-2174-254E-A3BC-C486613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624C-F21C-274F-9E97-DD603D8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9D7-18AE-3C42-B8B1-202D739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AFCE-FE4C-AD4F-953E-4A4D6706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05A9-AAE9-9642-A018-01DEBF78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1FF-8F64-A942-BDC3-1C3AF5D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65F-B7C6-274C-9F54-4CE80C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71F3-F04A-DF49-AA2E-D9DF65C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6F5-4FAA-DA41-A7EF-F85D7D6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B5A-8A5A-B745-A7A6-189AF3DB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204-FD37-1941-B25D-0539440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C76B-72FC-BA47-AFC6-7F7917B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1A97-1706-9942-B286-CAA79AF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D401-82A3-C846-A3E4-5552F9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914-9D9F-E844-A1D1-22F227C2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4679-5894-DB41-9E8B-98AEF93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54C-0C0F-224E-92E8-BE39589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34EA-4906-A24B-B9CE-033071A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465-E1C2-2647-AFD3-E9015D3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5A2-DAFC-394E-8B74-21258DE1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307A-A070-AF4D-9F69-3D6081B5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1426-F752-294A-9587-755F24A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62DC-B0B3-A54D-8C40-A6AE7B2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47C0-E556-8941-A0FF-F580A2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555-844F-F34C-8B74-075E5FF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430-9A28-0B47-A460-B21DBAB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FD95-99AA-3644-AC5A-36D4A9B8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1D1-B35A-EA48-BF31-C9E4D815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9D6B-2E27-EF4C-B444-96151107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7B165-D2DC-A244-ADE6-E6BE58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447BC-87D9-D240-BBA0-D870617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1A7E6-4EF0-3D46-90B2-D6F7390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62B-FC4B-EF47-9042-10C8E56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72F8-DDC0-DE4E-9A4C-0DD537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96D0-5F8F-B243-9772-D597F82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D99-B69B-9D4F-A860-B880018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01E9E-145D-C047-AD6A-B49CE34A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E3F3-25FB-894D-B1AF-568C568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CDD-8D0A-8C4B-B7A1-3A6813E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53B-8E9E-4644-AAA3-AF415EEA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FE63-B804-EF43-916F-9B7CCB5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D6C5-008B-CA41-A005-7C7D9C1A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9ECC-4607-5249-9A0B-BFA77B2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F6B7-384D-A04B-B192-A67E7602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F2C2-469F-904C-8A86-1D130DC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D41-6A14-9B49-82E3-D7D8163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260D-E22F-2C4C-94AF-E49178A6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112-B0DC-8746-AFEB-0BCD0D41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ECB6-C04D-BC4C-83BF-3AD5CE8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BC62-93F3-4E47-995D-1961007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3C0C-E10F-A345-9CF7-16797AD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EC42-6BAE-8044-BAD3-A7DD93B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45A-FE45-FE45-B84C-A59E6375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88EA-73BB-B84A-B1E7-CE3C11F5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BF1-C6F0-8B4C-8BFA-6E4844AA057A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E0B-23C8-CD4F-B1F7-021140C9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0B56-2511-BD46-828E-CA5F7237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emf"/><Relationship Id="rId7" Type="http://schemas.openxmlformats.org/officeDocument/2006/relationships/image" Target="../media/image6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4" Type="http://schemas.openxmlformats.org/officeDocument/2006/relationships/image" Target="../media/image3.em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835AE23-2FDA-6D44-9016-62147B89D7BC}"/>
              </a:ext>
            </a:extLst>
          </p:cNvPr>
          <p:cNvSpPr/>
          <p:nvPr/>
        </p:nvSpPr>
        <p:spPr>
          <a:xfrm>
            <a:off x="167001" y="2973474"/>
            <a:ext cx="2214802" cy="3691312"/>
          </a:xfrm>
          <a:prstGeom prst="roundRect">
            <a:avLst>
              <a:gd name="adj" fmla="val 5422"/>
            </a:avLst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3B8250-7F10-FE4D-AAE5-CC9D003BFE6F}"/>
              </a:ext>
            </a:extLst>
          </p:cNvPr>
          <p:cNvSpPr/>
          <p:nvPr/>
        </p:nvSpPr>
        <p:spPr>
          <a:xfrm>
            <a:off x="2603017" y="4850478"/>
            <a:ext cx="4235600" cy="1799020"/>
          </a:xfrm>
          <a:prstGeom prst="roundRect">
            <a:avLst>
              <a:gd name="adj" fmla="val 5422"/>
            </a:avLst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06A-CE6C-7D45-9BF1-4140F2A6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2" y="3063652"/>
            <a:ext cx="900000" cy="9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6FAC0-A7D6-0C4A-B1B4-101DFF9B164D}"/>
              </a:ext>
            </a:extLst>
          </p:cNvPr>
          <p:cNvSpPr txBox="1"/>
          <p:nvPr/>
        </p:nvSpPr>
        <p:spPr>
          <a:xfrm>
            <a:off x="804549" y="3963652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FortiSOAR</a:t>
            </a:r>
            <a:endParaRPr lang="en-US" dirty="0"/>
          </a:p>
        </p:txBody>
      </p:sp>
      <p:pic>
        <p:nvPicPr>
          <p:cNvPr id="20" name="Picture 273">
            <a:extLst>
              <a:ext uri="{FF2B5EF4-FFF2-40B4-BE49-F238E27FC236}">
                <a16:creationId xmlns:a16="http://schemas.microsoft.com/office/drawing/2014/main" id="{628ABF75-FD84-3943-8AD3-2C9AAC50E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11" y="3064614"/>
            <a:ext cx="900000" cy="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E64C7A-FFA0-204B-81E3-285DCF3CAB8A}"/>
              </a:ext>
            </a:extLst>
          </p:cNvPr>
          <p:cNvSpPr txBox="1"/>
          <p:nvPr/>
        </p:nvSpPr>
        <p:spPr>
          <a:xfrm>
            <a:off x="3358796" y="2526338"/>
            <a:ext cx="106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FortiGate</a:t>
            </a:r>
          </a:p>
          <a:p>
            <a:pPr algn="ctr"/>
            <a:r>
              <a:rPr lang="en-US" sz="1400" dirty="0"/>
              <a:t>10.200.3.1</a:t>
            </a:r>
            <a:endParaRPr lang="en-US" dirty="0"/>
          </a:p>
        </p:txBody>
      </p:sp>
      <p:pic>
        <p:nvPicPr>
          <p:cNvPr id="23" name="Picture 22" descr="icon-NOC-SOC-3.emf">
            <a:extLst>
              <a:ext uri="{FF2B5EF4-FFF2-40B4-BE49-F238E27FC236}">
                <a16:creationId xmlns:a16="http://schemas.microsoft.com/office/drawing/2014/main" id="{7BB3F4DB-5ED7-8148-8355-56672D00F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2" y="5077575"/>
            <a:ext cx="1728836" cy="1151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FB0871-B19F-B641-8AE3-6A4603FABC94}"/>
              </a:ext>
            </a:extLst>
          </p:cNvPr>
          <p:cNvSpPr txBox="1"/>
          <p:nvPr/>
        </p:nvSpPr>
        <p:spPr>
          <a:xfrm>
            <a:off x="1057366" y="6295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EC66B-9608-5246-A968-C0C1253FE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128" y="5480368"/>
            <a:ext cx="1046388" cy="10463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27FB71-D9CA-1A4F-BD29-83FD20C2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23" y="5480368"/>
            <a:ext cx="1046388" cy="10463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66199B2-34E4-6641-B452-8E7001EF5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387" y="5480368"/>
            <a:ext cx="1046388" cy="10463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756D6D-B895-634F-A6C4-33431EC7FAF7}"/>
              </a:ext>
            </a:extLst>
          </p:cNvPr>
          <p:cNvSpPr txBox="1"/>
          <p:nvPr/>
        </p:nvSpPr>
        <p:spPr>
          <a:xfrm>
            <a:off x="6240731" y="48191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D63F71-E712-D04D-AB97-4C1948FA2A09}"/>
              </a:ext>
            </a:extLst>
          </p:cNvPr>
          <p:cNvSpPr txBox="1"/>
          <p:nvPr/>
        </p:nvSpPr>
        <p:spPr>
          <a:xfrm>
            <a:off x="8066883" y="1256837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Malicious IP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X.X.X.X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41C756-2211-7B42-A61C-2B1CD1783AA7}"/>
              </a:ext>
            </a:extLst>
          </p:cNvPr>
          <p:cNvGrpSpPr/>
          <p:nvPr/>
        </p:nvGrpSpPr>
        <p:grpSpPr>
          <a:xfrm>
            <a:off x="5109947" y="1903168"/>
            <a:ext cx="2117800" cy="1195281"/>
            <a:chOff x="6479943" y="782678"/>
            <a:chExt cx="2235123" cy="13799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0968A5D-0CA7-9842-849A-F18AABA26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9943" y="782678"/>
              <a:ext cx="2235123" cy="137994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8F33F5-63BB-9F43-BB34-D8B517941535}"/>
                </a:ext>
              </a:extLst>
            </p:cNvPr>
            <p:cNvSpPr txBox="1"/>
            <p:nvPr/>
          </p:nvSpPr>
          <p:spPr>
            <a:xfrm>
              <a:off x="7116167" y="145939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INTERNET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A1546799-8DF3-0942-9266-7A1D1FFBF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1493" y="746906"/>
            <a:ext cx="900001" cy="992524"/>
          </a:xfrm>
          <a:prstGeom prst="rect">
            <a:avLst/>
          </a:prstGeom>
        </p:spPr>
      </p:pic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AB0CD17E-5174-744D-82AA-D6EDA7D5FD60}"/>
              </a:ext>
            </a:extLst>
          </p:cNvPr>
          <p:cNvCxnSpPr>
            <a:cxnSpLocks/>
            <a:stCxn id="40" idx="0"/>
            <a:endCxn id="53" idx="2"/>
          </p:cNvCxnSpPr>
          <p:nvPr/>
        </p:nvCxnSpPr>
        <p:spPr>
          <a:xfrm rot="5400000" flipH="1" flipV="1">
            <a:off x="4971568" y="2770443"/>
            <a:ext cx="3740938" cy="1678913"/>
          </a:xfrm>
          <a:prstGeom prst="curvedConnector3">
            <a:avLst>
              <a:gd name="adj1" fmla="val 34636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985EBBB8-84C2-E249-9FD0-DF0DDCF2E6F2}"/>
              </a:ext>
            </a:extLst>
          </p:cNvPr>
          <p:cNvCxnSpPr>
            <a:cxnSpLocks/>
            <a:stCxn id="16" idx="0"/>
            <a:endCxn id="53" idx="2"/>
          </p:cNvCxnSpPr>
          <p:nvPr/>
        </p:nvCxnSpPr>
        <p:spPr>
          <a:xfrm rot="5400000" flipH="1" flipV="1">
            <a:off x="3659439" y="1458313"/>
            <a:ext cx="3740938" cy="4303172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A278087-5C90-9641-98AC-6C3642429016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2828545" y="3588094"/>
            <a:ext cx="3784546" cy="2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00B05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308A413D-A1DB-4242-8155-A155E8496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304" y="678769"/>
            <a:ext cx="895328" cy="107439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F6573D2-C968-CC46-931D-855C85E75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1205" y="1120472"/>
            <a:ext cx="478742" cy="47594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68DC2BB-FA34-D846-B0C1-77A83CACB643}"/>
              </a:ext>
            </a:extLst>
          </p:cNvPr>
          <p:cNvSpPr txBox="1"/>
          <p:nvPr/>
        </p:nvSpPr>
        <p:spPr>
          <a:xfrm>
            <a:off x="5151213" y="1251438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Safe IP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X.X.X.X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6E561C-08BD-D14D-8C39-A6EFD5763279}"/>
              </a:ext>
            </a:extLst>
          </p:cNvPr>
          <p:cNvSpPr txBox="1"/>
          <p:nvPr/>
        </p:nvSpPr>
        <p:spPr>
          <a:xfrm>
            <a:off x="6458523" y="4364759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16FECC-8DC4-684D-9D3B-C1CD42EF402D}"/>
              </a:ext>
            </a:extLst>
          </p:cNvPr>
          <p:cNvSpPr txBox="1"/>
          <p:nvPr/>
        </p:nvSpPr>
        <p:spPr>
          <a:xfrm>
            <a:off x="4760590" y="4361081"/>
            <a:ext cx="30168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389941-06A7-B045-9CE7-BB57D26F2789}"/>
              </a:ext>
            </a:extLst>
          </p:cNvPr>
          <p:cNvSpPr txBox="1"/>
          <p:nvPr/>
        </p:nvSpPr>
        <p:spPr>
          <a:xfrm>
            <a:off x="3278989" y="4361081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579A10-A3C6-CF46-A24B-CC2FC59F35E5}"/>
              </a:ext>
            </a:extLst>
          </p:cNvPr>
          <p:cNvSpPr txBox="1"/>
          <p:nvPr/>
        </p:nvSpPr>
        <p:spPr>
          <a:xfrm>
            <a:off x="104069" y="81170"/>
            <a:ext cx="6440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Scenario: Malware Lateral Movement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FA84A-4F7D-F84A-B0BF-585FD9E93133}"/>
              </a:ext>
            </a:extLst>
          </p:cNvPr>
          <p:cNvSpPr txBox="1"/>
          <p:nvPr/>
        </p:nvSpPr>
        <p:spPr>
          <a:xfrm>
            <a:off x="6950343" y="5128980"/>
            <a:ext cx="474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A workstation connects to a Malicious IP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2B03AB-D77E-A446-BD14-CD26BD198966}"/>
              </a:ext>
            </a:extLst>
          </p:cNvPr>
          <p:cNvSpPr txBox="1"/>
          <p:nvPr/>
        </p:nvSpPr>
        <p:spPr>
          <a:xfrm>
            <a:off x="6943408" y="5579495"/>
            <a:ext cx="524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2) A workstation connects to a  Safe IP (Wrongly tagged as Malicious)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C3BA-DEF4-404F-BB3E-704B77BB7604}"/>
              </a:ext>
            </a:extLst>
          </p:cNvPr>
          <p:cNvSpPr txBox="1"/>
          <p:nvPr/>
        </p:nvSpPr>
        <p:spPr>
          <a:xfrm>
            <a:off x="6937950" y="6183089"/>
            <a:ext cx="496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3) Another workstation connects to the first Malicious IP</a:t>
            </a:r>
          </a:p>
        </p:txBody>
      </p:sp>
    </p:spTree>
    <p:extLst>
      <p:ext uri="{BB962C8B-B14F-4D97-AF65-F5344CB8AC3E}">
        <p14:creationId xmlns:p14="http://schemas.microsoft.com/office/powerpoint/2010/main" val="35895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1" grpId="0"/>
      <p:bldP spid="82" grpId="0"/>
      <p:bldP spid="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66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Nailix Nailix</dc:creator>
  <cp:lastModifiedBy>Mahdi Naili</cp:lastModifiedBy>
  <cp:revision>16</cp:revision>
  <dcterms:created xsi:type="dcterms:W3CDTF">2020-03-22T13:56:42Z</dcterms:created>
  <dcterms:modified xsi:type="dcterms:W3CDTF">2020-05-01T08:25:43Z</dcterms:modified>
</cp:coreProperties>
</file>