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5"/>
    <p:restoredTop sz="94694"/>
  </p:normalViewPr>
  <p:slideViewPr>
    <p:cSldViewPr snapToGrid="0" snapToObjects="1">
      <p:cViewPr varScale="1">
        <p:scale>
          <a:sx n="95" d="100"/>
          <a:sy n="95" d="100"/>
        </p:scale>
        <p:origin x="216" y="2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DB40-1EF5-ED42-9C65-AFC635420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077EC-CB13-9744-903A-1C0B5BFD5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BD8AE-EE98-DF4E-BDB1-16158CE4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40C66-24A3-964D-82A1-582F5F29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BDDF5-B677-7D44-A14B-5844DD92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2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6121-9C66-9843-A802-350A8C39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11C0F-2F8A-1D47-92A9-8D130E7F9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24312-2174-254E-A3BC-C4866130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2624C-F21C-274F-9E97-DD603D88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839D7-18AE-3C42-B8B1-202D7397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6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0AFCE-FE4C-AD4F-953E-4A4D67066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905A9-AAE9-9642-A018-01DEBF789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21FF-8F64-A942-BDC3-1C3AF5D8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8E65F-B7C6-274C-9F54-4CE80C8B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671F3-F04A-DF49-AA2E-D9DF65CB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8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56F5-4FAA-DA41-A7EF-F85D7D68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7B5A-8A5A-B745-A7A6-189AF3DB2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87204-FD37-1941-B25D-05394400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8C76B-72FC-BA47-AFC6-7F7917BA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D1A97-1706-9942-B286-CAA79AFE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4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D401-82A3-C846-A3E4-5552F960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CF914-9D9F-E844-A1D1-22F227C2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04679-5894-DB41-9E8B-98AEF931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654C-0C0F-224E-92E8-BE39589E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D34EA-4906-A24B-B9CE-033071A3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5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D465-E1C2-2647-AFD3-E9015D39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305A2-DAFC-394E-8B74-21258DE1F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1307A-A070-AF4D-9F69-3D6081B50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91426-F752-294A-9587-755F24A2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D62DC-B0B3-A54D-8C40-A6AE7B20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E47C0-E556-8941-A0FF-F580A2BE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7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4555-844F-F34C-8B74-075E5FFD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B5430-9A28-0B47-A460-B21DBAB05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6FD95-99AA-3644-AC5A-36D4A9B8C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C01D1-B35A-EA48-BF31-C9E4D8156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69D6B-2E27-EF4C-B444-96151107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7B165-D2DC-A244-ADE6-E6BE5823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E447BC-87D9-D240-BBA0-D8706171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1A7E6-4EF0-3D46-90B2-D6F7390A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5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662B-FC4B-EF47-9042-10C8E564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172F8-DDC0-DE4E-9A4C-0DD537CA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5/1/20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B96D0-5F8F-B243-9772-D597F823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04D99-B69B-9D4F-A860-B880018B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1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01E9E-145D-C047-AD6A-B49CE34A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5/1/20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BE3F3-25FB-894D-B1AF-568C568C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66CDD-8D0A-8C4B-B7A1-3A6813E2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1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453B-8E9E-4644-AAA3-AF415EEA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FE63-B804-EF43-916F-9B7CCB518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7D6C5-008B-CA41-A005-7C7D9C1AF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79ECC-4607-5249-9A0B-BFA77B2E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FF6B7-384D-A04B-B192-A67E7602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7F2C2-469F-904C-8A86-1D130DCE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4D41-6A14-9B49-82E3-D7D8163F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F260D-E22F-2C4C-94AF-E49178A69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62112-B0DC-8746-AFEB-0BCD0D413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7ECB6-C04D-BC4C-83BF-3AD5CE83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1BC62-93F3-4E47-995D-1961007E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03C0C-E10F-A345-9CF7-16797AD2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5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5EC42-6BAE-8044-BAD3-A7DD93B2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E445A-FE45-FE45-B84C-A59E63758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088EA-73BB-B84A-B1E7-CE3C11F51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FBF1-C6F0-8B4C-8BFA-6E4844AA057A}" type="datetimeFigureOut">
              <a:rPr lang="en-US" smtClean="0"/>
              <a:t>5/1/20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D7E0B-23C8-CD4F-B1F7-021140C90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40B56-2511-BD46-828E-CA5F72378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5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53B8250-7F10-FE4D-AAE5-CC9D003BFE6F}"/>
              </a:ext>
            </a:extLst>
          </p:cNvPr>
          <p:cNvSpPr/>
          <p:nvPr/>
        </p:nvSpPr>
        <p:spPr>
          <a:xfrm>
            <a:off x="5275848" y="4337026"/>
            <a:ext cx="2933275" cy="2502225"/>
          </a:xfrm>
          <a:prstGeom prst="roundRect">
            <a:avLst>
              <a:gd name="adj" fmla="val 8599"/>
            </a:avLst>
          </a:prstGeom>
          <a:solidFill>
            <a:schemeClr val="accent1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A11DA5D-78E5-5D4D-B876-8EBB9FD4EDD8}"/>
              </a:ext>
            </a:extLst>
          </p:cNvPr>
          <p:cNvSpPr/>
          <p:nvPr/>
        </p:nvSpPr>
        <p:spPr>
          <a:xfrm>
            <a:off x="1692876" y="1013254"/>
            <a:ext cx="3582972" cy="3154656"/>
          </a:xfrm>
          <a:prstGeom prst="roundRect">
            <a:avLst>
              <a:gd name="adj" fmla="val 8599"/>
            </a:avLst>
          </a:prstGeom>
          <a:solidFill>
            <a:schemeClr val="accent6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0106A-CE6C-7D45-9BF1-4140F2A65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54" y="2784791"/>
            <a:ext cx="900000" cy="9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96FAC0-A7D6-0C4A-B1B4-101DFF9B164D}"/>
              </a:ext>
            </a:extLst>
          </p:cNvPr>
          <p:cNvSpPr txBox="1"/>
          <p:nvPr/>
        </p:nvSpPr>
        <p:spPr>
          <a:xfrm>
            <a:off x="3713781" y="3684791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FortiSOAR</a:t>
            </a:r>
            <a:endParaRPr lang="en-US" dirty="0"/>
          </a:p>
        </p:txBody>
      </p:sp>
      <p:pic>
        <p:nvPicPr>
          <p:cNvPr id="15" name="Picture 260">
            <a:extLst>
              <a:ext uri="{FF2B5EF4-FFF2-40B4-BE49-F238E27FC236}">
                <a16:creationId xmlns:a16="http://schemas.microsoft.com/office/drawing/2014/main" id="{103B4BD6-A340-B74B-8317-DB7E37185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715" y="2784558"/>
            <a:ext cx="900000" cy="90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BA2A69-2222-164A-AC2D-2D21EE27228F}"/>
              </a:ext>
            </a:extLst>
          </p:cNvPr>
          <p:cNvSpPr txBox="1"/>
          <p:nvPr/>
        </p:nvSpPr>
        <p:spPr>
          <a:xfrm>
            <a:off x="2054700" y="3684791"/>
            <a:ext cx="109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FortiSIEM</a:t>
            </a:r>
          </a:p>
        </p:txBody>
      </p:sp>
      <p:pic>
        <p:nvPicPr>
          <p:cNvPr id="20" name="Picture 273">
            <a:extLst>
              <a:ext uri="{FF2B5EF4-FFF2-40B4-BE49-F238E27FC236}">
                <a16:creationId xmlns:a16="http://schemas.microsoft.com/office/drawing/2014/main" id="{628ABF75-FD84-3943-8AD3-2C9AAC50E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11" y="2789465"/>
            <a:ext cx="900000" cy="90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BE64C7A-FFA0-204B-81E3-285DCF3CAB8A}"/>
              </a:ext>
            </a:extLst>
          </p:cNvPr>
          <p:cNvSpPr txBox="1"/>
          <p:nvPr/>
        </p:nvSpPr>
        <p:spPr>
          <a:xfrm>
            <a:off x="7049770" y="2929003"/>
            <a:ext cx="1649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FortiGate-Edge:</a:t>
            </a:r>
          </a:p>
          <a:p>
            <a:r>
              <a:rPr lang="en-US"/>
              <a:t>10.200.3.1/24</a:t>
            </a:r>
          </a:p>
        </p:txBody>
      </p:sp>
      <p:pic>
        <p:nvPicPr>
          <p:cNvPr id="23" name="Picture 22" descr="icon-NOC-SOC-3.emf">
            <a:extLst>
              <a:ext uri="{FF2B5EF4-FFF2-40B4-BE49-F238E27FC236}">
                <a16:creationId xmlns:a16="http://schemas.microsoft.com/office/drawing/2014/main" id="{7BB3F4DB-5ED7-8148-8355-56672D00F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810" y="5139022"/>
            <a:ext cx="1728836" cy="1151438"/>
          </a:xfrm>
          <a:prstGeom prst="rect">
            <a:avLst/>
          </a:prstGeom>
        </p:spPr>
      </p:pic>
      <p:grpSp>
        <p:nvGrpSpPr>
          <p:cNvPr id="24" name="Group 6">
            <a:extLst>
              <a:ext uri="{FF2B5EF4-FFF2-40B4-BE49-F238E27FC236}">
                <a16:creationId xmlns:a16="http://schemas.microsoft.com/office/drawing/2014/main" id="{0CB5D418-BD73-3543-9419-28EFFD03FA49}"/>
              </a:ext>
            </a:extLst>
          </p:cNvPr>
          <p:cNvGrpSpPr>
            <a:grpSpLocks/>
          </p:cNvGrpSpPr>
          <p:nvPr/>
        </p:nvGrpSpPr>
        <p:grpSpPr bwMode="auto">
          <a:xfrm>
            <a:off x="5399429" y="4796139"/>
            <a:ext cx="2478124" cy="1506491"/>
            <a:chOff x="1786955" y="3986861"/>
            <a:chExt cx="707236" cy="455951"/>
          </a:xfrm>
        </p:grpSpPr>
        <p:pic>
          <p:nvPicPr>
            <p:cNvPr id="25" name="Picture 60">
              <a:extLst>
                <a:ext uri="{FF2B5EF4-FFF2-40B4-BE49-F238E27FC236}">
                  <a16:creationId xmlns:a16="http://schemas.microsoft.com/office/drawing/2014/main" id="{4987ACEB-8CCE-E04C-BC3D-D5BF5FBCE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6955" y="3986861"/>
              <a:ext cx="707236" cy="455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1">
              <a:extLst>
                <a:ext uri="{FF2B5EF4-FFF2-40B4-BE49-F238E27FC236}">
                  <a16:creationId xmlns:a16="http://schemas.microsoft.com/office/drawing/2014/main" id="{6BA77F73-AEB8-7549-B73B-C7C36B36A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0914" y="4198250"/>
              <a:ext cx="618676" cy="176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1">
                  <a:solidFill>
                    <a:srgbClr val="404040"/>
                  </a:solidFill>
                  <a:cs typeface="Helvetica 55 Roman" charset="0"/>
                </a:rPr>
                <a:t>Customer Network</a:t>
              </a:r>
            </a:p>
            <a:p>
              <a:pPr algn="ctr" eaLnBrk="1" hangingPunct="1"/>
              <a:r>
                <a:rPr lang="en-US" sz="1600"/>
                <a:t>10.200.3.0/24</a:t>
              </a:r>
              <a:endParaRPr lang="en-US" sz="1600" b="1">
                <a:solidFill>
                  <a:srgbClr val="404040"/>
                </a:solidFill>
                <a:cs typeface="Helvetica 55 Roman" charset="0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E1B7102-2E8E-9743-B901-D8D45E399F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0714" y="1340704"/>
            <a:ext cx="900233" cy="90023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1FB0871-B19F-B641-8AE3-6A4603FABC94}"/>
              </a:ext>
            </a:extLst>
          </p:cNvPr>
          <p:cNvSpPr txBox="1"/>
          <p:nvPr/>
        </p:nvSpPr>
        <p:spPr>
          <a:xfrm>
            <a:off x="3105881" y="630263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0F9651-A012-5F41-93DD-CFBFAF3AA2AF}"/>
              </a:ext>
            </a:extLst>
          </p:cNvPr>
          <p:cNvSpPr txBox="1"/>
          <p:nvPr/>
        </p:nvSpPr>
        <p:spPr>
          <a:xfrm>
            <a:off x="1848201" y="2230560"/>
            <a:ext cx="165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party Device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0968A5D-0CA7-9842-849A-F18AABA261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8849" y="850613"/>
            <a:ext cx="2235123" cy="137994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F8F33F5-63BB-9F43-BB34-D8B517941535}"/>
              </a:ext>
            </a:extLst>
          </p:cNvPr>
          <p:cNvSpPr txBox="1"/>
          <p:nvPr/>
        </p:nvSpPr>
        <p:spPr>
          <a:xfrm>
            <a:off x="6185281" y="144529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INTERNET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0AD134-78EF-1B42-8FAA-200C173A830D}"/>
              </a:ext>
            </a:extLst>
          </p:cNvPr>
          <p:cNvCxnSpPr>
            <a:stCxn id="20" idx="0"/>
            <a:endCxn id="33" idx="2"/>
          </p:cNvCxnSpPr>
          <p:nvPr/>
        </p:nvCxnSpPr>
        <p:spPr>
          <a:xfrm flipV="1">
            <a:off x="6636411" y="2230560"/>
            <a:ext cx="0" cy="558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BFF21E-CC49-D044-89CC-8497A3865082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6636411" y="3689700"/>
            <a:ext cx="2080" cy="1106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7FF40EF-3149-574E-BE35-5C80AC7408CC}"/>
              </a:ext>
            </a:extLst>
          </p:cNvPr>
          <p:cNvCxnSpPr>
            <a:cxnSpLocks/>
            <a:stCxn id="20" idx="1"/>
            <a:endCxn id="6" idx="3"/>
          </p:cNvCxnSpPr>
          <p:nvPr/>
        </p:nvCxnSpPr>
        <p:spPr>
          <a:xfrm flipH="1" flipV="1">
            <a:off x="5275848" y="2590582"/>
            <a:ext cx="910563" cy="649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027A5B1-C2CF-9747-B686-3F8D470316D9}"/>
              </a:ext>
            </a:extLst>
          </p:cNvPr>
          <p:cNvCxnSpPr/>
          <p:nvPr/>
        </p:nvCxnSpPr>
        <p:spPr>
          <a:xfrm>
            <a:off x="3050715" y="3226676"/>
            <a:ext cx="77943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CA1534-2974-4E49-BC8D-0E9E811719A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050715" y="1814624"/>
            <a:ext cx="1229439" cy="97016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DB1770C-8EC6-B44A-9F99-9F337AF7993A}"/>
              </a:ext>
            </a:extLst>
          </p:cNvPr>
          <p:cNvSpPr txBox="1"/>
          <p:nvPr/>
        </p:nvSpPr>
        <p:spPr>
          <a:xfrm>
            <a:off x="4449493" y="112137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DMZ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E8AAFB-C5AC-804A-8A24-D643BEA82DE2}"/>
              </a:ext>
            </a:extLst>
          </p:cNvPr>
          <p:cNvSpPr txBox="1"/>
          <p:nvPr/>
        </p:nvSpPr>
        <p:spPr>
          <a:xfrm>
            <a:off x="104069" y="81170"/>
            <a:ext cx="2960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Overall Topology</a:t>
            </a:r>
          </a:p>
        </p:txBody>
      </p:sp>
    </p:spTree>
    <p:extLst>
      <p:ext uri="{BB962C8B-B14F-4D97-AF65-F5344CB8AC3E}">
        <p14:creationId xmlns:p14="http://schemas.microsoft.com/office/powerpoint/2010/main" val="328184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7D01-91DC-0548-AA1B-5C34D8A55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498"/>
            <a:ext cx="10515600" cy="1325563"/>
          </a:xfrm>
        </p:spPr>
        <p:txBody>
          <a:bodyPr/>
          <a:lstStyle/>
          <a:p>
            <a:r>
              <a:rPr lang="en-AE"/>
              <a:t>Use Case 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15BDC-9BB7-A74C-919D-251CB5AD8C1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4007" y="1690688"/>
            <a:ext cx="5036700" cy="2028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AE" dirty="0"/>
              <a:t>Template File</a:t>
            </a:r>
          </a:p>
          <a:p>
            <a:pPr marL="285750" indent="-285750">
              <a:buFontTx/>
              <a:buChar char="-"/>
            </a:pPr>
            <a:r>
              <a:rPr lang="en-AE" dirty="0"/>
              <a:t>Description Image/Video</a:t>
            </a:r>
          </a:p>
          <a:p>
            <a:pPr marL="285750" indent="-285750">
              <a:buFontTx/>
              <a:buChar char="-"/>
            </a:pPr>
            <a:r>
              <a:rPr lang="en-US" dirty="0"/>
              <a:t>L</a:t>
            </a:r>
            <a:r>
              <a:rPr lang="en-AE"/>
              <a:t>oop: Step trigger / Description</a:t>
            </a:r>
          </a:p>
          <a:p>
            <a:pPr marL="285750" indent="-285750">
              <a:buFontTx/>
              <a:buChar char="-"/>
            </a:pPr>
            <a:endParaRPr lang="en-A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B04DD0-BF27-804B-8B47-90A85E3A4EAA}"/>
              </a:ext>
            </a:extLst>
          </p:cNvPr>
          <p:cNvSpPr/>
          <p:nvPr/>
        </p:nvSpPr>
        <p:spPr>
          <a:xfrm>
            <a:off x="5307724" y="262760"/>
            <a:ext cx="6611007" cy="649539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8C5E59-D48D-0C4B-AB7B-91CD271CE150}"/>
              </a:ext>
            </a:extLst>
          </p:cNvPr>
          <p:cNvSpPr/>
          <p:nvPr/>
        </p:nvSpPr>
        <p:spPr>
          <a:xfrm>
            <a:off x="5507421" y="472967"/>
            <a:ext cx="6232634" cy="3720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4F21EE-178A-C341-9791-53C30BB5D054}"/>
              </a:ext>
            </a:extLst>
          </p:cNvPr>
          <p:cNvSpPr/>
          <p:nvPr/>
        </p:nvSpPr>
        <p:spPr>
          <a:xfrm>
            <a:off x="5507421" y="559796"/>
            <a:ext cx="4580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E" b="1" dirty="0">
                <a:solidFill>
                  <a:schemeClr val="bg1"/>
                </a:solidFill>
              </a:rPr>
              <a:t>Use Case Title: </a:t>
            </a:r>
            <a:r>
              <a:rPr lang="en-AE" dirty="0">
                <a:solidFill>
                  <a:schemeClr val="bg1"/>
                </a:solidFill>
              </a:rPr>
              <a:t>Multi-stage APT data exfltration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95392A-8A44-194E-9032-4495FB93ED6A}"/>
              </a:ext>
            </a:extLst>
          </p:cNvPr>
          <p:cNvSpPr/>
          <p:nvPr/>
        </p:nvSpPr>
        <p:spPr>
          <a:xfrm>
            <a:off x="5507421" y="930376"/>
            <a:ext cx="5694829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E" b="1" dirty="0">
                <a:solidFill>
                  <a:schemeClr val="bg1"/>
                </a:solidFill>
              </a:rPr>
              <a:t>Use Case Description: </a:t>
            </a:r>
            <a:r>
              <a:rPr lang="en-AE" sz="1600" dirty="0">
                <a:solidFill>
                  <a:schemeClr val="bg1"/>
                </a:solidFill>
              </a:rPr>
              <a:t>An Attacker compromises an web server </a:t>
            </a:r>
          </a:p>
          <a:p>
            <a:r>
              <a:rPr lang="en-US" sz="1600" dirty="0">
                <a:solidFill>
                  <a:schemeClr val="bg1"/>
                </a:solidFill>
              </a:rPr>
              <a:t>A</a:t>
            </a:r>
            <a:r>
              <a:rPr lang="en-AE" sz="1600" dirty="0">
                <a:solidFill>
                  <a:schemeClr val="bg1"/>
                </a:solidFill>
              </a:rPr>
              <a:t>fter successful</a:t>
            </a:r>
            <a:r>
              <a:rPr lang="en-US" sz="1600" dirty="0">
                <a:solidFill>
                  <a:schemeClr val="bg1"/>
                </a:solidFill>
              </a:rPr>
              <a:t>l</a:t>
            </a:r>
            <a:r>
              <a:rPr lang="en-AE" sz="1600" dirty="0">
                <a:solidFill>
                  <a:schemeClr val="bg1"/>
                </a:solidFill>
              </a:rPr>
              <a:t>y identifying a vulnerability via a web scanner.</a:t>
            </a:r>
          </a:p>
          <a:p>
            <a:r>
              <a:rPr lang="en-US" sz="1600" dirty="0">
                <a:solidFill>
                  <a:schemeClr val="bg1"/>
                </a:solidFill>
              </a:rPr>
              <a:t>T</a:t>
            </a:r>
            <a:r>
              <a:rPr lang="en-AE" sz="1600" dirty="0">
                <a:solidFill>
                  <a:schemeClr val="bg1"/>
                </a:solidFill>
              </a:rPr>
              <a:t>he attacker then drops a malware on the compromized server </a:t>
            </a:r>
          </a:p>
          <a:p>
            <a:r>
              <a:rPr lang="en-US" sz="1600" dirty="0">
                <a:solidFill>
                  <a:schemeClr val="bg1"/>
                </a:solidFill>
              </a:rPr>
              <a:t>A</a:t>
            </a:r>
            <a:r>
              <a:rPr lang="en-AE" sz="1600" dirty="0">
                <a:solidFill>
                  <a:schemeClr val="bg1"/>
                </a:solidFill>
              </a:rPr>
              <a:t>nd sends a Phishing email to the employees with a link to the </a:t>
            </a:r>
          </a:p>
          <a:p>
            <a:r>
              <a:rPr lang="en-US" sz="1600" dirty="0">
                <a:solidFill>
                  <a:schemeClr val="bg1"/>
                </a:solidFill>
              </a:rPr>
              <a:t>D</a:t>
            </a:r>
            <a:r>
              <a:rPr lang="en-AE" sz="1600" dirty="0">
                <a:solidFill>
                  <a:schemeClr val="bg1"/>
                </a:solidFill>
              </a:rPr>
              <a:t>ropped malware file.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0C5E0B-D9FB-9F4B-A430-D1ED29A9B05A}"/>
              </a:ext>
            </a:extLst>
          </p:cNvPr>
          <p:cNvSpPr/>
          <p:nvPr/>
        </p:nvSpPr>
        <p:spPr>
          <a:xfrm>
            <a:off x="5496910" y="2284593"/>
            <a:ext cx="6232634" cy="19090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dirty="0"/>
              <a:t>Diagram/Video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6A812F-87B8-6646-A84A-E6E375232833}"/>
              </a:ext>
            </a:extLst>
          </p:cNvPr>
          <p:cNvSpPr/>
          <p:nvPr/>
        </p:nvSpPr>
        <p:spPr>
          <a:xfrm>
            <a:off x="5486399" y="4280457"/>
            <a:ext cx="6232634" cy="2477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0548C-A3EC-2B41-A137-2A8DD7004CED}"/>
              </a:ext>
            </a:extLst>
          </p:cNvPr>
          <p:cNvSpPr/>
          <p:nvPr/>
        </p:nvSpPr>
        <p:spPr>
          <a:xfrm>
            <a:off x="5570481" y="4403836"/>
            <a:ext cx="6064469" cy="993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6DBC45-9BB9-5342-9852-51CA3E8A67EE}"/>
              </a:ext>
            </a:extLst>
          </p:cNvPr>
          <p:cNvSpPr/>
          <p:nvPr/>
        </p:nvSpPr>
        <p:spPr>
          <a:xfrm>
            <a:off x="5570481" y="4406067"/>
            <a:ext cx="84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E" b="1" dirty="0">
                <a:solidFill>
                  <a:schemeClr val="bg1"/>
                </a:solidFill>
              </a:rPr>
              <a:t>Step1: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6ED1FB-CE67-4A46-8091-DD224CEEA2BE}"/>
              </a:ext>
            </a:extLst>
          </p:cNvPr>
          <p:cNvSpPr/>
          <p:nvPr/>
        </p:nvSpPr>
        <p:spPr>
          <a:xfrm>
            <a:off x="5639229" y="4747111"/>
            <a:ext cx="530343" cy="4280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A80C58DE-D380-DD4F-8BC8-A6D0F6500C35}"/>
              </a:ext>
            </a:extLst>
          </p:cNvPr>
          <p:cNvSpPr/>
          <p:nvPr/>
        </p:nvSpPr>
        <p:spPr>
          <a:xfrm rot="5400000">
            <a:off x="5812854" y="4897397"/>
            <a:ext cx="234234" cy="1638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8D177-2106-B14F-967A-7EFC4C04635F}"/>
              </a:ext>
            </a:extLst>
          </p:cNvPr>
          <p:cNvSpPr/>
          <p:nvPr/>
        </p:nvSpPr>
        <p:spPr>
          <a:xfrm>
            <a:off x="6328831" y="4754479"/>
            <a:ext cx="4050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E" dirty="0">
                <a:solidFill>
                  <a:schemeClr val="bg1"/>
                </a:solidFill>
              </a:rPr>
              <a:t>Web scanner alert: Show the alert details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A0EC6A-BB84-2148-A1A9-4E89ED4F3D8F}"/>
              </a:ext>
            </a:extLst>
          </p:cNvPr>
          <p:cNvSpPr/>
          <p:nvPr/>
        </p:nvSpPr>
        <p:spPr>
          <a:xfrm>
            <a:off x="5570481" y="5494831"/>
            <a:ext cx="6064469" cy="993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83705F-6A71-844C-8DED-3D7E4BEB0EF3}"/>
              </a:ext>
            </a:extLst>
          </p:cNvPr>
          <p:cNvSpPr/>
          <p:nvPr/>
        </p:nvSpPr>
        <p:spPr>
          <a:xfrm>
            <a:off x="5570481" y="5497062"/>
            <a:ext cx="84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E" b="1" dirty="0">
                <a:solidFill>
                  <a:schemeClr val="bg1"/>
                </a:solidFill>
              </a:rPr>
              <a:t>Step2: 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998AC6-98B3-8D45-8F4B-E8E21820A2E3}"/>
              </a:ext>
            </a:extLst>
          </p:cNvPr>
          <p:cNvSpPr/>
          <p:nvPr/>
        </p:nvSpPr>
        <p:spPr>
          <a:xfrm>
            <a:off x="5639229" y="5838106"/>
            <a:ext cx="530343" cy="4280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C59571D8-6454-824D-972D-25C7B746880F}"/>
              </a:ext>
            </a:extLst>
          </p:cNvPr>
          <p:cNvSpPr/>
          <p:nvPr/>
        </p:nvSpPr>
        <p:spPr>
          <a:xfrm rot="5400000">
            <a:off x="5812854" y="5988392"/>
            <a:ext cx="234234" cy="1638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031725-77AF-9A45-989D-B73F4A21CF66}"/>
              </a:ext>
            </a:extLst>
          </p:cNvPr>
          <p:cNvSpPr/>
          <p:nvPr/>
        </p:nvSpPr>
        <p:spPr>
          <a:xfrm>
            <a:off x="6328831" y="5845474"/>
            <a:ext cx="5393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E" dirty="0">
                <a:solidFill>
                  <a:schemeClr val="bg1"/>
                </a:solidFill>
              </a:rPr>
              <a:t>Remote Exploit: show alert/run investigation playbook1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6F78D04-E25D-B64D-9630-321974BBF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635" y="2318692"/>
            <a:ext cx="2127315" cy="184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2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117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Use Case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Nailix Nailix</dc:creator>
  <cp:lastModifiedBy>Mahdi Naili</cp:lastModifiedBy>
  <cp:revision>15</cp:revision>
  <dcterms:created xsi:type="dcterms:W3CDTF">2020-03-22T13:56:42Z</dcterms:created>
  <dcterms:modified xsi:type="dcterms:W3CDTF">2020-05-01T08:51:18Z</dcterms:modified>
</cp:coreProperties>
</file>