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A68AB-51F0-C9AF-C86C-09F42E60E91A}" v="48" dt="2024-08-15T23:53:47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de-DE" sz="6600"/>
              <a:t>RECODE ACADEMY</a:t>
            </a:r>
            <a:endParaRPr lang="pt-BR" sz="6600"/>
          </a:p>
          <a:p>
            <a:pPr algn="l"/>
            <a:endParaRPr lang="de-DE" sz="6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dirty="0" err="1">
                <a:ea typeface="+mn-lt"/>
                <a:cs typeface="+mn-lt"/>
              </a:rPr>
              <a:t>Oportunidade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para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Investidores</a:t>
            </a:r>
            <a:endParaRPr lang="pt-BR" err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E66F2FD8-B05E-0C4E-FA0F-D6088676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44" y="1284253"/>
            <a:ext cx="4087368" cy="40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DBAFA-0165-200D-8EB0-1E92F8B9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Benefícios de estudar em uma instituição especializada em transição de carreira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9651FE7-5EB2-020A-C607-9452500BA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/>
              <a:t>Foco Prático:</a:t>
            </a:r>
            <a:r>
              <a:rPr lang="en-US" sz="1900"/>
              <a:t> Cursos voltados para o mercado atual, com habilidades diretamente aplicáveis em novas funções.</a:t>
            </a:r>
          </a:p>
          <a:p>
            <a:r>
              <a:rPr lang="en-US" sz="1900" b="1"/>
              <a:t>Apoio Personalizado:</a:t>
            </a:r>
            <a:r>
              <a:rPr lang="en-US" sz="1900"/>
              <a:t> Orientação profissional contínua, ajudando na adaptação e sucesso em novas carreiras.</a:t>
            </a:r>
          </a:p>
          <a:p>
            <a:r>
              <a:rPr lang="en-US" sz="1900" b="1"/>
              <a:t>Flexibilidade:</a:t>
            </a:r>
            <a:r>
              <a:rPr lang="en-US" sz="1900"/>
              <a:t> Programas adaptados ao ritmo de vida de quem está mudando de carreira, incluindo opções de estudo online e híbrido.</a:t>
            </a:r>
          </a:p>
          <a:p>
            <a:r>
              <a:rPr lang="en-US" sz="1900" b="1"/>
              <a:t>Networking:</a:t>
            </a:r>
            <a:r>
              <a:rPr lang="en-US" sz="1900"/>
              <a:t> Conexão com profissionais e empresas do setor, facilitando novas oportunidades de emprego.</a:t>
            </a:r>
          </a:p>
          <a:p>
            <a:r>
              <a:rPr lang="en-US" sz="1900" b="1"/>
              <a:t>Atualização Constante:</a:t>
            </a:r>
            <a:r>
              <a:rPr lang="en-US" sz="1900"/>
              <a:t> Acesso a conteúdos e tecnologias de ponta, garantindo competitividade no mercado.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A7DFA5-F7A6-B968-99C8-77457F542D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031" r="1520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0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RECODE ACADEMY </vt:lpstr>
      <vt:lpstr>Benefícios de estudar em uma instituição especializada em transição de carreira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39</cp:revision>
  <dcterms:created xsi:type="dcterms:W3CDTF">2024-08-15T23:34:01Z</dcterms:created>
  <dcterms:modified xsi:type="dcterms:W3CDTF">2024-08-15T23:54:43Z</dcterms:modified>
</cp:coreProperties>
</file>