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67" r:id="rId4"/>
    <p:sldId id="266" r:id="rId5"/>
    <p:sldId id="268" r:id="rId6"/>
    <p:sldId id="270" r:id="rId7"/>
    <p:sldId id="271" r:id="rId8"/>
    <p:sldId id="265" r:id="rId9"/>
    <p:sldId id="258" r:id="rId10"/>
    <p:sldId id="261" r:id="rId11"/>
    <p:sldId id="257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9B0BE01-D5BF-4D34-A5B1-06B957001080}" type="datetimeFigureOut">
              <a:rPr lang="he-IL" smtClean="0"/>
              <a:t>כ"א/כסלו/תשע"ג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8F25D5-F4F7-4B33-847F-6FA75A957AF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45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870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F25D5-F4F7-4B33-847F-6FA75A957AFF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940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F030894-FDF1-49AF-8058-4C55B35AF967}" type="datetime1">
              <a:rPr lang="en-US" smtClean="0"/>
              <a:t>12/5/2012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C69CC89-E9F8-4835-8AA8-7B4688FD7922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B13C8F-7327-4072-B74E-5AB672FAA917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6DB66CA-DB78-4911-87A4-76C50FE88C79}" type="datetime1">
              <a:rPr lang="en-US" smtClean="0"/>
              <a:t>12/5/2012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F7E9A30-B352-493C-9BED-B66D9B0B1F1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53196A-85F1-41ED-B452-8CA5D27E152D}" type="datetime1">
              <a:rPr lang="en-US" smtClean="0"/>
              <a:t>12/5/2012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9BA271D-E08A-4171-B117-65FB134BE1D8}" type="datetime1">
              <a:rPr lang="en-US" smtClean="0"/>
              <a:t>12/5/2012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AB665B-3DBD-4426-BA43-87FCF0529618}" type="datetime1">
              <a:rPr lang="en-US" smtClean="0"/>
              <a:t>12/5/2012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DE19FB1-A3B4-4E8C-88F2-DB29773F5936}" type="datetime1">
              <a:rPr lang="en-US" smtClean="0"/>
              <a:t>12/5/2012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580D32-CFE7-4479-880D-8DC22CFC80B6}" type="datetime1">
              <a:rPr lang="en-US" smtClean="0"/>
              <a:t>12/5/2012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84A284-52FE-4810-8277-CC75EC1C1622}" type="datetime1">
              <a:rPr lang="en-US" smtClean="0"/>
              <a:t>12/5/2012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D48A97-779D-49F9-88B9-1B72A67BF81B}" type="datetime1">
              <a:rPr lang="en-US" smtClean="0"/>
              <a:t>12/5/2012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l" eaLnBrk="1" latinLnBrk="0" hangingPunct="1"/>
            <a:fld id="{839E7CE6-A2D5-41DF-8449-C89B850264C5}" type="datetime1">
              <a:rPr lang="en-US" smtClean="0"/>
              <a:t>12/5/2012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6.png"/><Relationship Id="rId5" Type="http://schemas.openxmlformats.org/officeDocument/2006/relationships/image" Target="../media/image13.emf"/><Relationship Id="rId10" Type="http://schemas.openxmlformats.org/officeDocument/2006/relationships/image" Target="../media/image19.png"/><Relationship Id="rId4" Type="http://schemas.openxmlformats.org/officeDocument/2006/relationships/image" Target="../media/image11.jpe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iagram.ly/" TargetMode="External"/><Relationship Id="rId3" Type="http://schemas.openxmlformats.org/officeDocument/2006/relationships/hyperlink" Target="https://developers.google.com/appengine/" TargetMode="External"/><Relationship Id="rId7" Type="http://schemas.openxmlformats.org/officeDocument/2006/relationships/hyperlink" Target="http://www.visual-paradigm.com/" TargetMode="External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google/gcm/index.html" TargetMode="External"/><Relationship Id="rId11" Type="http://schemas.openxmlformats.org/officeDocument/2006/relationships/hyperlink" Target="http://food-center.appspot.com/" TargetMode="External"/><Relationship Id="rId5" Type="http://schemas.openxmlformats.org/officeDocument/2006/relationships/hyperlink" Target="http://developer.android.com/sdk/index.html" TargetMode="External"/><Relationship Id="rId10" Type="http://schemas.openxmlformats.org/officeDocument/2006/relationships/hyperlink" Target="http://code.google.com/p/food-center/" TargetMode="External"/><Relationship Id="rId4" Type="http://schemas.openxmlformats.org/officeDocument/2006/relationships/hyperlink" Target="https://developers.google.com/web-toolkit/" TargetMode="External"/><Relationship Id="rId9" Type="http://schemas.openxmlformats.org/officeDocument/2006/relationships/hyperlink" Target="https://app.gantter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/>
              <a:t>Food Order Center</a:t>
            </a:r>
            <a:endParaRPr lang="he-IL" b="1" dirty="0">
              <a:solidFill>
                <a:srgbClr val="FF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Mid Semester Presentation. (WHO)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324735" y="5661248"/>
            <a:ext cx="38334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Developers: Hila </a:t>
            </a:r>
            <a:r>
              <a:rPr lang="en-US" dirty="0" err="1" smtClean="0"/>
              <a:t>Mefano</a:t>
            </a:r>
            <a:r>
              <a:rPr lang="en-US" dirty="0" smtClean="0"/>
              <a:t>, </a:t>
            </a:r>
            <a:r>
              <a:rPr lang="en-US" dirty="0" err="1" smtClean="0"/>
              <a:t>Dror</a:t>
            </a:r>
            <a:r>
              <a:rPr lang="en-US" dirty="0" smtClean="0"/>
              <a:t> Baum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5312576" y="5939988"/>
            <a:ext cx="27158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Supervise : </a:t>
            </a:r>
            <a:r>
              <a:rPr lang="en-US" dirty="0" err="1" smtClean="0"/>
              <a:t>Genady</a:t>
            </a:r>
            <a:r>
              <a:rPr lang="en-US" dirty="0" smtClean="0"/>
              <a:t> </a:t>
            </a:r>
            <a:r>
              <a:rPr lang="en-US" dirty="0" err="1" smtClean="0"/>
              <a:t>Paikin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6309320"/>
            <a:ext cx="13594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20.12.2012</a:t>
            </a:r>
            <a:endParaRPr lang="he-IL" dirty="0"/>
          </a:p>
        </p:txBody>
      </p:sp>
      <p:pic>
        <p:nvPicPr>
          <p:cNvPr id="8197" name="Picture 5" descr="http://www.aolartists.com/sites/aolartists.com/files/artworks/SHORT_AOL_Art_Painting_Dave_White_Painted_Burg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34" y="2674747"/>
            <a:ext cx="3589245" cy="266063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32" name="Cloud 31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33" name="Frame 32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9640" y="3049215"/>
            <a:ext cx="1384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מסעדת דוגמא</a:t>
            </a:r>
            <a:endParaRPr lang="he-IL" sz="1400" dirty="0"/>
          </a:p>
        </p:txBody>
      </p:sp>
      <p:pic>
        <p:nvPicPr>
          <p:cNvPr id="3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0" b="18455"/>
          <a:stretch/>
        </p:blipFill>
        <p:spPr bwMode="auto">
          <a:xfrm>
            <a:off x="6264983" y="3332303"/>
            <a:ext cx="1591121" cy="6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5508104" y="3356992"/>
            <a:ext cx="660412" cy="216022"/>
            <a:chOff x="6215844" y="3429002"/>
            <a:chExt cx="660412" cy="216022"/>
          </a:xfrm>
        </p:grpSpPr>
        <p:pic>
          <p:nvPicPr>
            <p:cNvPr id="42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08104" y="3661792"/>
            <a:ext cx="660412" cy="216022"/>
            <a:chOff x="6215844" y="3429002"/>
            <a:chExt cx="660412" cy="216022"/>
          </a:xfrm>
        </p:grpSpPr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495764" y="3933055"/>
            <a:ext cx="2339887" cy="334145"/>
            <a:chOff x="5495764" y="3933055"/>
            <a:chExt cx="2339887" cy="334145"/>
          </a:xfrm>
        </p:grpSpPr>
        <p:pic>
          <p:nvPicPr>
            <p:cNvPr id="38" name="Picture 7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349" b="51228"/>
            <a:stretch/>
          </p:blipFill>
          <p:spPr bwMode="auto">
            <a:xfrm>
              <a:off x="6244530" y="3933055"/>
              <a:ext cx="1591121" cy="334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5495764" y="4005064"/>
              <a:ext cx="660412" cy="216022"/>
              <a:chOff x="6215844" y="3429002"/>
              <a:chExt cx="660412" cy="216022"/>
            </a:xfrm>
          </p:grpSpPr>
          <p:pic>
            <p:nvPicPr>
              <p:cNvPr id="48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15844" y="3429002"/>
                <a:ext cx="643796" cy="215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301680" y="3429580"/>
                <a:ext cx="574576" cy="21544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800" b="1" dirty="0" smtClean="0"/>
                  <a:t>DONE</a:t>
                </a:r>
                <a:endParaRPr lang="he-IL" sz="400" b="1" dirty="0"/>
              </a:p>
            </p:txBody>
          </p:sp>
        </p:grpSp>
      </p:grp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2"/>
          <a:stretch/>
        </p:blipFill>
        <p:spPr bwMode="auto">
          <a:xfrm>
            <a:off x="683568" y="3245814"/>
            <a:ext cx="2400300" cy="215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28461" y="2444293"/>
            <a:ext cx="9345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My Cart</a:t>
            </a:r>
            <a:endParaRPr lang="he-IL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67052" y="2660317"/>
            <a:ext cx="138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מסעדת דוגמא</a:t>
            </a:r>
            <a:endParaRPr lang="he-IL" dirty="0"/>
          </a:p>
        </p:txBody>
      </p: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9" y="5468629"/>
            <a:ext cx="452622" cy="41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39552" y="2420888"/>
            <a:ext cx="2664296" cy="3528392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1" name="Group 50"/>
          <p:cNvGrpSpPr/>
          <p:nvPr/>
        </p:nvGrpSpPr>
        <p:grpSpPr>
          <a:xfrm>
            <a:off x="1019759" y="3236381"/>
            <a:ext cx="1752041" cy="1217985"/>
            <a:chOff x="890515" y="3968641"/>
            <a:chExt cx="1752041" cy="1217985"/>
          </a:xfrm>
        </p:grpSpPr>
        <p:sp>
          <p:nvSpPr>
            <p:cNvPr id="50" name="Rectangle 49"/>
            <p:cNvSpPr/>
            <p:nvPr/>
          </p:nvSpPr>
          <p:spPr>
            <a:xfrm>
              <a:off x="890515" y="3968641"/>
              <a:ext cx="1656184" cy="121798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9576" y="4252446"/>
              <a:ext cx="168298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ההזמנה בוצעה! </a:t>
              </a:r>
              <a:endParaRPr lang="he-IL" dirty="0"/>
            </a:p>
          </p:txBody>
        </p:sp>
      </p:grpSp>
      <p:sp>
        <p:nvSpPr>
          <p:cNvPr id="58" name="Title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Demonstration (WOW)</a:t>
            </a:r>
            <a:endParaRPr lang="he-IL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611560" y="2425989"/>
            <a:ext cx="1268527" cy="328687"/>
            <a:chOff x="910429" y="2848315"/>
            <a:chExt cx="2566908" cy="676730"/>
          </a:xfrm>
        </p:grpSpPr>
        <p:pic>
          <p:nvPicPr>
            <p:cNvPr id="65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אודות המסעדה</a:t>
              </a:r>
              <a:endParaRPr lang="he-IL" sz="12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714504" y="2425990"/>
            <a:ext cx="1463089" cy="328686"/>
            <a:chOff x="1174462" y="3573017"/>
            <a:chExt cx="2497438" cy="584473"/>
          </a:xfrm>
        </p:grpSpPr>
        <p:pic>
          <p:nvPicPr>
            <p:cNvPr id="6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/>
                <a:t>תפריט</a:t>
              </a:r>
              <a:endParaRPr lang="he-IL" sz="1100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216656" y="2660317"/>
            <a:ext cx="138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מסעדת דוגמא</a:t>
            </a:r>
            <a:endParaRPr lang="he-IL" dirty="0"/>
          </a:p>
        </p:txBody>
      </p:sp>
      <p:pic>
        <p:nvPicPr>
          <p:cNvPr id="7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675" b="31303"/>
          <a:stretch/>
        </p:blipFill>
        <p:spPr bwMode="auto">
          <a:xfrm>
            <a:off x="616697" y="2985972"/>
            <a:ext cx="2385278" cy="248265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6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Gantt (WHEN)</a:t>
            </a:r>
            <a:endParaRPr lang="he-IL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24744"/>
            <a:ext cx="6842917" cy="5643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(where)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Eclipse : </a:t>
            </a: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www.eclipse.org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Google App Engine: </a:t>
            </a:r>
            <a:r>
              <a:rPr lang="en-US" i="1" dirty="0">
                <a:hlinkClick r:id="rId3"/>
              </a:rPr>
              <a:t>https://developers.</a:t>
            </a:r>
            <a:r>
              <a:rPr lang="en-US" b="1" i="1" dirty="0">
                <a:hlinkClick r:id="rId3"/>
              </a:rPr>
              <a:t>google</a:t>
            </a:r>
            <a:r>
              <a:rPr lang="en-US" i="1" dirty="0">
                <a:hlinkClick r:id="rId3"/>
              </a:rPr>
              <a:t>.com/</a:t>
            </a:r>
            <a:r>
              <a:rPr lang="en-US" b="1" i="1" dirty="0">
                <a:hlinkClick r:id="rId3"/>
              </a:rPr>
              <a:t>appengine</a:t>
            </a:r>
            <a:r>
              <a:rPr lang="en-US" i="1" dirty="0">
                <a:hlinkClick r:id="rId3"/>
              </a:rPr>
              <a:t>/</a:t>
            </a:r>
            <a:endParaRPr lang="en-US" i="1" dirty="0"/>
          </a:p>
          <a:p>
            <a:r>
              <a:rPr lang="en-US" i="1" dirty="0"/>
              <a:t>Google Web Toolkit: </a:t>
            </a:r>
            <a:r>
              <a:rPr lang="en-US" i="1" dirty="0">
                <a:hlinkClick r:id="rId4"/>
              </a:rPr>
              <a:t>https://developers.google.com/web-toolkit/</a:t>
            </a:r>
            <a:endParaRPr lang="en-US" i="1" dirty="0"/>
          </a:p>
          <a:p>
            <a:r>
              <a:rPr lang="en-US" dirty="0" smtClean="0"/>
              <a:t>Android SDK: </a:t>
            </a:r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developer.android.com/sdk/index.html</a:t>
            </a:r>
            <a:endParaRPr lang="en-US" dirty="0" smtClean="0"/>
          </a:p>
          <a:p>
            <a:r>
              <a:rPr lang="en-US" i="1" dirty="0" smtClean="0"/>
              <a:t>Google Cloud Messaging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http://</a:t>
            </a:r>
            <a:r>
              <a:rPr lang="en-US" i="1" dirty="0" smtClean="0">
                <a:hlinkClick r:id="rId6"/>
              </a:rPr>
              <a:t>developer.android.com/google/gcm/index.html</a:t>
            </a:r>
            <a:endParaRPr lang="en-US" i="1" dirty="0" smtClean="0"/>
          </a:p>
          <a:p>
            <a:r>
              <a:rPr lang="en-US" i="1" dirty="0" smtClean="0"/>
              <a:t>Visual Paradigm for UML</a:t>
            </a:r>
            <a:r>
              <a:rPr lang="en-US" i="1" dirty="0"/>
              <a:t>: </a:t>
            </a:r>
            <a:r>
              <a:rPr lang="en-US" i="1" dirty="0">
                <a:hlinkClick r:id="rId7"/>
              </a:rPr>
              <a:t>http://www.visual-paradigm.com</a:t>
            </a:r>
            <a:r>
              <a:rPr lang="en-US" i="1" dirty="0" smtClean="0">
                <a:hlinkClick r:id="rId7"/>
              </a:rPr>
              <a:t>/</a:t>
            </a:r>
            <a:endParaRPr lang="en-US" i="1" dirty="0" smtClean="0"/>
          </a:p>
          <a:p>
            <a:r>
              <a:rPr lang="en-US" i="1" dirty="0"/>
              <a:t>System Diagram: </a:t>
            </a:r>
            <a:r>
              <a:rPr lang="en-US" i="1" dirty="0">
                <a:hlinkClick r:id="rId8"/>
              </a:rPr>
              <a:t>http://www.diagram.ly</a:t>
            </a:r>
            <a:r>
              <a:rPr lang="en-US" i="1" dirty="0" smtClean="0">
                <a:hlinkClick r:id="rId8"/>
              </a:rPr>
              <a:t>/</a:t>
            </a:r>
            <a:endParaRPr lang="en-US" i="1" dirty="0" smtClean="0"/>
          </a:p>
          <a:p>
            <a:r>
              <a:rPr lang="en-US" i="1" dirty="0" err="1" smtClean="0"/>
              <a:t>Gantter</a:t>
            </a:r>
            <a:r>
              <a:rPr lang="en-US" i="1" dirty="0" smtClean="0"/>
              <a:t>: </a:t>
            </a:r>
            <a:r>
              <a:rPr lang="en-US" i="1" dirty="0">
                <a:hlinkClick r:id="rId9"/>
              </a:rPr>
              <a:t>https://app.gantter.com</a:t>
            </a:r>
            <a:r>
              <a:rPr lang="en-US" i="1" dirty="0" smtClean="0">
                <a:hlinkClick r:id="rId9"/>
              </a:rPr>
              <a:t>/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SVN: </a:t>
            </a:r>
            <a:r>
              <a:rPr lang="en-US" i="1" dirty="0" smtClean="0">
                <a:hlinkClick r:id="rId10"/>
              </a:rPr>
              <a:t>http://code.google.com/p/food-center/</a:t>
            </a:r>
            <a:endParaRPr lang="en-US" i="1" dirty="0" smtClean="0"/>
          </a:p>
          <a:p>
            <a:r>
              <a:rPr lang="en-US" i="1" dirty="0" smtClean="0"/>
              <a:t>Google app: </a:t>
            </a:r>
            <a:r>
              <a:rPr lang="en-US" i="1" dirty="0" smtClean="0">
                <a:hlinkClick r:id="rId11"/>
              </a:rPr>
              <a:t>http://food-center.appspot.com/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 smtClean="0"/>
              <a:t>WHY - motivation</a:t>
            </a:r>
          </a:p>
          <a:p>
            <a:pPr algn="l" rtl="0"/>
            <a:r>
              <a:rPr lang="en-US" dirty="0" smtClean="0"/>
              <a:t>WHAT - use cases</a:t>
            </a:r>
          </a:p>
          <a:p>
            <a:r>
              <a:rPr lang="en-US" dirty="0" smtClean="0"/>
              <a:t>HOW</a:t>
            </a:r>
          </a:p>
          <a:p>
            <a:pPr lvl="1"/>
            <a:r>
              <a:rPr lang="en-US" dirty="0" smtClean="0"/>
              <a:t>Google App Engine</a:t>
            </a:r>
          </a:p>
          <a:p>
            <a:pPr lvl="1"/>
            <a:r>
              <a:rPr lang="en-US" dirty="0" smtClean="0"/>
              <a:t>Google Web Toolkit</a:t>
            </a:r>
          </a:p>
          <a:p>
            <a:pPr lvl="1"/>
            <a:r>
              <a:rPr lang="en-US" dirty="0" smtClean="0"/>
              <a:t>Android SDK</a:t>
            </a:r>
          </a:p>
          <a:p>
            <a:pPr lvl="1"/>
            <a:r>
              <a:rPr lang="en-US" dirty="0" smtClean="0"/>
              <a:t>System Diagram</a:t>
            </a:r>
          </a:p>
          <a:p>
            <a:r>
              <a:rPr lang="en-US" dirty="0" smtClean="0"/>
              <a:t>WOW – demonstration</a:t>
            </a:r>
          </a:p>
          <a:p>
            <a:r>
              <a:rPr lang="en-US" dirty="0" smtClean="0"/>
              <a:t>WHEN – </a:t>
            </a:r>
            <a:r>
              <a:rPr lang="en-US" dirty="0" err="1" smtClean="0"/>
              <a:t>gnatt</a:t>
            </a:r>
            <a:endParaRPr lang="en-US" dirty="0" smtClean="0"/>
          </a:p>
          <a:p>
            <a:r>
              <a:rPr lang="en-US" dirty="0" smtClean="0"/>
              <a:t>WHERE - links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(WHY)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Company </a:t>
            </a:r>
            <a:r>
              <a:rPr lang="en-US" dirty="0"/>
              <a:t>employees can order their food easily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Simplify </a:t>
            </a:r>
            <a:r>
              <a:rPr lang="en-US" dirty="0"/>
              <a:t>the process of money handling for both the companies and the restaurants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Free of service charges for this client </a:t>
            </a:r>
            <a:r>
              <a:rPr lang="en-US" dirty="0"/>
              <a:t>server </a:t>
            </a:r>
            <a:r>
              <a:rPr lang="en-US" dirty="0" smtClean="0"/>
              <a:t>application.</a:t>
            </a:r>
            <a:endParaRPr lang="en-US" dirty="0"/>
          </a:p>
          <a:p>
            <a:pPr lvl="1"/>
            <a:r>
              <a:rPr lang="en-US" dirty="0" smtClean="0"/>
              <a:t>Free Android SDK</a:t>
            </a:r>
            <a:endParaRPr lang="en-US" dirty="0"/>
          </a:p>
          <a:p>
            <a:pPr lvl="1"/>
            <a:r>
              <a:rPr lang="en-US" dirty="0" smtClean="0"/>
              <a:t>Free Google </a:t>
            </a:r>
            <a:r>
              <a:rPr lang="en-US" dirty="0"/>
              <a:t>services will be used as much as possible.</a:t>
            </a:r>
          </a:p>
          <a:p>
            <a:endParaRPr lang="en-US" dirty="0" smtClean="0"/>
          </a:p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DIAGRAm</a:t>
            </a:r>
            <a:r>
              <a:rPr lang="en-US" dirty="0" smtClean="0"/>
              <a:t> (</a:t>
            </a:r>
            <a:r>
              <a:rPr lang="en-US" dirty="0" err="1" smtClean="0"/>
              <a:t>WhaT</a:t>
            </a:r>
            <a:r>
              <a:rPr lang="en-US" dirty="0" smtClean="0"/>
              <a:t>)</a:t>
            </a:r>
            <a:endParaRPr lang="he-IL" dirty="0"/>
          </a:p>
        </p:txBody>
      </p:sp>
      <p:pic>
        <p:nvPicPr>
          <p:cNvPr id="7170" name="Picture 2" descr="C:\workspace\food-center\food-center\docs\food-center.vpp.mid_sem_uc_d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3"/>
            <a:ext cx="8640960" cy="567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877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APP </a:t>
            </a:r>
            <a:r>
              <a:rPr lang="en-US" dirty="0" err="1" smtClean="0"/>
              <a:t>EnginE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JAVA servlet container.</a:t>
            </a:r>
          </a:p>
          <a:p>
            <a:pPr algn="l" rtl="0"/>
            <a:r>
              <a:rPr lang="en-US" dirty="0" smtClean="0"/>
              <a:t>Easy development.</a:t>
            </a:r>
          </a:p>
          <a:p>
            <a:pPr lvl="1" algn="l" rtl="0"/>
            <a:r>
              <a:rPr lang="en-US" dirty="0" smtClean="0"/>
              <a:t>Eclipse plugin.</a:t>
            </a:r>
          </a:p>
          <a:p>
            <a:pPr lvl="1" algn="l" rtl="0"/>
            <a:r>
              <a:rPr lang="en-US" dirty="0" smtClean="0"/>
              <a:t>Big web community.</a:t>
            </a:r>
          </a:p>
          <a:p>
            <a:pPr lvl="1" algn="l" rtl="0"/>
            <a:r>
              <a:rPr lang="en-US" dirty="0" smtClean="0"/>
              <a:t>Easy to access Admin panel.</a:t>
            </a:r>
          </a:p>
          <a:p>
            <a:pPr algn="l" rtl="0"/>
            <a:r>
              <a:rPr lang="en-US" dirty="0" smtClean="0"/>
              <a:t>Easy integration with other </a:t>
            </a:r>
            <a:r>
              <a:rPr lang="en-US" dirty="0"/>
              <a:t>G</a:t>
            </a:r>
            <a:r>
              <a:rPr lang="en-US" dirty="0" smtClean="0"/>
              <a:t>oogle services.</a:t>
            </a:r>
          </a:p>
          <a:p>
            <a:pPr lvl="1" algn="l" rtl="0"/>
            <a:r>
              <a:rPr lang="en-US" dirty="0" smtClean="0"/>
              <a:t>Google Data store.</a:t>
            </a:r>
          </a:p>
          <a:p>
            <a:pPr lvl="1" algn="l" rtl="0"/>
            <a:r>
              <a:rPr lang="en-US" dirty="0" smtClean="0"/>
              <a:t>Google user verification.</a:t>
            </a:r>
          </a:p>
          <a:p>
            <a:pPr lvl="1" algn="l" rtl="0"/>
            <a:r>
              <a:rPr lang="en-US" dirty="0" smtClean="0"/>
              <a:t>Google Cloud Messaging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2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GOOgle</a:t>
            </a:r>
            <a:r>
              <a:rPr lang="en-US" dirty="0" smtClean="0"/>
              <a:t> web toolkit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 smtClean="0"/>
              <a:t>Free Light weight RPC for web client and Android applications.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to create Dynamic HTML pages – without the use of AJAX and JAVASCRIPT and minimal HTML scripting.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Easy Development integration</a:t>
            </a:r>
          </a:p>
          <a:p>
            <a:pPr lvl="1" algn="l" rtl="0"/>
            <a:r>
              <a:rPr lang="en-US" dirty="0" smtClean="0"/>
              <a:t>Eclipse plugin</a:t>
            </a:r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err="1" smtClean="0"/>
              <a:t>sdk</a:t>
            </a:r>
            <a:r>
              <a:rPr lang="en-US" dirty="0" smtClean="0"/>
              <a:t> (HOW)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Easy development integration</a:t>
            </a:r>
          </a:p>
          <a:p>
            <a:pPr lvl="1" algn="l" rtl="0"/>
            <a:r>
              <a:rPr lang="en-US" dirty="0"/>
              <a:t>Eclipse plugin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Huge web community.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Every Android phone is already associated to a Google account.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diagram (HOW)</a:t>
            </a:r>
            <a:endParaRPr lang="he-IL" dirty="0"/>
          </a:p>
        </p:txBody>
      </p:sp>
      <p:pic>
        <p:nvPicPr>
          <p:cNvPr id="6147" name="Picture 3" descr="C:\workspace\food-center\food-center\docs\food-center-system-d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20" y="1427981"/>
            <a:ext cx="8694926" cy="50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CA15C064-DD44-4CAC-873E-2D1F54821676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66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3" t="-234" r="20556" b="2577"/>
          <a:stretch/>
        </p:blipFill>
        <p:spPr>
          <a:xfrm>
            <a:off x="395536" y="1653247"/>
            <a:ext cx="2952328" cy="5139141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92079"/>
            <a:ext cx="1837284" cy="35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004048" y="2132856"/>
            <a:ext cx="4051818" cy="4608512"/>
            <a:chOff x="5004048" y="2492896"/>
            <a:chExt cx="4051818" cy="42484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2492896"/>
              <a:ext cx="4051818" cy="4248472"/>
            </a:xfrm>
            <a:prstGeom prst="rect">
              <a:avLst/>
            </a:prstGeom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780928"/>
              <a:ext cx="3600400" cy="2664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3304068" y="1099091"/>
            <a:ext cx="2412268" cy="2180713"/>
            <a:chOff x="3563888" y="1104271"/>
            <a:chExt cx="2412268" cy="2180713"/>
          </a:xfrm>
        </p:grpSpPr>
        <p:sp>
          <p:nvSpPr>
            <p:cNvPr id="6" name="Cloud 5"/>
            <p:cNvSpPr/>
            <p:nvPr/>
          </p:nvSpPr>
          <p:spPr>
            <a:xfrm>
              <a:off x="3563888" y="1104271"/>
              <a:ext cx="2412268" cy="88456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200" dirty="0" smtClean="0">
                  <a:solidFill>
                    <a:schemeClr val="tx1"/>
                  </a:solidFill>
                </a:rPr>
                <a:t>Internet</a:t>
              </a:r>
              <a:endParaRPr lang="he-IL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/>
            <p:cNvSpPr/>
            <p:nvPr/>
          </p:nvSpPr>
          <p:spPr>
            <a:xfrm>
              <a:off x="3817243" y="2636912"/>
              <a:ext cx="1368152" cy="648072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501319" y="1916832"/>
              <a:ext cx="18002" cy="648072"/>
            </a:xfrm>
            <a:prstGeom prst="straightConnector1">
              <a:avLst/>
            </a:prstGeom>
            <a:ln w="6032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55576" y="2372285"/>
            <a:ext cx="22868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Welcome to food order center</a:t>
            </a:r>
            <a:endParaRPr lang="he-IL" sz="2000" b="1" dirty="0">
              <a:solidFill>
                <a:srgbClr val="C00000"/>
              </a:solidFill>
            </a:endParaRPr>
          </a:p>
        </p:txBody>
      </p:sp>
      <p:pic>
        <p:nvPicPr>
          <p:cNvPr id="27" name="Content Placeholder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334" y="2674747"/>
            <a:ext cx="3589245" cy="2660634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11560" y="3164373"/>
            <a:ext cx="2566908" cy="676730"/>
            <a:chOff x="1104992" y="3573016"/>
            <a:chExt cx="2566908" cy="67673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3573016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77000" y="3717032"/>
              <a:ext cx="2458896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/>
                <a:t>Search for restaurants </a:t>
              </a:r>
              <a:endParaRPr lang="he-IL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1560" y="3884453"/>
            <a:ext cx="2566908" cy="676730"/>
            <a:chOff x="1104992" y="4304662"/>
            <a:chExt cx="2566908" cy="676730"/>
          </a:xfrm>
        </p:grpSpPr>
        <p:pic>
          <p:nvPicPr>
            <p:cNvPr id="3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92" y="4304662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1670462" y="4458361"/>
              <a:ext cx="117711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history</a:t>
              </a:r>
              <a:endParaRPr lang="he-IL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22184" y="4676541"/>
            <a:ext cx="2556284" cy="676730"/>
            <a:chOff x="1115616" y="5000870"/>
            <a:chExt cx="2556284" cy="676730"/>
          </a:xfrm>
        </p:grpSpPr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00870"/>
              <a:ext cx="2556284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1548969" y="5147900"/>
              <a:ext cx="1510863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My coworkers</a:t>
              </a:r>
              <a:endParaRPr lang="he-IL" dirty="0"/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 flipH="1" flipV="1">
            <a:off x="5459499" y="1693776"/>
            <a:ext cx="768685" cy="541912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602421" y="1556792"/>
            <a:ext cx="701647" cy="528418"/>
          </a:xfrm>
          <a:prstGeom prst="straightConnector1">
            <a:avLst/>
          </a:prstGeom>
          <a:ln w="6032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20" b="18455"/>
          <a:stretch/>
        </p:blipFill>
        <p:spPr bwMode="auto">
          <a:xfrm>
            <a:off x="6264983" y="3332303"/>
            <a:ext cx="1591121" cy="600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683222" y="2852936"/>
            <a:ext cx="270520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Food order center</a:t>
            </a:r>
            <a:endParaRPr lang="he-IL" sz="1600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859640" y="3049215"/>
            <a:ext cx="138476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 smtClean="0"/>
              <a:t>מסעדת דוגמא</a:t>
            </a:r>
            <a:endParaRPr lang="he-IL" sz="1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508104" y="3356992"/>
            <a:ext cx="660412" cy="216022"/>
            <a:chOff x="6215844" y="3429002"/>
            <a:chExt cx="660412" cy="216022"/>
          </a:xfrm>
        </p:grpSpPr>
        <p:pic>
          <p:nvPicPr>
            <p:cNvPr id="69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508104" y="3661792"/>
            <a:ext cx="660412" cy="216022"/>
            <a:chOff x="6215844" y="3429002"/>
            <a:chExt cx="660412" cy="216022"/>
          </a:xfrm>
        </p:grpSpPr>
        <p:pic>
          <p:nvPicPr>
            <p:cNvPr id="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844" y="3429002"/>
              <a:ext cx="643796" cy="215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6301680" y="3429580"/>
              <a:ext cx="574576" cy="21544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800" b="1" dirty="0" smtClean="0"/>
                <a:t>DONE</a:t>
              </a:r>
              <a:endParaRPr lang="he-IL" sz="400" b="1" dirty="0"/>
            </a:p>
          </p:txBody>
        </p:sp>
      </p:grp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Demonstration </a:t>
            </a:r>
            <a:r>
              <a:rPr lang="en-US" dirty="0" smtClean="0"/>
              <a:t>(WOW)</a:t>
            </a:r>
            <a:endParaRPr lang="he-IL" dirty="0"/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9A30-B352-493C-9BED-B66D9B0B1F1E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611562" y="2599342"/>
            <a:ext cx="2491636" cy="276999"/>
            <a:chOff x="1079613" y="2492896"/>
            <a:chExt cx="2556283" cy="339110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1" t="32060" r="8641" b="24563"/>
            <a:stretch/>
          </p:blipFill>
          <p:spPr bwMode="auto">
            <a:xfrm>
              <a:off x="1079613" y="2564903"/>
              <a:ext cx="2556283" cy="26609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2416072" y="2492896"/>
              <a:ext cx="1047935" cy="339110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he-IL" sz="1200" dirty="0" smtClean="0">
                  <a:solidFill>
                    <a:schemeClr val="bg1">
                      <a:lumMod val="85000"/>
                    </a:schemeClr>
                  </a:solidFill>
                  <a:latin typeface="Arial" pitchFamily="34" charset="0"/>
                  <a:cs typeface="Arial" pitchFamily="34" charset="0"/>
                </a:rPr>
                <a:t>חיפוש מסעדה</a:t>
              </a:r>
              <a:endParaRPr lang="he-IL" sz="1200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0" name="Picture 99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t="844" b="2486"/>
          <a:stretch/>
        </p:blipFill>
        <p:spPr bwMode="auto">
          <a:xfrm>
            <a:off x="611560" y="2982159"/>
            <a:ext cx="2415013" cy="248647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611562" y="2372285"/>
            <a:ext cx="244827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Food order center</a:t>
            </a:r>
            <a:endParaRPr lang="he-IL" sz="1200" b="1" dirty="0">
              <a:solidFill>
                <a:srgbClr val="C00000"/>
              </a:solidFill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1560" y="2425989"/>
            <a:ext cx="1268527" cy="328687"/>
            <a:chOff x="910429" y="2848315"/>
            <a:chExt cx="2566908" cy="676730"/>
          </a:xfrm>
        </p:grpSpPr>
        <p:pic>
          <p:nvPicPr>
            <p:cNvPr id="104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429" y="2848315"/>
              <a:ext cx="2566908" cy="676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5" name="TextBox 104"/>
            <p:cNvSpPr txBox="1"/>
            <p:nvPr/>
          </p:nvSpPr>
          <p:spPr>
            <a:xfrm>
              <a:off x="1217086" y="2881214"/>
              <a:ext cx="2117084" cy="5703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אודות המסעדה</a:t>
              </a:r>
              <a:endParaRPr lang="he-IL" sz="12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714504" y="2425990"/>
            <a:ext cx="1463089" cy="328686"/>
            <a:chOff x="1174462" y="3573017"/>
            <a:chExt cx="2497438" cy="584473"/>
          </a:xfrm>
        </p:grpSpPr>
        <p:pic>
          <p:nvPicPr>
            <p:cNvPr id="107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931" y="3573017"/>
              <a:ext cx="2216969" cy="584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TextBox 107"/>
            <p:cNvSpPr txBox="1"/>
            <p:nvPr/>
          </p:nvSpPr>
          <p:spPr>
            <a:xfrm>
              <a:off x="1174462" y="3604466"/>
              <a:ext cx="2437629" cy="49256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1200" dirty="0" smtClean="0"/>
                <a:t>תפריט</a:t>
              </a:r>
              <a:endParaRPr lang="he-IL" sz="1100" dirty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216656" y="2660317"/>
            <a:ext cx="13847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מסעדת דוגמא</a:t>
            </a:r>
            <a:endParaRPr lang="he-IL" dirty="0"/>
          </a:p>
        </p:txBody>
      </p:sp>
      <p:pic>
        <p:nvPicPr>
          <p:cNvPr id="110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38" y="2960437"/>
            <a:ext cx="148471" cy="253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4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675" b="31303"/>
          <a:stretch/>
        </p:blipFill>
        <p:spPr bwMode="auto">
          <a:xfrm>
            <a:off x="616697" y="2985972"/>
            <a:ext cx="2385278" cy="248265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8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2" grpId="0"/>
      <p:bldP spid="102" grpId="1"/>
      <p:bldP spid="109" grpId="0"/>
    </p:bld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373</Words>
  <Application>Microsoft Office PowerPoint</Application>
  <PresentationFormat>On-screen Show (4:3)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Food Order Center</vt:lpstr>
      <vt:lpstr>Overview</vt:lpstr>
      <vt:lpstr>Motivation (WHY)</vt:lpstr>
      <vt:lpstr>USE CASE DIAGRAm (WhaT)</vt:lpstr>
      <vt:lpstr>Google APP EnginE (HOW)</vt:lpstr>
      <vt:lpstr>GOOgle web toolkit (HOW)</vt:lpstr>
      <vt:lpstr>Android sdk (HOW)</vt:lpstr>
      <vt:lpstr>System diagram (HOW)</vt:lpstr>
      <vt:lpstr>App Demonstration (WOW)</vt:lpstr>
      <vt:lpstr>App Demonstration (WOW)</vt:lpstr>
      <vt:lpstr>Gantt (WHEN)</vt:lpstr>
      <vt:lpstr>Links (where)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stream2</dc:creator>
  <cp:lastModifiedBy>stream2</cp:lastModifiedBy>
  <cp:revision>47</cp:revision>
  <dcterms:created xsi:type="dcterms:W3CDTF">2012-12-05T10:54:07Z</dcterms:created>
  <dcterms:modified xsi:type="dcterms:W3CDTF">2012-12-05T19:28:13Z</dcterms:modified>
</cp:coreProperties>
</file>