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67" r:id="rId4"/>
    <p:sldId id="266" r:id="rId5"/>
    <p:sldId id="268" r:id="rId6"/>
    <p:sldId id="270" r:id="rId7"/>
    <p:sldId id="271" r:id="rId8"/>
    <p:sldId id="265" r:id="rId9"/>
    <p:sldId id="258" r:id="rId10"/>
    <p:sldId id="261" r:id="rId11"/>
    <p:sldId id="257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כ"א/כסלו/תשע"ג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12/5/2012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12/5/2012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12/5/2012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12/5/2012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12/5/2012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12/5/2012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g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16656" y="2660317"/>
            <a:ext cx="138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מסעדת דוגמא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34" y="2674747"/>
            <a:ext cx="3589245" cy="266063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640" y="3049215"/>
            <a:ext cx="1384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מסעדת דוגמא</a:t>
            </a:r>
            <a:endParaRPr lang="he-IL" sz="1400" dirty="0"/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0" b="18455"/>
          <a:stretch/>
        </p:blipFill>
        <p:spPr bwMode="auto">
          <a:xfrm>
            <a:off x="6264983" y="3332303"/>
            <a:ext cx="1591121" cy="6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508104" y="3356992"/>
            <a:ext cx="660412" cy="216022"/>
            <a:chOff x="6215844" y="3429002"/>
            <a:chExt cx="660412" cy="216022"/>
          </a:xfrm>
        </p:grpSpPr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08104" y="3661792"/>
            <a:ext cx="660412" cy="216022"/>
            <a:chOff x="6215844" y="3429002"/>
            <a:chExt cx="660412" cy="216022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95764" y="3933055"/>
            <a:ext cx="2339887" cy="334145"/>
            <a:chOff x="5495764" y="3933055"/>
            <a:chExt cx="2339887" cy="334145"/>
          </a:xfrm>
        </p:grpSpPr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49" b="51228"/>
            <a:stretch/>
          </p:blipFill>
          <p:spPr bwMode="auto">
            <a:xfrm>
              <a:off x="6244530" y="3933055"/>
              <a:ext cx="1591121" cy="334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5495764" y="4005064"/>
              <a:ext cx="660412" cy="216022"/>
              <a:chOff x="6215844" y="3429002"/>
              <a:chExt cx="660412" cy="216022"/>
            </a:xfrm>
          </p:grpSpPr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5844" y="3429002"/>
                <a:ext cx="643796" cy="215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301680" y="3429580"/>
                <a:ext cx="574576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800" b="1" dirty="0" smtClean="0"/>
                  <a:t>DONE</a:t>
                </a:r>
                <a:endParaRPr lang="he-IL" sz="400" b="1" dirty="0"/>
              </a:p>
            </p:txBody>
          </p:sp>
        </p:grpSp>
      </p:grp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2"/>
          <a:stretch/>
        </p:blipFill>
        <p:spPr bwMode="auto">
          <a:xfrm>
            <a:off x="683568" y="3245814"/>
            <a:ext cx="2400300" cy="21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28461" y="2444293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6892" y="2420888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9759" y="3236381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ההזמנה בוצעה! </a:t>
              </a:r>
              <a:endParaRPr lang="he-IL" dirty="0"/>
            </a:p>
          </p:txBody>
        </p: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11560" y="2425989"/>
            <a:ext cx="1268527" cy="328687"/>
            <a:chOff x="910429" y="2848315"/>
            <a:chExt cx="2566908" cy="676730"/>
          </a:xfrm>
        </p:grpSpPr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אודות המסעדה</a:t>
              </a:r>
              <a:endParaRPr lang="he-IL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14504" y="2425990"/>
            <a:ext cx="1463089" cy="328686"/>
            <a:chOff x="1174462" y="3573017"/>
            <a:chExt cx="2497438" cy="584473"/>
          </a:xfrm>
        </p:grpSpPr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/>
                <a:t>תפריט</a:t>
              </a:r>
              <a:endParaRPr lang="he-IL" sz="1100" dirty="0"/>
            </a:p>
          </p:txBody>
        </p:sp>
      </p:grp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675" b="31303"/>
          <a:stretch/>
        </p:blipFill>
        <p:spPr bwMode="auto">
          <a:xfrm>
            <a:off x="616697" y="2985972"/>
            <a:ext cx="2385278" cy="248265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842917" cy="56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http://www.eclipse.org/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Diagram</a:t>
            </a:r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7170" name="Picture 2" descr="C:\workspace\food-center\food-center\docs\food-center.vpp.mid_sem_uc_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3"/>
            <a:ext cx="8640960" cy="56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APP </a:t>
            </a:r>
            <a:r>
              <a:rPr lang="en-US" dirty="0" err="1" smtClean="0"/>
              <a:t>EnginE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34" y="2674747"/>
            <a:ext cx="3589245" cy="266063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0" b="18455"/>
          <a:stretch/>
        </p:blipFill>
        <p:spPr bwMode="auto">
          <a:xfrm>
            <a:off x="6264983" y="3332303"/>
            <a:ext cx="1591121" cy="6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683222" y="2852936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9640" y="3049215"/>
            <a:ext cx="1384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מסעדת דוגמא</a:t>
            </a:r>
            <a:endParaRPr lang="he-IL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508104" y="3356992"/>
            <a:ext cx="660412" cy="216022"/>
            <a:chOff x="6215844" y="3429002"/>
            <a:chExt cx="660412" cy="216022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08104" y="3661792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611562" y="2599342"/>
            <a:ext cx="2491636" cy="276999"/>
            <a:chOff x="1079613" y="2492896"/>
            <a:chExt cx="2556283" cy="339110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416072" y="2492896"/>
              <a:ext cx="1047935" cy="339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חיפוש מסעדה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0" name="Picture 99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844" b="2486"/>
          <a:stretch/>
        </p:blipFill>
        <p:spPr bwMode="auto">
          <a:xfrm>
            <a:off x="611560" y="2982159"/>
            <a:ext cx="2415013" cy="248647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611562" y="2372285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1560" y="2425989"/>
            <a:ext cx="1268527" cy="328687"/>
            <a:chOff x="910429" y="2848315"/>
            <a:chExt cx="2566908" cy="676730"/>
          </a:xfrm>
        </p:grpSpPr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אודות המסעדה</a:t>
              </a:r>
              <a:endParaRPr lang="he-IL" sz="12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714504" y="2425990"/>
            <a:ext cx="1463089" cy="328686"/>
            <a:chOff x="1174462" y="3573017"/>
            <a:chExt cx="2497438" cy="584473"/>
          </a:xfrm>
        </p:grpSpPr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/>
                <a:t>תפריט</a:t>
              </a:r>
              <a:endParaRPr lang="he-IL" sz="11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16656" y="2660317"/>
            <a:ext cx="138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מסעדת דוגמא</a:t>
            </a:r>
            <a:endParaRPr lang="he-IL" dirty="0"/>
          </a:p>
        </p:txBody>
      </p:sp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675" b="31303"/>
          <a:stretch/>
        </p:blipFill>
        <p:spPr bwMode="auto">
          <a:xfrm>
            <a:off x="616697" y="2985972"/>
            <a:ext cx="2385278" cy="248265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2" grpId="0"/>
      <p:bldP spid="102" grpId="1"/>
      <p:bldP spid="109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371</Words>
  <Application>Microsoft Office PowerPoint</Application>
  <PresentationFormat>On-screen Show (4:3)</PresentationFormat>
  <Paragraphs>104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web toolkit (HOW)</vt:lpstr>
      <vt:lpstr>Android sdk (HOW)</vt:lpstr>
      <vt:lpstr>System diagram (HOW)</vt:lpstr>
      <vt:lpstr>App Demonstration (WOW)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48</cp:revision>
  <dcterms:created xsi:type="dcterms:W3CDTF">2012-12-05T10:54:07Z</dcterms:created>
  <dcterms:modified xsi:type="dcterms:W3CDTF">2012-12-05T19:44:29Z</dcterms:modified>
</cp:coreProperties>
</file>