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67" r:id="rId4"/>
    <p:sldId id="266" r:id="rId5"/>
    <p:sldId id="275" r:id="rId6"/>
    <p:sldId id="268" r:id="rId7"/>
    <p:sldId id="270" r:id="rId8"/>
    <p:sldId id="271" r:id="rId9"/>
    <p:sldId id="265" r:id="rId10"/>
    <p:sldId id="276" r:id="rId11"/>
    <p:sldId id="258" r:id="rId12"/>
    <p:sldId id="273" r:id="rId13"/>
    <p:sldId id="274" r:id="rId14"/>
    <p:sldId id="261" r:id="rId15"/>
    <p:sldId id="25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>
        <p:scale>
          <a:sx n="75" d="100"/>
          <a:sy n="75" d="100"/>
        </p:scale>
        <p:origin x="-2028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9B0BE01-D5BF-4D34-A5B1-06B957001080}" type="datetimeFigureOut">
              <a:rPr lang="he-IL" smtClean="0"/>
              <a:t>ו'/טבת/תשע"ג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8F25D5-F4F7-4B33-847F-6FA75A957A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70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4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F030894-FDF1-49AF-8058-4C55B35AF967}" type="datetime1">
              <a:rPr lang="en-US" smtClean="0"/>
              <a:t>12/19/2012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C69CC89-E9F8-4835-8AA8-7B4688FD7922}" type="datetime1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B13C8F-7327-4072-B74E-5AB672FAA917}" type="datetime1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DB66CA-DB78-4911-87A4-76C50FE88C79}" type="datetime1">
              <a:rPr lang="en-US" smtClean="0"/>
              <a:t>12/19/2012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F7E9A30-B352-493C-9BED-B66D9B0B1F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53196A-85F1-41ED-B452-8CA5D27E152D}" type="datetime1">
              <a:rPr lang="en-US" smtClean="0"/>
              <a:t>12/19/2012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BA271D-E08A-4171-B117-65FB134BE1D8}" type="datetime1">
              <a:rPr lang="en-US" smtClean="0"/>
              <a:t>12/19/2012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AB665B-3DBD-4426-BA43-87FCF0529618}" type="datetime1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E19FB1-A3B4-4E8C-88F2-DB29773F5936}" type="datetime1">
              <a:rPr lang="en-US" smtClean="0"/>
              <a:t>12/19/2012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580D32-CFE7-4479-880D-8DC22CFC80B6}" type="datetime1">
              <a:rPr lang="en-US" smtClean="0"/>
              <a:t>12/19/2012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84A284-52FE-4810-8277-CC75EC1C1622}" type="datetime1">
              <a:rPr lang="en-US" smtClean="0"/>
              <a:t>12/19/2012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D48A97-779D-49F9-88B9-1B72A67BF81B}" type="datetime1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839E7CE6-A2D5-41DF-8449-C89B850264C5}" type="datetime1">
              <a:rPr lang="en-US" smtClean="0"/>
              <a:t>12/19/2012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gram.ly/" TargetMode="External"/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hyperlink" Target="http://www.visual-paradigm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oogle/gcm/index.html" TargetMode="External"/><Relationship Id="rId11" Type="http://schemas.openxmlformats.org/officeDocument/2006/relationships/hyperlink" Target="http://food-center.appspot.com/" TargetMode="External"/><Relationship Id="rId5" Type="http://schemas.openxmlformats.org/officeDocument/2006/relationships/hyperlink" Target="http://developer.android.com/sdk/index.html" TargetMode="External"/><Relationship Id="rId10" Type="http://schemas.openxmlformats.org/officeDocument/2006/relationships/hyperlink" Target="http://code.google.com/p/food-center/" TargetMode="External"/><Relationship Id="rId4" Type="http://schemas.openxmlformats.org/officeDocument/2006/relationships/hyperlink" Target="https://developers.google.com/web-toolkit/" TargetMode="External"/><Relationship Id="rId9" Type="http://schemas.openxmlformats.org/officeDocument/2006/relationships/hyperlink" Target="https://app.gantt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Food Order Center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 Semester Presentation. (WHO)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24735" y="5661248"/>
            <a:ext cx="3833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Developers: Hila </a:t>
            </a:r>
            <a:r>
              <a:rPr lang="en-US" dirty="0" err="1" smtClean="0"/>
              <a:t>Mefano</a:t>
            </a:r>
            <a:r>
              <a:rPr lang="en-US" dirty="0" smtClean="0"/>
              <a:t>, </a:t>
            </a:r>
            <a:r>
              <a:rPr lang="en-US" dirty="0" err="1" smtClean="0"/>
              <a:t>Dror</a:t>
            </a:r>
            <a:r>
              <a:rPr lang="en-US" dirty="0" smtClean="0"/>
              <a:t> Baum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312576" y="5939988"/>
            <a:ext cx="27158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Supervise : </a:t>
            </a:r>
            <a:r>
              <a:rPr lang="en-US" dirty="0" err="1" smtClean="0"/>
              <a:t>Genady</a:t>
            </a:r>
            <a:r>
              <a:rPr lang="en-US" dirty="0" smtClean="0"/>
              <a:t> </a:t>
            </a:r>
            <a:r>
              <a:rPr lang="en-US" dirty="0" err="1" smtClean="0"/>
              <a:t>Paikin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6309320"/>
            <a:ext cx="13594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20.12.2012</a:t>
            </a:r>
            <a:endParaRPr lang="he-IL" dirty="0"/>
          </a:p>
        </p:txBody>
      </p:sp>
      <p:pic>
        <p:nvPicPr>
          <p:cNvPr id="8197" name="Picture 5" descr="http://www.aolartists.com/sites/aolartists.com/files/artworks/SHORT_AOL_Art_Painting_Dave_White_Painted_Bu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err="1" smtClean="0"/>
              <a:t>db</a:t>
            </a:r>
            <a:r>
              <a:rPr lang="en-US" dirty="0" smtClean="0"/>
              <a:t> class diagram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4066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8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6" name="Cloud 5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55576" y="2372285"/>
            <a:ext cx="22868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Welcome to food order center</a:t>
            </a:r>
            <a:endParaRPr lang="he-IL" sz="2000" b="1" dirty="0">
              <a:solidFill>
                <a:srgbClr val="C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1560" y="3164373"/>
            <a:ext cx="2566908" cy="676730"/>
            <a:chOff x="1104992" y="3573016"/>
            <a:chExt cx="2566908" cy="67673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3573016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77000" y="3717032"/>
              <a:ext cx="24588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Search for restaurants </a:t>
              </a:r>
              <a:endParaRPr lang="he-IL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1560" y="3884453"/>
            <a:ext cx="2566908" cy="676730"/>
            <a:chOff x="1104992" y="4304662"/>
            <a:chExt cx="2566908" cy="676730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4304662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670462" y="4458361"/>
              <a:ext cx="117711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history</a:t>
              </a:r>
              <a:endParaRPr lang="he-IL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184" y="4676541"/>
            <a:ext cx="2556284" cy="676730"/>
            <a:chOff x="1115616" y="5000870"/>
            <a:chExt cx="2556284" cy="676730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000870"/>
              <a:ext cx="2556284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548969" y="5147900"/>
              <a:ext cx="15108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coworkers</a:t>
              </a:r>
              <a:endParaRPr lang="he-IL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75" name="Group 74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Demonstration </a:t>
            </a:r>
            <a:r>
              <a:rPr lang="en-US" dirty="0" smtClean="0"/>
              <a:t>(WOW)</a:t>
            </a:r>
            <a:endParaRPr lang="he-IL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72220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11" name="Cloud 10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55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 Demonstration (WOW)</a:t>
            </a:r>
            <a:endParaRPr lang="he-IL" dirty="0"/>
          </a:p>
        </p:txBody>
      </p:sp>
      <p:sp>
        <p:nvSpPr>
          <p:cNvPr id="37" name="Slide Number Placeholder 59"/>
          <p:cNvSpPr txBox="1">
            <a:spLocks/>
          </p:cNvSpPr>
          <p:nvPr/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E9A30-B352-493C-9BED-B66D9B0B1F1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22803" y="2695752"/>
            <a:ext cx="2491636" cy="276999"/>
            <a:chOff x="1079613" y="2492896"/>
            <a:chExt cx="2556283" cy="33911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1" t="32060" r="8641" b="24563"/>
            <a:stretch/>
          </p:blipFill>
          <p:spPr bwMode="auto">
            <a:xfrm>
              <a:off x="1079613" y="2564903"/>
              <a:ext cx="2556283" cy="26609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079614" y="2492896"/>
              <a:ext cx="2024228" cy="339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Search</a:t>
              </a:r>
              <a:endParaRPr lang="he-IL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2803" y="2420888"/>
            <a:ext cx="24482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Food order center</a:t>
            </a:r>
            <a:endParaRPr lang="he-IL" sz="1200" b="1" dirty="0">
              <a:solidFill>
                <a:srgbClr val="C00000"/>
              </a:solidFill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44837"/>
              </p:ext>
            </p:extLst>
          </p:nvPr>
        </p:nvGraphicFramePr>
        <p:xfrm>
          <a:off x="602528" y="2996952"/>
          <a:ext cx="2394310" cy="2492991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197155"/>
                <a:gridCol w="1197155"/>
              </a:tblGrid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Hastekia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Buba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Gamp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Basarella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Japaninca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Mina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Tomey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Zesty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66" name="Group 65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0983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0" name="Group 69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5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11" name="Cloud 10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55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 Demonstration (WOW)</a:t>
            </a:r>
            <a:endParaRPr lang="he-IL" dirty="0"/>
          </a:p>
        </p:txBody>
      </p:sp>
      <p:sp>
        <p:nvSpPr>
          <p:cNvPr id="37" name="Slide Number Placeholder 59"/>
          <p:cNvSpPr txBox="1">
            <a:spLocks/>
          </p:cNvSpPr>
          <p:nvPr/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E9A30-B352-493C-9BED-B66D9B0B1F1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39177" y="2420888"/>
            <a:ext cx="1268527" cy="328687"/>
            <a:chOff x="910429" y="2848315"/>
            <a:chExt cx="2566908" cy="676730"/>
          </a:xfrm>
        </p:grpSpPr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9" y="2848315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217086" y="2881214"/>
              <a:ext cx="2117084" cy="5703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About</a:t>
              </a:r>
              <a:endParaRPr lang="he-IL" sz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91680" y="2420888"/>
            <a:ext cx="1463089" cy="328686"/>
            <a:chOff x="1174462" y="3573017"/>
            <a:chExt cx="2497438" cy="584473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931" y="3573017"/>
              <a:ext cx="2216969" cy="58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174462" y="3604466"/>
              <a:ext cx="2437629" cy="4925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Menu</a:t>
              </a:r>
              <a:endParaRPr lang="he-IL" sz="11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9556" y="2638833"/>
            <a:ext cx="2324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Restaurant: example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581825" y="2976322"/>
            <a:ext cx="2415013" cy="24929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u="sng" dirty="0" smtClean="0"/>
              <a:t>Business</a:t>
            </a:r>
          </a:p>
          <a:p>
            <a:r>
              <a:rPr lang="en-US" sz="1200" dirty="0" err="1" smtClean="0"/>
              <a:t>Beaff</a:t>
            </a:r>
            <a:r>
              <a:rPr lang="en-US" sz="1200" dirty="0" smtClean="0"/>
              <a:t> steak		28nis</a:t>
            </a:r>
          </a:p>
          <a:p>
            <a:r>
              <a:rPr lang="en-US" sz="1200" dirty="0" smtClean="0"/>
              <a:t>Pasta With Chicken	30nis</a:t>
            </a:r>
          </a:p>
          <a:p>
            <a:r>
              <a:rPr lang="en-US" sz="1200" dirty="0" smtClean="0"/>
              <a:t>Shrimps		50nis</a:t>
            </a:r>
          </a:p>
          <a:p>
            <a:endParaRPr lang="en-US" sz="1200" b="1" u="sng" dirty="0" smtClean="0"/>
          </a:p>
          <a:p>
            <a:r>
              <a:rPr lang="en-US" sz="1600" b="1" u="sng" dirty="0" smtClean="0"/>
              <a:t>Additions</a:t>
            </a:r>
          </a:p>
          <a:p>
            <a:r>
              <a:rPr lang="en-US" sz="1200" dirty="0" smtClean="0"/>
              <a:t>Rice		12nis</a:t>
            </a:r>
          </a:p>
          <a:p>
            <a:r>
              <a:rPr lang="en-US" sz="1200" dirty="0" smtClean="0"/>
              <a:t>House Salad		12nis</a:t>
            </a:r>
          </a:p>
          <a:p>
            <a:endParaRPr lang="en-US" sz="1200" dirty="0" smtClean="0"/>
          </a:p>
          <a:p>
            <a:r>
              <a:rPr lang="en-US" sz="1600" b="1" u="sng" dirty="0" smtClean="0"/>
              <a:t>Drinks</a:t>
            </a:r>
          </a:p>
          <a:p>
            <a:r>
              <a:rPr lang="en-US" sz="1200" dirty="0" smtClean="0"/>
              <a:t>Coca-Cola		8nis</a:t>
            </a:r>
          </a:p>
          <a:p>
            <a:r>
              <a:rPr lang="en-US" sz="1200" dirty="0" smtClean="0"/>
              <a:t>Water		8nis</a:t>
            </a: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0983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3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32" name="Cloud 31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ame 32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355527" y="2490081"/>
            <a:ext cx="9345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My Cart</a:t>
            </a:r>
            <a:endParaRPr lang="he-IL" b="1" dirty="0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9" y="5468629"/>
            <a:ext cx="452622" cy="4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0157"/>
              </p:ext>
            </p:extLst>
          </p:nvPr>
        </p:nvGraphicFramePr>
        <p:xfrm>
          <a:off x="706400" y="2911876"/>
          <a:ext cx="2246844" cy="735856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2246844"/>
              </a:tblGrid>
              <a:tr h="3679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 smtClean="0"/>
                        <a:t>Beaf</a:t>
                      </a:r>
                      <a:r>
                        <a:rPr lang="en-US" sz="1200" baseline="0" dirty="0" smtClean="0"/>
                        <a:t> Steak                        30nis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Coca-Cola                           8nis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Demonstration (WOW)</a:t>
            </a:r>
            <a:endParaRPr lang="he-IL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14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58094" y="2372363"/>
            <a:ext cx="2664296" cy="352839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Group 50"/>
          <p:cNvGrpSpPr/>
          <p:nvPr/>
        </p:nvGrpSpPr>
        <p:grpSpPr>
          <a:xfrm>
            <a:off x="1014221" y="3423289"/>
            <a:ext cx="1752041" cy="1217985"/>
            <a:chOff x="890515" y="3968641"/>
            <a:chExt cx="1752041" cy="1217985"/>
          </a:xfrm>
        </p:grpSpPr>
        <p:sp>
          <p:nvSpPr>
            <p:cNvPr id="50" name="Rectangle 49"/>
            <p:cNvSpPr/>
            <p:nvPr/>
          </p:nvSpPr>
          <p:spPr>
            <a:xfrm>
              <a:off x="890515" y="3968641"/>
              <a:ext cx="1656184" cy="121798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576" y="4252446"/>
              <a:ext cx="16829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Order Done!</a:t>
              </a:r>
              <a:endParaRPr lang="he-IL" dirty="0"/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74647"/>
              </p:ext>
            </p:extLst>
          </p:nvPr>
        </p:nvGraphicFramePr>
        <p:xfrm>
          <a:off x="5334626" y="4365104"/>
          <a:ext cx="3371292" cy="74168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</a:rPr>
                        <a:t>Beaf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Steak</a:t>
                      </a:r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Delivery (company b)</a:t>
                      </a:r>
                      <a:endParaRPr lang="he-IL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Coca-Cola</a:t>
                      </a:r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Delivery (company b)</a:t>
                      </a:r>
                      <a:endParaRPr lang="he-IL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14751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dirty="0" smtClean="0"/>
                        <a:t>Delivery (company</a:t>
                      </a:r>
                      <a:r>
                        <a:rPr lang="en-US" sz="900" baseline="0" dirty="0" smtClean="0"/>
                        <a:t> a)</a:t>
                      </a:r>
                      <a:endParaRPr lang="he-IL" sz="9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939760" y="4421349"/>
            <a:ext cx="660412" cy="216022"/>
            <a:chOff x="6215844" y="3429002"/>
            <a:chExt cx="660412" cy="216022"/>
          </a:xfrm>
        </p:grpSpPr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31452" y="4757905"/>
            <a:ext cx="660412" cy="252027"/>
            <a:chOff x="6215844" y="3429002"/>
            <a:chExt cx="660412" cy="252027"/>
          </a:xfrm>
        </p:grpSpPr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6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Gantt (WHEN)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968552" cy="531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(where)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Eclipse : </a:t>
            </a:r>
            <a:r>
              <a:rPr lang="en-US" dirty="0" smtClean="0">
                <a:hlinkClick r:id="rId2"/>
              </a:rPr>
              <a:t>http://www.eclipse.org/</a:t>
            </a:r>
            <a:endParaRPr lang="en-US" dirty="0" smtClean="0"/>
          </a:p>
          <a:p>
            <a:r>
              <a:rPr lang="en-US" dirty="0"/>
              <a:t>Google App Engine: </a:t>
            </a:r>
            <a:r>
              <a:rPr lang="en-US" i="1" dirty="0">
                <a:hlinkClick r:id="rId3"/>
              </a:rPr>
              <a:t>https://developers.</a:t>
            </a:r>
            <a:r>
              <a:rPr lang="en-US" b="1" i="1" dirty="0">
                <a:hlinkClick r:id="rId3"/>
              </a:rPr>
              <a:t>google</a:t>
            </a:r>
            <a:r>
              <a:rPr lang="en-US" i="1" dirty="0">
                <a:hlinkClick r:id="rId3"/>
              </a:rPr>
              <a:t>.com/</a:t>
            </a:r>
            <a:r>
              <a:rPr lang="en-US" b="1" i="1" dirty="0">
                <a:hlinkClick r:id="rId3"/>
              </a:rPr>
              <a:t>appengine</a:t>
            </a:r>
            <a:r>
              <a:rPr lang="en-US" i="1" dirty="0">
                <a:hlinkClick r:id="rId3"/>
              </a:rPr>
              <a:t>/</a:t>
            </a:r>
            <a:endParaRPr lang="en-US" i="1" dirty="0"/>
          </a:p>
          <a:p>
            <a:r>
              <a:rPr lang="en-US" i="1" dirty="0"/>
              <a:t>Google Web Toolkit: </a:t>
            </a:r>
            <a:r>
              <a:rPr lang="en-US" i="1" dirty="0">
                <a:hlinkClick r:id="rId4"/>
              </a:rPr>
              <a:t>https://developers.google.com/web-toolkit/</a:t>
            </a:r>
            <a:endParaRPr lang="en-US" i="1" dirty="0"/>
          </a:p>
          <a:p>
            <a:r>
              <a:rPr lang="en-US" dirty="0" smtClean="0"/>
              <a:t>Android SDK: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developer.android.com/sdk/index.html</a:t>
            </a:r>
            <a:endParaRPr lang="en-US" dirty="0" smtClean="0"/>
          </a:p>
          <a:p>
            <a:r>
              <a:rPr lang="en-US" i="1" dirty="0" smtClean="0"/>
              <a:t>Google Cloud Messaging</a:t>
            </a:r>
            <a:r>
              <a:rPr lang="en-US" i="1" dirty="0"/>
              <a:t>: </a:t>
            </a:r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developer.android.com/google/gcm/index.html</a:t>
            </a:r>
            <a:endParaRPr lang="en-US" i="1" dirty="0" smtClean="0"/>
          </a:p>
          <a:p>
            <a:r>
              <a:rPr lang="en-US" i="1" dirty="0" smtClean="0"/>
              <a:t>Visual Paradigm for UML</a:t>
            </a:r>
            <a:r>
              <a:rPr lang="en-US" i="1" dirty="0"/>
              <a:t>: </a:t>
            </a:r>
            <a:r>
              <a:rPr lang="en-US" i="1" dirty="0">
                <a:hlinkClick r:id="rId7"/>
              </a:rPr>
              <a:t>http://www.visual-paradigm.com</a:t>
            </a:r>
            <a:r>
              <a:rPr lang="en-US" i="1" dirty="0" smtClean="0">
                <a:hlinkClick r:id="rId7"/>
              </a:rPr>
              <a:t>/</a:t>
            </a:r>
            <a:endParaRPr lang="en-US" i="1" dirty="0" smtClean="0"/>
          </a:p>
          <a:p>
            <a:r>
              <a:rPr lang="en-US" i="1" dirty="0"/>
              <a:t>System Diagram: </a:t>
            </a:r>
            <a:r>
              <a:rPr lang="en-US" i="1" dirty="0">
                <a:hlinkClick r:id="rId8"/>
              </a:rPr>
              <a:t>http://www.diagram.ly</a:t>
            </a:r>
            <a:r>
              <a:rPr lang="en-US" i="1" dirty="0" smtClean="0">
                <a:hlinkClick r:id="rId8"/>
              </a:rPr>
              <a:t>/</a:t>
            </a:r>
            <a:endParaRPr lang="en-US" i="1" dirty="0" smtClean="0"/>
          </a:p>
          <a:p>
            <a:r>
              <a:rPr lang="en-US" i="1" dirty="0" err="1" smtClean="0"/>
              <a:t>Gantter</a:t>
            </a:r>
            <a:r>
              <a:rPr lang="en-US" i="1" dirty="0" smtClean="0"/>
              <a:t>: </a:t>
            </a:r>
            <a:r>
              <a:rPr lang="en-US" i="1" dirty="0">
                <a:hlinkClick r:id="rId9"/>
              </a:rPr>
              <a:t>https://app.gantter.com</a:t>
            </a:r>
            <a:r>
              <a:rPr lang="en-US" i="1" dirty="0" smtClean="0">
                <a:hlinkClick r:id="rId9"/>
              </a:rPr>
              <a:t>/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SVN: </a:t>
            </a:r>
            <a:r>
              <a:rPr lang="en-US" i="1" dirty="0" smtClean="0">
                <a:hlinkClick r:id="rId10"/>
              </a:rPr>
              <a:t>http://code.google.com/p/food-center/</a:t>
            </a:r>
            <a:endParaRPr lang="en-US" i="1" dirty="0" smtClean="0"/>
          </a:p>
          <a:p>
            <a:r>
              <a:rPr lang="en-US" i="1" dirty="0" smtClean="0"/>
              <a:t>Google app: </a:t>
            </a:r>
            <a:r>
              <a:rPr lang="en-US" i="1" dirty="0" smtClean="0">
                <a:hlinkClick r:id="rId11"/>
              </a:rPr>
              <a:t>http://food-center.appspot.com/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WHY - motivation</a:t>
            </a:r>
          </a:p>
          <a:p>
            <a:pPr algn="l" rtl="0"/>
            <a:r>
              <a:rPr lang="en-US" dirty="0" smtClean="0"/>
              <a:t>WHAT - use cases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Google App Engine</a:t>
            </a:r>
          </a:p>
          <a:p>
            <a:pPr lvl="1"/>
            <a:r>
              <a:rPr lang="en-US" dirty="0" smtClean="0"/>
              <a:t>Google Web Toolkit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System Diagram</a:t>
            </a:r>
          </a:p>
          <a:p>
            <a:pPr lvl="1"/>
            <a:r>
              <a:rPr lang="en-US" dirty="0" smtClean="0"/>
              <a:t>High Level Class Diagrams</a:t>
            </a:r>
          </a:p>
          <a:p>
            <a:r>
              <a:rPr lang="en-US" dirty="0" smtClean="0"/>
              <a:t>WOW – demonstration</a:t>
            </a:r>
          </a:p>
          <a:p>
            <a:r>
              <a:rPr lang="en-US" dirty="0" smtClean="0"/>
              <a:t>WHEN – </a:t>
            </a:r>
            <a:r>
              <a:rPr lang="en-US" dirty="0" err="1" smtClean="0"/>
              <a:t>gnatt</a:t>
            </a:r>
            <a:endParaRPr lang="en-US" dirty="0" smtClean="0"/>
          </a:p>
          <a:p>
            <a:r>
              <a:rPr lang="en-US" dirty="0" smtClean="0"/>
              <a:t>WHERE - links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(WHY)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</a:t>
            </a:r>
            <a:r>
              <a:rPr lang="en-US" dirty="0"/>
              <a:t>employees can order their food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Simplify </a:t>
            </a:r>
            <a:r>
              <a:rPr lang="en-US" dirty="0"/>
              <a:t>the process of money handling for both the companies and the restaurants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 of service charges for this client </a:t>
            </a:r>
            <a:r>
              <a:rPr lang="en-US" dirty="0"/>
              <a:t>server </a:t>
            </a:r>
            <a:r>
              <a:rPr lang="en-US" dirty="0" smtClean="0"/>
              <a:t>application.</a:t>
            </a:r>
            <a:endParaRPr lang="en-US" dirty="0"/>
          </a:p>
          <a:p>
            <a:pPr lvl="1"/>
            <a:r>
              <a:rPr lang="en-US" dirty="0" smtClean="0"/>
              <a:t>Free Android SDK</a:t>
            </a:r>
            <a:endParaRPr lang="en-US" dirty="0"/>
          </a:p>
          <a:p>
            <a:pPr lvl="1"/>
            <a:r>
              <a:rPr lang="en-US" dirty="0" smtClean="0"/>
              <a:t>Free Google </a:t>
            </a:r>
            <a:r>
              <a:rPr lang="en-US" dirty="0"/>
              <a:t>services will be used as much as possible.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DIAGRAm</a:t>
            </a:r>
            <a:r>
              <a:rPr lang="en-US" dirty="0" smtClean="0"/>
              <a:t> (</a:t>
            </a:r>
            <a:r>
              <a:rPr lang="en-US" dirty="0" err="1" smtClean="0"/>
              <a:t>WhaT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0891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APP </a:t>
            </a:r>
            <a:r>
              <a:rPr lang="en-US" dirty="0" err="1"/>
              <a:t>EnginE</a:t>
            </a:r>
            <a:r>
              <a:rPr lang="en-US" dirty="0"/>
              <a:t> (HOW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JAVA servlet container.</a:t>
            </a:r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Eclipse plugin.</a:t>
            </a:r>
          </a:p>
          <a:p>
            <a:pPr lvl="1" algn="l" rtl="0"/>
            <a:r>
              <a:rPr lang="en-US" dirty="0" smtClean="0"/>
              <a:t>Big web community.</a:t>
            </a:r>
          </a:p>
          <a:p>
            <a:pPr lvl="1" algn="l" rtl="0"/>
            <a:r>
              <a:rPr lang="en-US" dirty="0" smtClean="0"/>
              <a:t>Easy to access Admin panel.</a:t>
            </a:r>
          </a:p>
          <a:p>
            <a:pPr algn="l" rtl="0"/>
            <a:r>
              <a:rPr lang="en-US" dirty="0" smtClean="0"/>
              <a:t>Easy integration with other </a:t>
            </a:r>
            <a:r>
              <a:rPr lang="en-US" dirty="0"/>
              <a:t>G</a:t>
            </a:r>
            <a:r>
              <a:rPr lang="en-US" dirty="0" smtClean="0"/>
              <a:t>oogle services.</a:t>
            </a:r>
          </a:p>
          <a:p>
            <a:pPr lvl="1" algn="l" rtl="0"/>
            <a:r>
              <a:rPr lang="en-US" dirty="0" smtClean="0"/>
              <a:t>Google Data store.</a:t>
            </a:r>
          </a:p>
          <a:p>
            <a:pPr lvl="1" algn="l" rtl="0"/>
            <a:r>
              <a:rPr lang="en-US" dirty="0" smtClean="0"/>
              <a:t>Google user verification.</a:t>
            </a:r>
          </a:p>
          <a:p>
            <a:pPr lvl="1" algn="l" rtl="0"/>
            <a:r>
              <a:rPr lang="en-US" dirty="0" smtClean="0"/>
              <a:t>Google Cloud Messaging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Data store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Free Data Base.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Native java driver</a:t>
            </a:r>
          </a:p>
          <a:p>
            <a:pPr lvl="1" algn="l" rtl="0"/>
            <a:r>
              <a:rPr lang="en-US" dirty="0" smtClean="0"/>
              <a:t>JDO implementation</a:t>
            </a:r>
          </a:p>
          <a:p>
            <a:pPr lvl="1" algn="l" rtl="0"/>
            <a:r>
              <a:rPr lang="en-US" dirty="0" smtClean="0"/>
              <a:t>JPA implementation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Easy integration with Google App engine.</a:t>
            </a:r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web toolkit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Light weight RPC for web client and Android applications.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to create Dynamic HTML pages – without the use of AJAX and JAVASCRIPT and minimal HTML scripting.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 integration</a:t>
            </a:r>
          </a:p>
          <a:p>
            <a:pPr lvl="1" algn="l" rtl="0"/>
            <a:r>
              <a:rPr lang="en-US" dirty="0" smtClean="0"/>
              <a:t>Eclipse plugin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Easy development integration</a:t>
            </a:r>
          </a:p>
          <a:p>
            <a:pPr lvl="1" algn="l" rtl="0"/>
            <a:r>
              <a:rPr lang="en-US" dirty="0"/>
              <a:t>Eclipse plugin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Huge web community.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Every Android phone is already associated to a Google account.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 (HOW)</a:t>
            </a:r>
            <a:endParaRPr lang="he-IL" dirty="0"/>
          </a:p>
        </p:txBody>
      </p:sp>
      <p:pic>
        <p:nvPicPr>
          <p:cNvPr id="6147" name="Picture 3" descr="C:\workspace\food-center\food-center\docs\food-center-system-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0" y="1427981"/>
            <a:ext cx="8694926" cy="50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6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527</Words>
  <Application>Microsoft Office PowerPoint</Application>
  <PresentationFormat>On-screen Show (4:3)</PresentationFormat>
  <Paragraphs>186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Food Order Center</vt:lpstr>
      <vt:lpstr>Overview</vt:lpstr>
      <vt:lpstr>Motivation (WHY)</vt:lpstr>
      <vt:lpstr>USE CASE DIAGRAm (WhaT)</vt:lpstr>
      <vt:lpstr>Google APP EnginE (HOW)</vt:lpstr>
      <vt:lpstr>Google Data store (HOW)</vt:lpstr>
      <vt:lpstr>GOOgle web toolkit (HOW)</vt:lpstr>
      <vt:lpstr>Android sdk (HOW)</vt:lpstr>
      <vt:lpstr>System diagram (HOW)</vt:lpstr>
      <vt:lpstr>High level db class diagram (HOW)</vt:lpstr>
      <vt:lpstr>App Demonstration (WOW)</vt:lpstr>
      <vt:lpstr>PowerPoint Presentation</vt:lpstr>
      <vt:lpstr>PowerPoint Presentation</vt:lpstr>
      <vt:lpstr>App Demonstration (WOW)</vt:lpstr>
      <vt:lpstr>Gantt (WHEN)</vt:lpstr>
      <vt:lpstr>Links (where)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stream2</dc:creator>
  <cp:lastModifiedBy>stream2</cp:lastModifiedBy>
  <cp:revision>57</cp:revision>
  <dcterms:created xsi:type="dcterms:W3CDTF">2012-12-05T10:54:07Z</dcterms:created>
  <dcterms:modified xsi:type="dcterms:W3CDTF">2012-12-19T19:16:37Z</dcterms:modified>
</cp:coreProperties>
</file>