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17"/>
  </p:notesMasterIdLst>
  <p:sldIdLst>
    <p:sldId id="283" r:id="rId3"/>
    <p:sldId id="289" r:id="rId4"/>
    <p:sldId id="290" r:id="rId5"/>
    <p:sldId id="286" r:id="rId6"/>
    <p:sldId id="287" r:id="rId7"/>
    <p:sldId id="285" r:id="rId8"/>
    <p:sldId id="288" r:id="rId9"/>
    <p:sldId id="291" r:id="rId10"/>
    <p:sldId id="293" r:id="rId11"/>
    <p:sldId id="296" r:id="rId12"/>
    <p:sldId id="292" r:id="rId13"/>
    <p:sldId id="294" r:id="rId14"/>
    <p:sldId id="284" r:id="rId15"/>
    <p:sldId id="295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7CADE-1586-48EF-8612-FDD5071DA649}" v="1953" dt="2022-03-23T17:59:11.284"/>
  </p1510:revLst>
</p1510:revInfo>
</file>

<file path=ppt/tableStyles.xml><?xml version="1.0" encoding="utf-8"?>
<a:tblStyleLst xmlns:a="http://schemas.openxmlformats.org/drawingml/2006/main" def="{745BB284-63B0-4C1B-9EFF-14A562A22E64}">
  <a:tblStyle styleId="{745BB284-63B0-4C1B-9EFF-14A562A22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65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5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4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52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55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39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87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32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Google Shape;4332;gfc652c9a6b_2_2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3" name="Google Shape;4333;gfc652c9a6b_2_2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40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7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713225" y="2269275"/>
            <a:ext cx="6221700" cy="1475700"/>
          </a:xfrm>
          <a:prstGeom prst="rect">
            <a:avLst/>
          </a:prstGeom>
          <a:solidFill>
            <a:srgbClr val="47C0C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713225" y="3744975"/>
            <a:ext cx="77175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 idx="2"/>
          </p:nvPr>
        </p:nvSpPr>
        <p:spPr>
          <a:xfrm>
            <a:off x="713225" y="1527375"/>
            <a:ext cx="6221700" cy="645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Alata"/>
              <a:buNone/>
              <a:defRPr sz="52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 rot="5400000">
            <a:off x="445806" y="4099007"/>
            <a:ext cx="645023" cy="1134258"/>
            <a:chOff x="2079800" y="2537025"/>
            <a:chExt cx="481900" cy="875875"/>
          </a:xfrm>
        </p:grpSpPr>
        <p:sp>
          <p:nvSpPr>
            <p:cNvPr id="82" name="Google Shape;82;p2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1983925" y="-172630"/>
            <a:ext cx="1236150" cy="600722"/>
            <a:chOff x="6583775" y="-35155"/>
            <a:chExt cx="1236150" cy="600722"/>
          </a:xfrm>
        </p:grpSpPr>
        <p:sp>
          <p:nvSpPr>
            <p:cNvPr id="98" name="Google Shape;98;p2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 rot="-5400000">
            <a:off x="7781275" y="3643325"/>
            <a:ext cx="153600" cy="2654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18075" y="-636200"/>
            <a:ext cx="1324800" cy="132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2"/>
          <p:cNvGrpSpPr/>
          <p:nvPr/>
        </p:nvGrpSpPr>
        <p:grpSpPr>
          <a:xfrm>
            <a:off x="-1457250" y="-1080237"/>
            <a:ext cx="2938200" cy="2938200"/>
            <a:chOff x="7399275" y="2698225"/>
            <a:chExt cx="2938200" cy="2938200"/>
          </a:xfrm>
        </p:grpSpPr>
        <p:cxnSp>
          <p:nvCxnSpPr>
            <p:cNvPr id="116" name="Google Shape;116;p2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2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2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" name="Google Shape;120;p2"/>
          <p:cNvGrpSpPr/>
          <p:nvPr/>
        </p:nvGrpSpPr>
        <p:grpSpPr>
          <a:xfrm>
            <a:off x="7399275" y="2698225"/>
            <a:ext cx="2938200" cy="2938200"/>
            <a:chOff x="7399275" y="2698225"/>
            <a:chExt cx="2938200" cy="2938200"/>
          </a:xfrm>
        </p:grpSpPr>
        <p:cxnSp>
          <p:nvCxnSpPr>
            <p:cNvPr id="121" name="Google Shape;121;p2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2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2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11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844" name="Google Shape;844;p11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845" name="Google Shape;845;p11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1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1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1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1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1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1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1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1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1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1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1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1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1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1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1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1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1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1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1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1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0" name="Google Shape;910;p11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11"/>
          <p:cNvSpPr txBox="1">
            <a:spLocks noGrp="1"/>
          </p:cNvSpPr>
          <p:nvPr>
            <p:ph type="title" hasCustomPrompt="1"/>
          </p:nvPr>
        </p:nvSpPr>
        <p:spPr>
          <a:xfrm>
            <a:off x="1447975" y="1725500"/>
            <a:ext cx="6223500" cy="1581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2" name="Google Shape;912;p11"/>
          <p:cNvSpPr txBox="1">
            <a:spLocks noGrp="1"/>
          </p:cNvSpPr>
          <p:nvPr>
            <p:ph type="body" idx="1"/>
          </p:nvPr>
        </p:nvSpPr>
        <p:spPr>
          <a:xfrm>
            <a:off x="1447975" y="3300950"/>
            <a:ext cx="6223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3" name="Google Shape;913;p11"/>
          <p:cNvSpPr/>
          <p:nvPr/>
        </p:nvSpPr>
        <p:spPr>
          <a:xfrm>
            <a:off x="-258275" y="-178575"/>
            <a:ext cx="1269300" cy="651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11"/>
          <p:cNvGrpSpPr/>
          <p:nvPr/>
        </p:nvGrpSpPr>
        <p:grpSpPr>
          <a:xfrm rot="10800000" flipH="1">
            <a:off x="211825" y="200783"/>
            <a:ext cx="1236150" cy="600722"/>
            <a:chOff x="6583775" y="-35155"/>
            <a:chExt cx="1236150" cy="600722"/>
          </a:xfrm>
        </p:grpSpPr>
        <p:sp>
          <p:nvSpPr>
            <p:cNvPr id="915" name="Google Shape;915;p11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0" name="Google Shape;930;p11"/>
          <p:cNvSpPr/>
          <p:nvPr/>
        </p:nvSpPr>
        <p:spPr>
          <a:xfrm rot="10800000">
            <a:off x="8169706" y="4061000"/>
            <a:ext cx="1689900" cy="168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11"/>
          <p:cNvGrpSpPr/>
          <p:nvPr/>
        </p:nvGrpSpPr>
        <p:grpSpPr>
          <a:xfrm rot="-5400000">
            <a:off x="7815824" y="3999444"/>
            <a:ext cx="638373" cy="1160272"/>
            <a:chOff x="2079800" y="2537025"/>
            <a:chExt cx="481900" cy="875875"/>
          </a:xfrm>
        </p:grpSpPr>
        <p:sp>
          <p:nvSpPr>
            <p:cNvPr id="932" name="Google Shape;932;p11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951" name="Google Shape;951;p13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952" name="Google Shape;952;p13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3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3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3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3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3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3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3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3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3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3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3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3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3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3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3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3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3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3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3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3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3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3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3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7" name="Google Shape;1017;p13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13"/>
          <p:cNvSpPr/>
          <p:nvPr/>
        </p:nvSpPr>
        <p:spPr>
          <a:xfrm>
            <a:off x="248950" y="3934550"/>
            <a:ext cx="1000200" cy="10002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13"/>
          <p:cNvGrpSpPr/>
          <p:nvPr/>
        </p:nvGrpSpPr>
        <p:grpSpPr>
          <a:xfrm>
            <a:off x="429862" y="3592719"/>
            <a:ext cx="638373" cy="1160272"/>
            <a:chOff x="2079800" y="2537025"/>
            <a:chExt cx="481900" cy="875875"/>
          </a:xfrm>
        </p:grpSpPr>
        <p:sp>
          <p:nvSpPr>
            <p:cNvPr id="1021" name="Google Shape;1021;p13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13"/>
          <p:cNvSpPr/>
          <p:nvPr/>
        </p:nvSpPr>
        <p:spPr>
          <a:xfrm rot="10800000" flipH="1">
            <a:off x="7969925" y="3723050"/>
            <a:ext cx="1689900" cy="168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13"/>
          <p:cNvGrpSpPr/>
          <p:nvPr/>
        </p:nvGrpSpPr>
        <p:grpSpPr>
          <a:xfrm>
            <a:off x="8165637" y="3654444"/>
            <a:ext cx="638373" cy="1160272"/>
            <a:chOff x="2079800" y="2537025"/>
            <a:chExt cx="481900" cy="875875"/>
          </a:xfrm>
        </p:grpSpPr>
        <p:sp>
          <p:nvSpPr>
            <p:cNvPr id="1038" name="Google Shape;1038;p13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14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055" name="Google Shape;1055;p14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056" name="Google Shape;1056;p14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4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4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4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4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4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1" name="Google Shape;1121;p14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14"/>
          <p:cNvSpPr/>
          <p:nvPr/>
        </p:nvSpPr>
        <p:spPr>
          <a:xfrm rot="10800000" flipH="1">
            <a:off x="-750925" y="4061000"/>
            <a:ext cx="1689900" cy="168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14"/>
          <p:cNvSpPr/>
          <p:nvPr/>
        </p:nvSpPr>
        <p:spPr>
          <a:xfrm rot="5400000" flipH="1">
            <a:off x="6870291" y="267882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14"/>
          <p:cNvGrpSpPr/>
          <p:nvPr/>
        </p:nvGrpSpPr>
        <p:grpSpPr>
          <a:xfrm rot="5400000" flipH="1">
            <a:off x="806884" y="4151844"/>
            <a:ext cx="638373" cy="1160272"/>
            <a:chOff x="2079800" y="2537025"/>
            <a:chExt cx="481900" cy="875875"/>
          </a:xfrm>
        </p:grpSpPr>
        <p:sp>
          <p:nvSpPr>
            <p:cNvPr id="1126" name="Google Shape;1126;p14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-4942822" flipH="1">
            <a:off x="6903181" y="3181581"/>
            <a:ext cx="2938288" cy="2938288"/>
            <a:chOff x="7399275" y="2698225"/>
            <a:chExt cx="2938200" cy="2938200"/>
          </a:xfrm>
        </p:grpSpPr>
        <p:cxnSp>
          <p:nvCxnSpPr>
            <p:cNvPr id="1142" name="Google Shape;1142;p14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14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14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14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Google Shape;1147;p15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148" name="Google Shape;1148;p15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149" name="Google Shape;1149;p15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5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5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5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5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5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5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5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5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5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5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5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5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5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5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5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5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5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5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5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5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5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5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5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5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5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5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5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5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5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5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5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5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5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5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5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5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5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5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5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5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5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5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5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5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5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5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5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5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5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5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4" name="Google Shape;1214;p15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5" name="Google Shape;1215;p15"/>
          <p:cNvSpPr txBox="1">
            <a:spLocks noGrp="1"/>
          </p:cNvSpPr>
          <p:nvPr>
            <p:ph type="title"/>
          </p:nvPr>
        </p:nvSpPr>
        <p:spPr>
          <a:xfrm>
            <a:off x="1582650" y="1627275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15"/>
          <p:cNvSpPr txBox="1">
            <a:spLocks noGrp="1"/>
          </p:cNvSpPr>
          <p:nvPr>
            <p:ph type="title" idx="2"/>
          </p:nvPr>
        </p:nvSpPr>
        <p:spPr>
          <a:xfrm>
            <a:off x="702450" y="1623225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17" name="Google Shape;1217;p15"/>
          <p:cNvSpPr txBox="1">
            <a:spLocks noGrp="1"/>
          </p:cNvSpPr>
          <p:nvPr>
            <p:ph type="title" idx="3"/>
          </p:nvPr>
        </p:nvSpPr>
        <p:spPr>
          <a:xfrm>
            <a:off x="1582650" y="322350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18" name="Google Shape;1218;p15"/>
          <p:cNvSpPr txBox="1">
            <a:spLocks noGrp="1"/>
          </p:cNvSpPr>
          <p:nvPr>
            <p:ph type="subTitle" idx="1"/>
          </p:nvPr>
        </p:nvSpPr>
        <p:spPr>
          <a:xfrm>
            <a:off x="1582650" y="3827400"/>
            <a:ext cx="2626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9" name="Google Shape;1219;p15"/>
          <p:cNvSpPr txBox="1">
            <a:spLocks noGrp="1"/>
          </p:cNvSpPr>
          <p:nvPr>
            <p:ph type="subTitle" idx="4"/>
          </p:nvPr>
        </p:nvSpPr>
        <p:spPr>
          <a:xfrm>
            <a:off x="1582676" y="2231175"/>
            <a:ext cx="262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20" name="Google Shape;1220;p15"/>
          <p:cNvSpPr txBox="1">
            <a:spLocks noGrp="1"/>
          </p:cNvSpPr>
          <p:nvPr>
            <p:ph type="title" idx="5"/>
          </p:nvPr>
        </p:nvSpPr>
        <p:spPr>
          <a:xfrm>
            <a:off x="5452282" y="1627275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21" name="Google Shape;1221;p15"/>
          <p:cNvSpPr txBox="1">
            <a:spLocks noGrp="1"/>
          </p:cNvSpPr>
          <p:nvPr>
            <p:ph type="title" idx="6"/>
          </p:nvPr>
        </p:nvSpPr>
        <p:spPr>
          <a:xfrm>
            <a:off x="4571975" y="1627275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15"/>
          <p:cNvSpPr txBox="1">
            <a:spLocks noGrp="1"/>
          </p:cNvSpPr>
          <p:nvPr>
            <p:ph type="subTitle" idx="7"/>
          </p:nvPr>
        </p:nvSpPr>
        <p:spPr>
          <a:xfrm>
            <a:off x="5452175" y="2239125"/>
            <a:ext cx="262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3" name="Google Shape;1223;p15"/>
          <p:cNvSpPr txBox="1">
            <a:spLocks noGrp="1"/>
          </p:cNvSpPr>
          <p:nvPr>
            <p:ph type="title" idx="8"/>
          </p:nvPr>
        </p:nvSpPr>
        <p:spPr>
          <a:xfrm>
            <a:off x="702450" y="3223500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15"/>
          <p:cNvSpPr txBox="1">
            <a:spLocks noGrp="1"/>
          </p:cNvSpPr>
          <p:nvPr>
            <p:ph type="title" idx="9"/>
          </p:nvPr>
        </p:nvSpPr>
        <p:spPr>
          <a:xfrm>
            <a:off x="5452280" y="322350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15"/>
          <p:cNvSpPr txBox="1">
            <a:spLocks noGrp="1"/>
          </p:cNvSpPr>
          <p:nvPr>
            <p:ph type="title" idx="13"/>
          </p:nvPr>
        </p:nvSpPr>
        <p:spPr>
          <a:xfrm>
            <a:off x="4572000" y="3223500"/>
            <a:ext cx="88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226" name="Google Shape;1226;p15"/>
          <p:cNvSpPr txBox="1">
            <a:spLocks noGrp="1"/>
          </p:cNvSpPr>
          <p:nvPr>
            <p:ph type="subTitle" idx="14"/>
          </p:nvPr>
        </p:nvSpPr>
        <p:spPr>
          <a:xfrm>
            <a:off x="5452175" y="3827400"/>
            <a:ext cx="262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7" name="Google Shape;1227;p15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28" name="Google Shape;1228;p15"/>
          <p:cNvGrpSpPr/>
          <p:nvPr/>
        </p:nvGrpSpPr>
        <p:grpSpPr>
          <a:xfrm rot="5400000">
            <a:off x="470234" y="4064460"/>
            <a:ext cx="638373" cy="1160272"/>
            <a:chOff x="2079800" y="2537025"/>
            <a:chExt cx="481900" cy="875875"/>
          </a:xfrm>
        </p:grpSpPr>
        <p:sp>
          <p:nvSpPr>
            <p:cNvPr id="1229" name="Google Shape;1229;p15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15"/>
          <p:cNvGrpSpPr/>
          <p:nvPr/>
        </p:nvGrpSpPr>
        <p:grpSpPr>
          <a:xfrm>
            <a:off x="7399275" y="2698225"/>
            <a:ext cx="2938200" cy="2938200"/>
            <a:chOff x="7399275" y="2698225"/>
            <a:chExt cx="2938200" cy="2938200"/>
          </a:xfrm>
        </p:grpSpPr>
        <p:cxnSp>
          <p:nvCxnSpPr>
            <p:cNvPr id="1245" name="Google Shape;1245;p15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15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15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15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9" name="Google Shape;1249;p15"/>
          <p:cNvSpPr/>
          <p:nvPr/>
        </p:nvSpPr>
        <p:spPr>
          <a:xfrm rot="-5400000">
            <a:off x="7752325" y="3614375"/>
            <a:ext cx="123600" cy="274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6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16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253" name="Google Shape;1253;p16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254" name="Google Shape;1254;p16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6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6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6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6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6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6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6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6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6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6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6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6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6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6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6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6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6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6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6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6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6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6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6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6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6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6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6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6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6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6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6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6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6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6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6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6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6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6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6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6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6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6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6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6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6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6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6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6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6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6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6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6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6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6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6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6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6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6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6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6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6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9" name="Google Shape;1319;p16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16"/>
          <p:cNvSpPr txBox="1">
            <a:spLocks noGrp="1"/>
          </p:cNvSpPr>
          <p:nvPr>
            <p:ph type="ctrTitle"/>
          </p:nvPr>
        </p:nvSpPr>
        <p:spPr>
          <a:xfrm>
            <a:off x="1934850" y="2218800"/>
            <a:ext cx="5121900" cy="8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21" name="Google Shape;1321;p16"/>
          <p:cNvSpPr txBox="1">
            <a:spLocks noGrp="1"/>
          </p:cNvSpPr>
          <p:nvPr>
            <p:ph type="title" idx="2" hasCustomPrompt="1"/>
          </p:nvPr>
        </p:nvSpPr>
        <p:spPr>
          <a:xfrm>
            <a:off x="3722850" y="1068100"/>
            <a:ext cx="15459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2" name="Google Shape;1322;p16"/>
          <p:cNvSpPr txBox="1">
            <a:spLocks noGrp="1"/>
          </p:cNvSpPr>
          <p:nvPr>
            <p:ph type="subTitle" idx="1"/>
          </p:nvPr>
        </p:nvSpPr>
        <p:spPr>
          <a:xfrm>
            <a:off x="1934850" y="3114200"/>
            <a:ext cx="5121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23" name="Google Shape;1323;p16"/>
          <p:cNvSpPr/>
          <p:nvPr/>
        </p:nvSpPr>
        <p:spPr>
          <a:xfrm rot="-5400000" flipH="1">
            <a:off x="1905241" y="-1793875"/>
            <a:ext cx="1368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4" name="Google Shape;1324;p16"/>
          <p:cNvGrpSpPr/>
          <p:nvPr/>
        </p:nvGrpSpPr>
        <p:grpSpPr>
          <a:xfrm flipH="1">
            <a:off x="2551992" y="164695"/>
            <a:ext cx="1236150" cy="600722"/>
            <a:chOff x="6583775" y="-35155"/>
            <a:chExt cx="1236150" cy="600722"/>
          </a:xfrm>
        </p:grpSpPr>
        <p:sp>
          <p:nvSpPr>
            <p:cNvPr id="1325" name="Google Shape;1325;p16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16"/>
          <p:cNvSpPr/>
          <p:nvPr/>
        </p:nvSpPr>
        <p:spPr>
          <a:xfrm>
            <a:off x="7852625" y="217050"/>
            <a:ext cx="766500" cy="1557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16"/>
          <p:cNvSpPr/>
          <p:nvPr/>
        </p:nvSpPr>
        <p:spPr>
          <a:xfrm>
            <a:off x="8081225" y="445650"/>
            <a:ext cx="766500" cy="1557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16"/>
          <p:cNvSpPr/>
          <p:nvPr/>
        </p:nvSpPr>
        <p:spPr>
          <a:xfrm>
            <a:off x="439600" y="3431750"/>
            <a:ext cx="1127400" cy="11274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3" name="Google Shape;1343;p16"/>
          <p:cNvGrpSpPr/>
          <p:nvPr/>
        </p:nvGrpSpPr>
        <p:grpSpPr>
          <a:xfrm rot="4942822">
            <a:off x="-679028" y="3181581"/>
            <a:ext cx="2938288" cy="2938288"/>
            <a:chOff x="7399275" y="2698225"/>
            <a:chExt cx="2938200" cy="2938200"/>
          </a:xfrm>
        </p:grpSpPr>
        <p:cxnSp>
          <p:nvCxnSpPr>
            <p:cNvPr id="1344" name="Google Shape;1344;p16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16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16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16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8" name="Google Shape;1348;p16"/>
          <p:cNvSpPr/>
          <p:nvPr/>
        </p:nvSpPr>
        <p:spPr>
          <a:xfrm rot="5400000" flipH="1">
            <a:off x="6870291" y="267882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17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351" name="Google Shape;1351;p17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352" name="Google Shape;1352;p17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7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7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7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7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7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7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7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7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7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7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7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7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7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7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7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7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7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7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7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7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7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7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7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7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7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7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7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7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7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7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7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7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7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7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7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7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7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7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7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7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7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7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7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7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7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7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7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7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7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7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7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7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7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7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7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7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7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7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7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7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7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7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7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7" name="Google Shape;1417;p17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8" name="Google Shape;141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9" name="Google Shape;1419;p17"/>
          <p:cNvSpPr txBox="1">
            <a:spLocks noGrp="1"/>
          </p:cNvSpPr>
          <p:nvPr>
            <p:ph type="body" idx="1"/>
          </p:nvPr>
        </p:nvSpPr>
        <p:spPr>
          <a:xfrm>
            <a:off x="1432022" y="3731600"/>
            <a:ext cx="249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0" name="Google Shape;1420;p17"/>
          <p:cNvSpPr txBox="1">
            <a:spLocks noGrp="1"/>
          </p:cNvSpPr>
          <p:nvPr>
            <p:ph type="body" idx="2"/>
          </p:nvPr>
        </p:nvSpPr>
        <p:spPr>
          <a:xfrm>
            <a:off x="5254325" y="3731600"/>
            <a:ext cx="24906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1" name="Google Shape;1421;p17"/>
          <p:cNvSpPr txBox="1">
            <a:spLocks noGrp="1"/>
          </p:cNvSpPr>
          <p:nvPr>
            <p:ph type="title" idx="3"/>
          </p:nvPr>
        </p:nvSpPr>
        <p:spPr>
          <a:xfrm>
            <a:off x="1432022" y="3079975"/>
            <a:ext cx="24906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17"/>
          <p:cNvSpPr txBox="1">
            <a:spLocks noGrp="1"/>
          </p:cNvSpPr>
          <p:nvPr>
            <p:ph type="title" idx="4"/>
          </p:nvPr>
        </p:nvSpPr>
        <p:spPr>
          <a:xfrm>
            <a:off x="5254325" y="3079975"/>
            <a:ext cx="24906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17"/>
          <p:cNvSpPr/>
          <p:nvPr/>
        </p:nvSpPr>
        <p:spPr>
          <a:xfrm>
            <a:off x="226800" y="3825251"/>
            <a:ext cx="845100" cy="8451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7"/>
          <p:cNvSpPr/>
          <p:nvPr/>
        </p:nvSpPr>
        <p:spPr>
          <a:xfrm>
            <a:off x="354556" y="4145481"/>
            <a:ext cx="845100" cy="845100"/>
          </a:xfrm>
          <a:prstGeom prst="rtTriangl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7"/>
          <p:cNvSpPr/>
          <p:nvPr/>
        </p:nvSpPr>
        <p:spPr>
          <a:xfrm rot="10800000">
            <a:off x="8891175" y="4173525"/>
            <a:ext cx="141600" cy="1054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6" name="Google Shape;1426;p17"/>
          <p:cNvGrpSpPr/>
          <p:nvPr/>
        </p:nvGrpSpPr>
        <p:grpSpPr>
          <a:xfrm rot="10800000" flipH="1">
            <a:off x="7736500" y="4458083"/>
            <a:ext cx="1236150" cy="600722"/>
            <a:chOff x="6583775" y="-35155"/>
            <a:chExt cx="1236150" cy="600722"/>
          </a:xfrm>
        </p:grpSpPr>
        <p:sp>
          <p:nvSpPr>
            <p:cNvPr id="1427" name="Google Shape;1427;p17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7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7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7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7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7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7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7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8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18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445" name="Google Shape;1445;p18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446" name="Google Shape;1446;p18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8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8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8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8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8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8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8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8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8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8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8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8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8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8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8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8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8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8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8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8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8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8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8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8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8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8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8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8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8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8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8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8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8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8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8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8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8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8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8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8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8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8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8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8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8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8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8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8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8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8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8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8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8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8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8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1" name="Google Shape;1511;p18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2" name="Google Shape;1512;p18"/>
          <p:cNvSpPr txBox="1">
            <a:spLocks noGrp="1"/>
          </p:cNvSpPr>
          <p:nvPr>
            <p:ph type="ctrTitle"/>
          </p:nvPr>
        </p:nvSpPr>
        <p:spPr>
          <a:xfrm>
            <a:off x="2379400" y="2221988"/>
            <a:ext cx="4981800" cy="8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13" name="Google Shape;1513;p18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221988"/>
            <a:ext cx="1496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14" name="Google Shape;1514;p18"/>
          <p:cNvSpPr txBox="1">
            <a:spLocks noGrp="1"/>
          </p:cNvSpPr>
          <p:nvPr>
            <p:ph type="subTitle" idx="1"/>
          </p:nvPr>
        </p:nvSpPr>
        <p:spPr>
          <a:xfrm>
            <a:off x="2379400" y="3116425"/>
            <a:ext cx="498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15" name="Google Shape;1515;p18"/>
          <p:cNvSpPr/>
          <p:nvPr/>
        </p:nvSpPr>
        <p:spPr>
          <a:xfrm rot="-5400000" flipH="1">
            <a:off x="7163041" y="-1793875"/>
            <a:ext cx="1368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18"/>
          <p:cNvGrpSpPr/>
          <p:nvPr/>
        </p:nvGrpSpPr>
        <p:grpSpPr>
          <a:xfrm flipH="1">
            <a:off x="5371392" y="164695"/>
            <a:ext cx="1236150" cy="600722"/>
            <a:chOff x="6583775" y="-35155"/>
            <a:chExt cx="1236150" cy="600722"/>
          </a:xfrm>
        </p:grpSpPr>
        <p:sp>
          <p:nvSpPr>
            <p:cNvPr id="1517" name="Google Shape;1517;p18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18"/>
          <p:cNvSpPr/>
          <p:nvPr/>
        </p:nvSpPr>
        <p:spPr>
          <a:xfrm>
            <a:off x="219825" y="200575"/>
            <a:ext cx="1360200" cy="13602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8"/>
          <p:cNvSpPr/>
          <p:nvPr/>
        </p:nvSpPr>
        <p:spPr>
          <a:xfrm>
            <a:off x="479375" y="443650"/>
            <a:ext cx="1360200" cy="13602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18"/>
          <p:cNvGrpSpPr/>
          <p:nvPr/>
        </p:nvGrpSpPr>
        <p:grpSpPr>
          <a:xfrm rot="-4942822" flipH="1">
            <a:off x="6903181" y="3181581"/>
            <a:ext cx="2938288" cy="2938288"/>
            <a:chOff x="7399275" y="2698225"/>
            <a:chExt cx="2938200" cy="2938200"/>
          </a:xfrm>
        </p:grpSpPr>
        <p:cxnSp>
          <p:nvCxnSpPr>
            <p:cNvPr id="1535" name="Google Shape;1535;p1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1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1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1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9" name="Google Shape;1539;p18"/>
          <p:cNvSpPr/>
          <p:nvPr/>
        </p:nvSpPr>
        <p:spPr>
          <a:xfrm rot="5400000" flipH="1">
            <a:off x="6870291" y="267882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0" name="Google Shape;1540;p18"/>
          <p:cNvGrpSpPr/>
          <p:nvPr/>
        </p:nvGrpSpPr>
        <p:grpSpPr>
          <a:xfrm flipH="1">
            <a:off x="233217" y="4308207"/>
            <a:ext cx="1236150" cy="600722"/>
            <a:chOff x="6583775" y="-35155"/>
            <a:chExt cx="1236150" cy="600722"/>
          </a:xfrm>
        </p:grpSpPr>
        <p:sp>
          <p:nvSpPr>
            <p:cNvPr id="1541" name="Google Shape;1541;p18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9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9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559" name="Google Shape;1559;p19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560" name="Google Shape;1560;p19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9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9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9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9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9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9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9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9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9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9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9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9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9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9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9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9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9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9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9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9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9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9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5" name="Google Shape;1625;p19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19"/>
          <p:cNvSpPr txBox="1">
            <a:spLocks noGrp="1"/>
          </p:cNvSpPr>
          <p:nvPr>
            <p:ph type="ctrTitle"/>
          </p:nvPr>
        </p:nvSpPr>
        <p:spPr>
          <a:xfrm>
            <a:off x="3033357" y="2218800"/>
            <a:ext cx="5397300" cy="8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title" idx="2" hasCustomPrompt="1"/>
          </p:nvPr>
        </p:nvSpPr>
        <p:spPr>
          <a:xfrm>
            <a:off x="6849700" y="1076325"/>
            <a:ext cx="15810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0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28" name="Google Shape;1628;p19"/>
          <p:cNvSpPr txBox="1">
            <a:spLocks noGrp="1"/>
          </p:cNvSpPr>
          <p:nvPr>
            <p:ph type="subTitle" idx="1"/>
          </p:nvPr>
        </p:nvSpPr>
        <p:spPr>
          <a:xfrm>
            <a:off x="2693550" y="3114175"/>
            <a:ext cx="5741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9" name="Google Shape;1629;p19"/>
          <p:cNvSpPr/>
          <p:nvPr/>
        </p:nvSpPr>
        <p:spPr>
          <a:xfrm>
            <a:off x="176941" y="3312150"/>
            <a:ext cx="878100" cy="8781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19"/>
          <p:cNvGrpSpPr/>
          <p:nvPr/>
        </p:nvGrpSpPr>
        <p:grpSpPr>
          <a:xfrm rot="5400000" flipH="1">
            <a:off x="-84508" y="3165057"/>
            <a:ext cx="1236150" cy="600722"/>
            <a:chOff x="6583775" y="-35155"/>
            <a:chExt cx="1236150" cy="600722"/>
          </a:xfrm>
        </p:grpSpPr>
        <p:sp>
          <p:nvSpPr>
            <p:cNvPr id="1631" name="Google Shape;1631;p1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6" name="Google Shape;1646;p19"/>
          <p:cNvSpPr/>
          <p:nvPr/>
        </p:nvSpPr>
        <p:spPr>
          <a:xfrm rot="-5400000" flipH="1">
            <a:off x="7086841" y="-1793875"/>
            <a:ext cx="1368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19"/>
          <p:cNvGrpSpPr/>
          <p:nvPr/>
        </p:nvGrpSpPr>
        <p:grpSpPr>
          <a:xfrm flipH="1">
            <a:off x="7733592" y="164695"/>
            <a:ext cx="1236150" cy="600722"/>
            <a:chOff x="6583775" y="-35155"/>
            <a:chExt cx="1236150" cy="600722"/>
          </a:xfrm>
        </p:grpSpPr>
        <p:sp>
          <p:nvSpPr>
            <p:cNvPr id="1648" name="Google Shape;1648;p1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19"/>
          <p:cNvSpPr/>
          <p:nvPr/>
        </p:nvSpPr>
        <p:spPr>
          <a:xfrm rot="5400000" flipH="1">
            <a:off x="2222091" y="267882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19"/>
          <p:cNvGrpSpPr/>
          <p:nvPr/>
        </p:nvGrpSpPr>
        <p:grpSpPr>
          <a:xfrm flipH="1">
            <a:off x="233217" y="4308207"/>
            <a:ext cx="1236150" cy="600722"/>
            <a:chOff x="6583775" y="-35155"/>
            <a:chExt cx="1236150" cy="600722"/>
          </a:xfrm>
        </p:grpSpPr>
        <p:sp>
          <p:nvSpPr>
            <p:cNvPr id="1665" name="Google Shape;1665;p1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0" name="Google Shape;1680;p19"/>
          <p:cNvSpPr/>
          <p:nvPr/>
        </p:nvSpPr>
        <p:spPr>
          <a:xfrm>
            <a:off x="233225" y="217050"/>
            <a:ext cx="1145700" cy="11457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19"/>
          <p:cNvSpPr/>
          <p:nvPr/>
        </p:nvSpPr>
        <p:spPr>
          <a:xfrm>
            <a:off x="501025" y="460125"/>
            <a:ext cx="1145700" cy="1145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19"/>
          <p:cNvSpPr/>
          <p:nvPr/>
        </p:nvSpPr>
        <p:spPr>
          <a:xfrm flipH="1">
            <a:off x="7919191" y="4443725"/>
            <a:ext cx="1236300" cy="123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19"/>
          <p:cNvGrpSpPr/>
          <p:nvPr/>
        </p:nvGrpSpPr>
        <p:grpSpPr>
          <a:xfrm rot="-4942822" flipH="1">
            <a:off x="6903181" y="3181581"/>
            <a:ext cx="2938288" cy="2938288"/>
            <a:chOff x="7399275" y="2698225"/>
            <a:chExt cx="2938200" cy="2938200"/>
          </a:xfrm>
        </p:grpSpPr>
        <p:cxnSp>
          <p:nvCxnSpPr>
            <p:cNvPr id="1684" name="Google Shape;1684;p19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5" name="Google Shape;1685;p19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19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Google Shape;1687;p19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" name="Google Shape;1689;p20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690" name="Google Shape;1690;p20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691" name="Google Shape;1691;p20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0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0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0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0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0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0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0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0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0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0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0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0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0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0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0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0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0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0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0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0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0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0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0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0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0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0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0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0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0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0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0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0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0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0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6" name="Google Shape;1756;p20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7" name="Google Shape;1757;p20"/>
          <p:cNvSpPr txBox="1">
            <a:spLocks noGrp="1"/>
          </p:cNvSpPr>
          <p:nvPr>
            <p:ph type="title" hasCustomPrompt="1"/>
          </p:nvPr>
        </p:nvSpPr>
        <p:spPr>
          <a:xfrm>
            <a:off x="2389700" y="832625"/>
            <a:ext cx="43644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8" name="Google Shape;1758;p20"/>
          <p:cNvSpPr txBox="1">
            <a:spLocks noGrp="1"/>
          </p:cNvSpPr>
          <p:nvPr>
            <p:ph type="subTitle" idx="1"/>
          </p:nvPr>
        </p:nvSpPr>
        <p:spPr>
          <a:xfrm>
            <a:off x="2389702" y="1644321"/>
            <a:ext cx="43644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20"/>
          <p:cNvSpPr txBox="1">
            <a:spLocks noGrp="1"/>
          </p:cNvSpPr>
          <p:nvPr>
            <p:ph type="title" idx="2" hasCustomPrompt="1"/>
          </p:nvPr>
        </p:nvSpPr>
        <p:spPr>
          <a:xfrm>
            <a:off x="2389700" y="2192875"/>
            <a:ext cx="4364400" cy="6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0" name="Google Shape;1760;p20"/>
          <p:cNvSpPr txBox="1">
            <a:spLocks noGrp="1"/>
          </p:cNvSpPr>
          <p:nvPr>
            <p:ph type="subTitle" idx="3"/>
          </p:nvPr>
        </p:nvSpPr>
        <p:spPr>
          <a:xfrm>
            <a:off x="2389705" y="3002711"/>
            <a:ext cx="43644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20"/>
          <p:cNvSpPr txBox="1">
            <a:spLocks noGrp="1"/>
          </p:cNvSpPr>
          <p:nvPr>
            <p:ph type="title" idx="4" hasCustomPrompt="1"/>
          </p:nvPr>
        </p:nvSpPr>
        <p:spPr>
          <a:xfrm>
            <a:off x="2389700" y="3561375"/>
            <a:ext cx="4364400" cy="66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2" name="Google Shape;1762;p20"/>
          <p:cNvSpPr txBox="1">
            <a:spLocks noGrp="1"/>
          </p:cNvSpPr>
          <p:nvPr>
            <p:ph type="subTitle" idx="5"/>
          </p:nvPr>
        </p:nvSpPr>
        <p:spPr>
          <a:xfrm>
            <a:off x="2389800" y="4365275"/>
            <a:ext cx="43644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3" name="Google Shape;1763;p20"/>
          <p:cNvSpPr/>
          <p:nvPr/>
        </p:nvSpPr>
        <p:spPr>
          <a:xfrm rot="10800000" flipH="1">
            <a:off x="134257" y="-366425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4" name="Google Shape;1764;p20"/>
          <p:cNvGrpSpPr/>
          <p:nvPr/>
        </p:nvGrpSpPr>
        <p:grpSpPr>
          <a:xfrm rot="10389939">
            <a:off x="-831517" y="-821630"/>
            <a:ext cx="2938217" cy="2938217"/>
            <a:chOff x="7399275" y="2698225"/>
            <a:chExt cx="2938200" cy="2938200"/>
          </a:xfrm>
        </p:grpSpPr>
        <p:cxnSp>
          <p:nvCxnSpPr>
            <p:cNvPr id="1765" name="Google Shape;1765;p20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6" name="Google Shape;1766;p20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7" name="Google Shape;1767;p20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8" name="Google Shape;1768;p20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9" name="Google Shape;1769;p20"/>
          <p:cNvSpPr/>
          <p:nvPr/>
        </p:nvSpPr>
        <p:spPr>
          <a:xfrm flipH="1">
            <a:off x="8891175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1770;p20"/>
          <p:cNvGrpSpPr/>
          <p:nvPr/>
        </p:nvGrpSpPr>
        <p:grpSpPr>
          <a:xfrm rot="-410061">
            <a:off x="7060333" y="3116025"/>
            <a:ext cx="2938217" cy="2938217"/>
            <a:chOff x="7399275" y="2698225"/>
            <a:chExt cx="2938200" cy="2938200"/>
          </a:xfrm>
        </p:grpSpPr>
        <p:cxnSp>
          <p:nvCxnSpPr>
            <p:cNvPr id="1771" name="Google Shape;1771;p20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20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20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20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28" name="Google Shape;128;p3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" name="Google Shape;194;p3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3"/>
          <p:cNvSpPr txBox="1">
            <a:spLocks noGrp="1"/>
          </p:cNvSpPr>
          <p:nvPr>
            <p:ph type="title"/>
          </p:nvPr>
        </p:nvSpPr>
        <p:spPr>
          <a:xfrm>
            <a:off x="713225" y="2212200"/>
            <a:ext cx="56970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69725"/>
            <a:ext cx="15459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7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7" name="Google Shape;197;p3"/>
          <p:cNvSpPr txBox="1">
            <a:spLocks noGrp="1"/>
          </p:cNvSpPr>
          <p:nvPr>
            <p:ph type="subTitle" idx="1"/>
          </p:nvPr>
        </p:nvSpPr>
        <p:spPr>
          <a:xfrm>
            <a:off x="732275" y="3106225"/>
            <a:ext cx="5658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8107400" y="3312150"/>
            <a:ext cx="878100" cy="8781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7540675" y="109900"/>
            <a:ext cx="1294200" cy="1294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7736300" y="600250"/>
            <a:ext cx="1294200" cy="1294200"/>
          </a:xfrm>
          <a:prstGeom prst="rtTriangl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3"/>
          <p:cNvGrpSpPr/>
          <p:nvPr/>
        </p:nvGrpSpPr>
        <p:grpSpPr>
          <a:xfrm rot="-5400000">
            <a:off x="8010800" y="3165057"/>
            <a:ext cx="1236150" cy="600722"/>
            <a:chOff x="6583775" y="-35155"/>
            <a:chExt cx="1236150" cy="600722"/>
          </a:xfrm>
        </p:grpSpPr>
        <p:sp>
          <p:nvSpPr>
            <p:cNvPr id="202" name="Google Shape;202;p3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 rot="-5400000">
            <a:off x="6816750" y="267882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3"/>
          <p:cNvGrpSpPr/>
          <p:nvPr/>
        </p:nvGrpSpPr>
        <p:grpSpPr>
          <a:xfrm>
            <a:off x="7693075" y="4308207"/>
            <a:ext cx="1236150" cy="600722"/>
            <a:chOff x="6583775" y="-35155"/>
            <a:chExt cx="1236150" cy="600722"/>
          </a:xfrm>
        </p:grpSpPr>
        <p:sp>
          <p:nvSpPr>
            <p:cNvPr id="219" name="Google Shape;219;p3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3"/>
          <p:cNvGrpSpPr/>
          <p:nvPr/>
        </p:nvGrpSpPr>
        <p:grpSpPr>
          <a:xfrm>
            <a:off x="6169075" y="4308207"/>
            <a:ext cx="1236150" cy="600722"/>
            <a:chOff x="6583775" y="-35155"/>
            <a:chExt cx="1236150" cy="600722"/>
          </a:xfrm>
        </p:grpSpPr>
        <p:sp>
          <p:nvSpPr>
            <p:cNvPr id="235" name="Google Shape;235;p3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"/>
          <p:cNvSpPr/>
          <p:nvPr/>
        </p:nvSpPr>
        <p:spPr>
          <a:xfrm>
            <a:off x="6950" y="4443725"/>
            <a:ext cx="1236300" cy="123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"/>
          <p:cNvGrpSpPr/>
          <p:nvPr/>
        </p:nvGrpSpPr>
        <p:grpSpPr>
          <a:xfrm rot="4942822">
            <a:off x="-679028" y="3181581"/>
            <a:ext cx="2938288" cy="2938288"/>
            <a:chOff x="7399275" y="2698225"/>
            <a:chExt cx="2938200" cy="2938200"/>
          </a:xfrm>
        </p:grpSpPr>
        <p:cxnSp>
          <p:nvCxnSpPr>
            <p:cNvPr id="252" name="Google Shape;252;p3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3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3"/>
          <p:cNvSpPr/>
          <p:nvPr/>
        </p:nvSpPr>
        <p:spPr>
          <a:xfrm rot="5400000">
            <a:off x="1938800" y="-1793875"/>
            <a:ext cx="1368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3"/>
          <p:cNvGrpSpPr/>
          <p:nvPr/>
        </p:nvGrpSpPr>
        <p:grpSpPr>
          <a:xfrm>
            <a:off x="192700" y="164695"/>
            <a:ext cx="1236150" cy="600722"/>
            <a:chOff x="6583775" y="-35155"/>
            <a:chExt cx="1236150" cy="600722"/>
          </a:xfrm>
        </p:grpSpPr>
        <p:sp>
          <p:nvSpPr>
            <p:cNvPr id="258" name="Google Shape;258;p3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21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777" name="Google Shape;1777;p21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778" name="Google Shape;1778;p21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1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1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1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1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1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1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1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1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1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1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1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1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21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21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21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21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21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1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21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21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1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1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1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1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1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1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1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1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1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1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1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1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1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1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1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1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1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1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1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1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1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1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1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1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1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21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21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1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1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1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1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1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1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1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1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1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1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1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1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21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1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1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1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3" name="Google Shape;1843;p21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4" name="Google Shape;1844;p21"/>
          <p:cNvSpPr txBox="1">
            <a:spLocks noGrp="1"/>
          </p:cNvSpPr>
          <p:nvPr>
            <p:ph type="title"/>
          </p:nvPr>
        </p:nvSpPr>
        <p:spPr>
          <a:xfrm>
            <a:off x="2082875" y="2823000"/>
            <a:ext cx="4470000" cy="61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>
            <a:endParaRPr/>
          </a:p>
        </p:txBody>
      </p:sp>
      <p:sp>
        <p:nvSpPr>
          <p:cNvPr id="1845" name="Google Shape;1845;p21"/>
          <p:cNvSpPr txBox="1">
            <a:spLocks noGrp="1"/>
          </p:cNvSpPr>
          <p:nvPr>
            <p:ph type="subTitle" idx="1"/>
          </p:nvPr>
        </p:nvSpPr>
        <p:spPr>
          <a:xfrm>
            <a:off x="957075" y="1461725"/>
            <a:ext cx="5595900" cy="10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46" name="Google Shape;1846;p21"/>
          <p:cNvGrpSpPr/>
          <p:nvPr/>
        </p:nvGrpSpPr>
        <p:grpSpPr>
          <a:xfrm rot="10800000" flipH="1">
            <a:off x="7736500" y="4305683"/>
            <a:ext cx="1236150" cy="600722"/>
            <a:chOff x="6583775" y="-35155"/>
            <a:chExt cx="1236150" cy="600722"/>
          </a:xfrm>
        </p:grpSpPr>
        <p:sp>
          <p:nvSpPr>
            <p:cNvPr id="1847" name="Google Shape;1847;p21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2" name="Google Shape;1862;p21"/>
          <p:cNvSpPr/>
          <p:nvPr/>
        </p:nvSpPr>
        <p:spPr>
          <a:xfrm rot="5400000" flipH="1">
            <a:off x="1936100" y="2861775"/>
            <a:ext cx="1422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3" name="Google Shape;1863;p21"/>
          <p:cNvGrpSpPr/>
          <p:nvPr/>
        </p:nvGrpSpPr>
        <p:grpSpPr>
          <a:xfrm rot="10251420" flipH="1">
            <a:off x="-840457" y="2970974"/>
            <a:ext cx="2938215" cy="2938215"/>
            <a:chOff x="7399275" y="2698225"/>
            <a:chExt cx="2938200" cy="2938200"/>
          </a:xfrm>
        </p:grpSpPr>
        <p:cxnSp>
          <p:nvCxnSpPr>
            <p:cNvPr id="1864" name="Google Shape;1864;p21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5" name="Google Shape;1865;p21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6" name="Google Shape;1866;p21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7" name="Google Shape;1867;p21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8" name="Google Shape;1868;p21"/>
          <p:cNvSpPr/>
          <p:nvPr/>
        </p:nvSpPr>
        <p:spPr>
          <a:xfrm rot="10800000" flipH="1">
            <a:off x="-885725" y="-108575"/>
            <a:ext cx="1689900" cy="168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9" name="Google Shape;1869;p21"/>
          <p:cNvGrpSpPr/>
          <p:nvPr/>
        </p:nvGrpSpPr>
        <p:grpSpPr>
          <a:xfrm rot="5400000" flipH="1">
            <a:off x="519684" y="-170131"/>
            <a:ext cx="638373" cy="1160272"/>
            <a:chOff x="2079800" y="2537025"/>
            <a:chExt cx="481900" cy="875875"/>
          </a:xfrm>
        </p:grpSpPr>
        <p:sp>
          <p:nvSpPr>
            <p:cNvPr id="1870" name="Google Shape;1870;p21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21"/>
          <p:cNvSpPr/>
          <p:nvPr/>
        </p:nvSpPr>
        <p:spPr>
          <a:xfrm rot="10800000">
            <a:off x="8891175" y="-128475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21"/>
          <p:cNvGrpSpPr/>
          <p:nvPr/>
        </p:nvGrpSpPr>
        <p:grpSpPr>
          <a:xfrm rot="-10389939" flipH="1">
            <a:off x="7060333" y="-583680"/>
            <a:ext cx="2938217" cy="2938217"/>
            <a:chOff x="7399275" y="2698225"/>
            <a:chExt cx="2938200" cy="2938200"/>
          </a:xfrm>
        </p:grpSpPr>
        <p:cxnSp>
          <p:nvCxnSpPr>
            <p:cNvPr id="1887" name="Google Shape;1887;p21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8" name="Google Shape;1888;p21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21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21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3"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22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893" name="Google Shape;1893;p22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894" name="Google Shape;1894;p22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2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2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2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22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22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22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2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2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2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2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2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22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22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22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22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22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22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2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2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2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2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2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2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2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2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2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2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2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9" name="Google Shape;1959;p22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0" name="Google Shape;1960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1" name="Google Shape;1961;p22"/>
          <p:cNvSpPr txBox="1">
            <a:spLocks noGrp="1"/>
          </p:cNvSpPr>
          <p:nvPr>
            <p:ph type="title" idx="2"/>
          </p:nvPr>
        </p:nvSpPr>
        <p:spPr>
          <a:xfrm>
            <a:off x="713419" y="1623925"/>
            <a:ext cx="2525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62" name="Google Shape;1962;p22"/>
          <p:cNvSpPr txBox="1">
            <a:spLocks noGrp="1"/>
          </p:cNvSpPr>
          <p:nvPr>
            <p:ph type="subTitle" idx="1"/>
          </p:nvPr>
        </p:nvSpPr>
        <p:spPr>
          <a:xfrm>
            <a:off x="713150" y="2273599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63" name="Google Shape;1963;p22"/>
          <p:cNvSpPr txBox="1">
            <a:spLocks noGrp="1"/>
          </p:cNvSpPr>
          <p:nvPr>
            <p:ph type="title" idx="3"/>
          </p:nvPr>
        </p:nvSpPr>
        <p:spPr>
          <a:xfrm>
            <a:off x="3308988" y="1623900"/>
            <a:ext cx="25260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64" name="Google Shape;1964;p22"/>
          <p:cNvSpPr txBox="1">
            <a:spLocks noGrp="1"/>
          </p:cNvSpPr>
          <p:nvPr>
            <p:ph type="subTitle" idx="4"/>
          </p:nvPr>
        </p:nvSpPr>
        <p:spPr>
          <a:xfrm>
            <a:off x="3308914" y="2273575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5" name="Google Shape;1965;p22"/>
          <p:cNvSpPr txBox="1">
            <a:spLocks noGrp="1"/>
          </p:cNvSpPr>
          <p:nvPr>
            <p:ph type="title" idx="5"/>
          </p:nvPr>
        </p:nvSpPr>
        <p:spPr>
          <a:xfrm>
            <a:off x="5904776" y="1623900"/>
            <a:ext cx="25260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66" name="Google Shape;1966;p22"/>
          <p:cNvSpPr txBox="1">
            <a:spLocks noGrp="1"/>
          </p:cNvSpPr>
          <p:nvPr>
            <p:ph type="subTitle" idx="6"/>
          </p:nvPr>
        </p:nvSpPr>
        <p:spPr>
          <a:xfrm>
            <a:off x="5904700" y="2273600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67" name="Google Shape;1967;p22"/>
          <p:cNvSpPr txBox="1">
            <a:spLocks noGrp="1"/>
          </p:cNvSpPr>
          <p:nvPr>
            <p:ph type="title" idx="7"/>
          </p:nvPr>
        </p:nvSpPr>
        <p:spPr>
          <a:xfrm>
            <a:off x="713300" y="3166275"/>
            <a:ext cx="2525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68" name="Google Shape;1968;p22"/>
          <p:cNvSpPr txBox="1">
            <a:spLocks noGrp="1"/>
          </p:cNvSpPr>
          <p:nvPr>
            <p:ph type="subTitle" idx="8"/>
          </p:nvPr>
        </p:nvSpPr>
        <p:spPr>
          <a:xfrm>
            <a:off x="713230" y="3813050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9" name="Google Shape;1969;p22"/>
          <p:cNvSpPr txBox="1">
            <a:spLocks noGrp="1"/>
          </p:cNvSpPr>
          <p:nvPr>
            <p:ph type="title" idx="9"/>
          </p:nvPr>
        </p:nvSpPr>
        <p:spPr>
          <a:xfrm>
            <a:off x="3308913" y="3166250"/>
            <a:ext cx="25260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70" name="Google Shape;1970;p22"/>
          <p:cNvSpPr txBox="1">
            <a:spLocks noGrp="1"/>
          </p:cNvSpPr>
          <p:nvPr>
            <p:ph type="subTitle" idx="13"/>
          </p:nvPr>
        </p:nvSpPr>
        <p:spPr>
          <a:xfrm>
            <a:off x="3308839" y="3813025"/>
            <a:ext cx="2526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71" name="Google Shape;1971;p22"/>
          <p:cNvSpPr txBox="1">
            <a:spLocks noGrp="1"/>
          </p:cNvSpPr>
          <p:nvPr>
            <p:ph type="title" idx="14"/>
          </p:nvPr>
        </p:nvSpPr>
        <p:spPr>
          <a:xfrm>
            <a:off x="5905001" y="3166275"/>
            <a:ext cx="2525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72" name="Google Shape;1972;p22"/>
          <p:cNvSpPr txBox="1">
            <a:spLocks noGrp="1"/>
          </p:cNvSpPr>
          <p:nvPr>
            <p:ph type="subTitle" idx="15"/>
          </p:nvPr>
        </p:nvSpPr>
        <p:spPr>
          <a:xfrm>
            <a:off x="5904925" y="3813050"/>
            <a:ext cx="2525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3" name="Google Shape;1973;p22"/>
          <p:cNvSpPr/>
          <p:nvPr/>
        </p:nvSpPr>
        <p:spPr>
          <a:xfrm rot="-5400000">
            <a:off x="1215075" y="3643775"/>
            <a:ext cx="115200" cy="26916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4" name="Google Shape;1974;p22"/>
          <p:cNvGrpSpPr/>
          <p:nvPr/>
        </p:nvGrpSpPr>
        <p:grpSpPr>
          <a:xfrm rot="5400000">
            <a:off x="668994" y="4230270"/>
            <a:ext cx="339752" cy="1160272"/>
            <a:chOff x="2305225" y="2537025"/>
            <a:chExt cx="256475" cy="875875"/>
          </a:xfrm>
        </p:grpSpPr>
        <p:sp>
          <p:nvSpPr>
            <p:cNvPr id="1975" name="Google Shape;1975;p22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22"/>
          <p:cNvGrpSpPr/>
          <p:nvPr/>
        </p:nvGrpSpPr>
        <p:grpSpPr>
          <a:xfrm rot="5400000">
            <a:off x="8129031" y="4230270"/>
            <a:ext cx="339752" cy="1160272"/>
            <a:chOff x="2305225" y="2537025"/>
            <a:chExt cx="256475" cy="875875"/>
          </a:xfrm>
        </p:grpSpPr>
        <p:sp>
          <p:nvSpPr>
            <p:cNvPr id="1986" name="Google Shape;1986;p22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ONLY_1_1_2"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7" name="Google Shape;1997;p23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1998" name="Google Shape;1998;p23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1999" name="Google Shape;1999;p23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3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3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3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3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3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23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3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3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3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3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3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3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3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3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3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3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3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3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3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3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3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3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3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3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3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3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3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3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3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3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3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3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3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3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3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3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3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3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3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3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3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3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3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3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3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23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23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3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23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3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3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3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3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3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3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3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23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3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3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3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3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23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4" name="Google Shape;2064;p23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23"/>
          <p:cNvSpPr txBox="1">
            <a:spLocks noGrp="1"/>
          </p:cNvSpPr>
          <p:nvPr>
            <p:ph type="title"/>
          </p:nvPr>
        </p:nvSpPr>
        <p:spPr>
          <a:xfrm>
            <a:off x="781975" y="2616875"/>
            <a:ext cx="23265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6" name="Google Shape;2066;p23"/>
          <p:cNvSpPr txBox="1">
            <a:spLocks noGrp="1"/>
          </p:cNvSpPr>
          <p:nvPr>
            <p:ph type="subTitle" idx="1"/>
          </p:nvPr>
        </p:nvSpPr>
        <p:spPr>
          <a:xfrm>
            <a:off x="786225" y="3269350"/>
            <a:ext cx="232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7" name="Google Shape;2067;p23"/>
          <p:cNvSpPr txBox="1">
            <a:spLocks noGrp="1"/>
          </p:cNvSpPr>
          <p:nvPr>
            <p:ph type="title" idx="2"/>
          </p:nvPr>
        </p:nvSpPr>
        <p:spPr>
          <a:xfrm>
            <a:off x="3426711" y="2616900"/>
            <a:ext cx="231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68" name="Google Shape;2068;p23"/>
          <p:cNvSpPr txBox="1">
            <a:spLocks noGrp="1"/>
          </p:cNvSpPr>
          <p:nvPr>
            <p:ph type="subTitle" idx="3"/>
          </p:nvPr>
        </p:nvSpPr>
        <p:spPr>
          <a:xfrm>
            <a:off x="3430949" y="3269380"/>
            <a:ext cx="23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23"/>
          <p:cNvSpPr txBox="1">
            <a:spLocks noGrp="1"/>
          </p:cNvSpPr>
          <p:nvPr>
            <p:ph type="title" idx="4"/>
          </p:nvPr>
        </p:nvSpPr>
        <p:spPr>
          <a:xfrm>
            <a:off x="6057648" y="2616875"/>
            <a:ext cx="2295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70" name="Google Shape;2070;p23"/>
          <p:cNvSpPr txBox="1">
            <a:spLocks noGrp="1"/>
          </p:cNvSpPr>
          <p:nvPr>
            <p:ph type="subTitle" idx="5"/>
          </p:nvPr>
        </p:nvSpPr>
        <p:spPr>
          <a:xfrm>
            <a:off x="6061875" y="3269380"/>
            <a:ext cx="229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1" name="Google Shape;2071;p23"/>
          <p:cNvSpPr txBox="1">
            <a:spLocks noGrp="1"/>
          </p:cNvSpPr>
          <p:nvPr>
            <p:ph type="title" idx="6"/>
          </p:nvPr>
        </p:nvSpPr>
        <p:spPr>
          <a:xfrm>
            <a:off x="720000" y="554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23"/>
          <p:cNvSpPr/>
          <p:nvPr/>
        </p:nvSpPr>
        <p:spPr>
          <a:xfrm rot="5400000" flipH="1">
            <a:off x="1937859" y="2983775"/>
            <a:ext cx="1263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3" name="Google Shape;2073;p23"/>
          <p:cNvGrpSpPr/>
          <p:nvPr/>
        </p:nvGrpSpPr>
        <p:grpSpPr>
          <a:xfrm flipH="1">
            <a:off x="-1151541" y="2698225"/>
            <a:ext cx="2938200" cy="2938200"/>
            <a:chOff x="7399275" y="2698225"/>
            <a:chExt cx="2938200" cy="2938200"/>
          </a:xfrm>
        </p:grpSpPr>
        <p:cxnSp>
          <p:nvCxnSpPr>
            <p:cNvPr id="2074" name="Google Shape;2074;p23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23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23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23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8" name="Google Shape;2078;p23"/>
          <p:cNvGrpSpPr/>
          <p:nvPr/>
        </p:nvGrpSpPr>
        <p:grpSpPr>
          <a:xfrm rot="-5400000" flipH="1">
            <a:off x="8027878" y="4080960"/>
            <a:ext cx="638373" cy="1160272"/>
            <a:chOff x="2079800" y="2537025"/>
            <a:chExt cx="481900" cy="875875"/>
          </a:xfrm>
        </p:grpSpPr>
        <p:sp>
          <p:nvSpPr>
            <p:cNvPr id="2079" name="Google Shape;2079;p23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9"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5" name="Google Shape;2095;p24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096" name="Google Shape;2096;p24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097" name="Google Shape;2097;p24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4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4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4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4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4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4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4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4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4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4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4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4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4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4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4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4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4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4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4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4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4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4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4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4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4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4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4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4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4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4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4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4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4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4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4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4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4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4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4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4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4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4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4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4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4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4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4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4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4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4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4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4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4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4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4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4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4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4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4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4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4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4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2" name="Google Shape;2162;p24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3" name="Google Shape;2163;p24"/>
          <p:cNvSpPr txBox="1">
            <a:spLocks noGrp="1"/>
          </p:cNvSpPr>
          <p:nvPr>
            <p:ph type="title"/>
          </p:nvPr>
        </p:nvSpPr>
        <p:spPr>
          <a:xfrm>
            <a:off x="713163" y="2559138"/>
            <a:ext cx="23205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4" name="Google Shape;2164;p24"/>
          <p:cNvSpPr txBox="1">
            <a:spLocks noGrp="1"/>
          </p:cNvSpPr>
          <p:nvPr>
            <p:ph type="subTitle" idx="1"/>
          </p:nvPr>
        </p:nvSpPr>
        <p:spPr>
          <a:xfrm>
            <a:off x="713264" y="3206475"/>
            <a:ext cx="2320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5" name="Google Shape;2165;p24"/>
          <p:cNvSpPr txBox="1">
            <a:spLocks noGrp="1"/>
          </p:cNvSpPr>
          <p:nvPr>
            <p:ph type="title" idx="2"/>
          </p:nvPr>
        </p:nvSpPr>
        <p:spPr>
          <a:xfrm>
            <a:off x="6110338" y="2559150"/>
            <a:ext cx="23205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6" name="Google Shape;2166;p24"/>
          <p:cNvSpPr txBox="1">
            <a:spLocks noGrp="1"/>
          </p:cNvSpPr>
          <p:nvPr>
            <p:ph type="subTitle" idx="3"/>
          </p:nvPr>
        </p:nvSpPr>
        <p:spPr>
          <a:xfrm>
            <a:off x="6110213" y="3206468"/>
            <a:ext cx="2320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7" name="Google Shape;2167;p24"/>
          <p:cNvSpPr txBox="1">
            <a:spLocks noGrp="1"/>
          </p:cNvSpPr>
          <p:nvPr>
            <p:ph type="title" idx="4"/>
          </p:nvPr>
        </p:nvSpPr>
        <p:spPr>
          <a:xfrm>
            <a:off x="3411750" y="1549300"/>
            <a:ext cx="23205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8" name="Google Shape;2168;p24"/>
          <p:cNvSpPr txBox="1">
            <a:spLocks noGrp="1"/>
          </p:cNvSpPr>
          <p:nvPr>
            <p:ph type="subTitle" idx="5"/>
          </p:nvPr>
        </p:nvSpPr>
        <p:spPr>
          <a:xfrm>
            <a:off x="3411764" y="2189149"/>
            <a:ext cx="2320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9" name="Google Shape;2169;p24"/>
          <p:cNvSpPr txBox="1">
            <a:spLocks noGrp="1"/>
          </p:cNvSpPr>
          <p:nvPr>
            <p:ph type="title" idx="6"/>
          </p:nvPr>
        </p:nvSpPr>
        <p:spPr>
          <a:xfrm>
            <a:off x="3411750" y="3433675"/>
            <a:ext cx="23205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0" name="Google Shape;2170;p24"/>
          <p:cNvSpPr txBox="1">
            <a:spLocks noGrp="1"/>
          </p:cNvSpPr>
          <p:nvPr>
            <p:ph type="subTitle" idx="7"/>
          </p:nvPr>
        </p:nvSpPr>
        <p:spPr>
          <a:xfrm>
            <a:off x="3411750" y="4079318"/>
            <a:ext cx="2320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1" name="Google Shape;2171;p2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2" name="Google Shape;2172;p24"/>
          <p:cNvSpPr/>
          <p:nvPr/>
        </p:nvSpPr>
        <p:spPr>
          <a:xfrm flipH="1">
            <a:off x="55566" y="4361300"/>
            <a:ext cx="1236300" cy="123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3" name="Google Shape;2173;p24"/>
          <p:cNvGrpSpPr/>
          <p:nvPr/>
        </p:nvGrpSpPr>
        <p:grpSpPr>
          <a:xfrm flipH="1">
            <a:off x="233217" y="4308207"/>
            <a:ext cx="1236150" cy="600722"/>
            <a:chOff x="6583775" y="-35155"/>
            <a:chExt cx="1236150" cy="600722"/>
          </a:xfrm>
        </p:grpSpPr>
        <p:sp>
          <p:nvSpPr>
            <p:cNvPr id="2174" name="Google Shape;2174;p24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9" name="Google Shape;2189;p24"/>
          <p:cNvGrpSpPr/>
          <p:nvPr/>
        </p:nvGrpSpPr>
        <p:grpSpPr>
          <a:xfrm rot="-4942822" flipH="1">
            <a:off x="6903181" y="3181581"/>
            <a:ext cx="2938288" cy="2938288"/>
            <a:chOff x="7399275" y="2698225"/>
            <a:chExt cx="2938200" cy="2938200"/>
          </a:xfrm>
        </p:grpSpPr>
        <p:cxnSp>
          <p:nvCxnSpPr>
            <p:cNvPr id="2190" name="Google Shape;2190;p24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1" name="Google Shape;2191;p24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2" name="Google Shape;2192;p24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3" name="Google Shape;2193;p24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4" name="Google Shape;2194;p24"/>
          <p:cNvSpPr/>
          <p:nvPr/>
        </p:nvSpPr>
        <p:spPr>
          <a:xfrm rot="5400000" flipH="1">
            <a:off x="8140497" y="3415625"/>
            <a:ext cx="123600" cy="3139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"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6" name="Google Shape;2196;p25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197" name="Google Shape;2197;p25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198" name="Google Shape;2198;p25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5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5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5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5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5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5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5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5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5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5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5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5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5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5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5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5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5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5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5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5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5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5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5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5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5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5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5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5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5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5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5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5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5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5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5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5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5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5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5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5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5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5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5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5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5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5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5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5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5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5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5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5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5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5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5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5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5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5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5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5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5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5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3" name="Google Shape;2263;p25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4" name="Google Shape;2264;p25"/>
          <p:cNvSpPr txBox="1">
            <a:spLocks noGrp="1"/>
          </p:cNvSpPr>
          <p:nvPr>
            <p:ph type="title"/>
          </p:nvPr>
        </p:nvSpPr>
        <p:spPr>
          <a:xfrm>
            <a:off x="4828025" y="1596150"/>
            <a:ext cx="35949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65" name="Google Shape;2265;p25"/>
          <p:cNvSpPr txBox="1">
            <a:spLocks noGrp="1"/>
          </p:cNvSpPr>
          <p:nvPr>
            <p:ph type="subTitle" idx="1"/>
          </p:nvPr>
        </p:nvSpPr>
        <p:spPr>
          <a:xfrm>
            <a:off x="4828025" y="2243050"/>
            <a:ext cx="3594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6" name="Google Shape;2266;p25"/>
          <p:cNvSpPr/>
          <p:nvPr/>
        </p:nvSpPr>
        <p:spPr>
          <a:xfrm flipH="1">
            <a:off x="7480832" y="3431750"/>
            <a:ext cx="1127400" cy="1127400"/>
          </a:xfrm>
          <a:prstGeom prst="rtTriangl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7" name="Google Shape;2267;p25"/>
          <p:cNvGrpSpPr/>
          <p:nvPr/>
        </p:nvGrpSpPr>
        <p:grpSpPr>
          <a:xfrm rot="-4942822" flipH="1">
            <a:off x="6788572" y="3181581"/>
            <a:ext cx="2938288" cy="2938288"/>
            <a:chOff x="7399275" y="2698225"/>
            <a:chExt cx="2938200" cy="2938200"/>
          </a:xfrm>
        </p:grpSpPr>
        <p:cxnSp>
          <p:nvCxnSpPr>
            <p:cNvPr id="2268" name="Google Shape;2268;p25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9" name="Google Shape;2269;p25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0" name="Google Shape;2270;p25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1" name="Google Shape;2271;p25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72" name="Google Shape;2272;p25"/>
          <p:cNvSpPr/>
          <p:nvPr/>
        </p:nvSpPr>
        <p:spPr>
          <a:xfrm rot="-5400000" flipH="1">
            <a:off x="1829041" y="-1793875"/>
            <a:ext cx="1368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3" name="Google Shape;2273;p25"/>
          <p:cNvGrpSpPr/>
          <p:nvPr/>
        </p:nvGrpSpPr>
        <p:grpSpPr>
          <a:xfrm flipH="1">
            <a:off x="7657392" y="164695"/>
            <a:ext cx="1236150" cy="600722"/>
            <a:chOff x="6583775" y="-35155"/>
            <a:chExt cx="1236150" cy="600722"/>
          </a:xfrm>
        </p:grpSpPr>
        <p:sp>
          <p:nvSpPr>
            <p:cNvPr id="2274" name="Google Shape;2274;p25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5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5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5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5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5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5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5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5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5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5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5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5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5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5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25"/>
          <p:cNvGrpSpPr/>
          <p:nvPr/>
        </p:nvGrpSpPr>
        <p:grpSpPr>
          <a:xfrm flipH="1">
            <a:off x="233217" y="4308207"/>
            <a:ext cx="1236150" cy="600722"/>
            <a:chOff x="6583775" y="-35155"/>
            <a:chExt cx="1236150" cy="600722"/>
          </a:xfrm>
        </p:grpSpPr>
        <p:sp>
          <p:nvSpPr>
            <p:cNvPr id="2290" name="Google Shape;2290;p25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5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5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5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5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5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5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5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5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5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5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5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5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5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5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6">
  <p:cSld name="SECTION_TITLE_AND_DESCRIPTION_1_1"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6" name="Google Shape;2306;p26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307" name="Google Shape;2307;p26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308" name="Google Shape;2308;p26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6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6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6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6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6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6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6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6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6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6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6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6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6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6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6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6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6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6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6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6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6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6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6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6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6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6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6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6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26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26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6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26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26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6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26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6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6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6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6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6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6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6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26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26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26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26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6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6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6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6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6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6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6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26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26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26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26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6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6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6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6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6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6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6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3" name="Google Shape;2373;p26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4" name="Google Shape;2374;p26"/>
          <p:cNvSpPr txBox="1">
            <a:spLocks noGrp="1"/>
          </p:cNvSpPr>
          <p:nvPr>
            <p:ph type="title"/>
          </p:nvPr>
        </p:nvSpPr>
        <p:spPr>
          <a:xfrm>
            <a:off x="4828025" y="1596150"/>
            <a:ext cx="35949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75" name="Google Shape;2375;p26"/>
          <p:cNvSpPr txBox="1">
            <a:spLocks noGrp="1"/>
          </p:cNvSpPr>
          <p:nvPr>
            <p:ph type="subTitle" idx="1"/>
          </p:nvPr>
        </p:nvSpPr>
        <p:spPr>
          <a:xfrm>
            <a:off x="4828025" y="2245125"/>
            <a:ext cx="3594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6" name="Google Shape;2376;p26"/>
          <p:cNvSpPr/>
          <p:nvPr/>
        </p:nvSpPr>
        <p:spPr>
          <a:xfrm rot="2092082">
            <a:off x="7786277" y="3877210"/>
            <a:ext cx="1521809" cy="144623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7" name="Google Shape;2377;p26"/>
          <p:cNvGrpSpPr/>
          <p:nvPr/>
        </p:nvGrpSpPr>
        <p:grpSpPr>
          <a:xfrm rot="-4942822" flipH="1">
            <a:off x="6788572" y="3181581"/>
            <a:ext cx="2938288" cy="2938288"/>
            <a:chOff x="7399275" y="2698225"/>
            <a:chExt cx="2938200" cy="2938200"/>
          </a:xfrm>
        </p:grpSpPr>
        <p:cxnSp>
          <p:nvCxnSpPr>
            <p:cNvPr id="2378" name="Google Shape;2378;p26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9" name="Google Shape;2379;p26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0" name="Google Shape;2380;p26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1" name="Google Shape;2381;p26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82" name="Google Shape;2382;p26"/>
          <p:cNvSpPr/>
          <p:nvPr/>
        </p:nvSpPr>
        <p:spPr>
          <a:xfrm>
            <a:off x="101307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3" name="Google Shape;2383;p26"/>
          <p:cNvGrpSpPr/>
          <p:nvPr/>
        </p:nvGrpSpPr>
        <p:grpSpPr>
          <a:xfrm rot="410061" flipH="1">
            <a:off x="-1111742" y="3247925"/>
            <a:ext cx="2938217" cy="2938217"/>
            <a:chOff x="7399275" y="2698225"/>
            <a:chExt cx="2938200" cy="2938200"/>
          </a:xfrm>
        </p:grpSpPr>
        <p:cxnSp>
          <p:nvCxnSpPr>
            <p:cNvPr id="2384" name="Google Shape;2384;p26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5" name="Google Shape;2385;p26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6" name="Google Shape;2386;p26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7" name="Google Shape;2387;p26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8" name="Google Shape;2388;p26"/>
          <p:cNvGrpSpPr/>
          <p:nvPr/>
        </p:nvGrpSpPr>
        <p:grpSpPr>
          <a:xfrm flipH="1">
            <a:off x="7657392" y="164695"/>
            <a:ext cx="1236150" cy="600722"/>
            <a:chOff x="6583775" y="-35155"/>
            <a:chExt cx="1236150" cy="600722"/>
          </a:xfrm>
        </p:grpSpPr>
        <p:sp>
          <p:nvSpPr>
            <p:cNvPr id="2389" name="Google Shape;2389;p26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6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6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5">
  <p:cSld name="SECTION_TITLE_AND_DESCRIPTION_1_2"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5" name="Google Shape;2405;p27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406" name="Google Shape;2406;p27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407" name="Google Shape;2407;p27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7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7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7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7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7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7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7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7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7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7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7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7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7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7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7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7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7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7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27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27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7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7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7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27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27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7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27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27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27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27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7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27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27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27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27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27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7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27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7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7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7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7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7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7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7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7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2" name="Google Shape;2472;p27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3" name="Google Shape;2473;p27"/>
          <p:cNvSpPr txBox="1">
            <a:spLocks noGrp="1"/>
          </p:cNvSpPr>
          <p:nvPr>
            <p:ph type="title"/>
          </p:nvPr>
        </p:nvSpPr>
        <p:spPr>
          <a:xfrm>
            <a:off x="713225" y="1636925"/>
            <a:ext cx="35949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4" name="Google Shape;2474;p27"/>
          <p:cNvSpPr txBox="1">
            <a:spLocks noGrp="1"/>
          </p:cNvSpPr>
          <p:nvPr>
            <p:ph type="subTitle" idx="1"/>
          </p:nvPr>
        </p:nvSpPr>
        <p:spPr>
          <a:xfrm>
            <a:off x="713225" y="2287575"/>
            <a:ext cx="3594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475" name="Google Shape;2475;p27"/>
          <p:cNvGrpSpPr/>
          <p:nvPr/>
        </p:nvGrpSpPr>
        <p:grpSpPr>
          <a:xfrm rot="10251420" flipH="1">
            <a:off x="7146793" y="-929614"/>
            <a:ext cx="2938215" cy="2938215"/>
            <a:chOff x="7399275" y="2698225"/>
            <a:chExt cx="2938200" cy="2938200"/>
          </a:xfrm>
        </p:grpSpPr>
        <p:cxnSp>
          <p:nvCxnSpPr>
            <p:cNvPr id="2476" name="Google Shape;2476;p27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27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27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9" name="Google Shape;2479;p27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0" name="Google Shape;2480;p27"/>
          <p:cNvSpPr/>
          <p:nvPr/>
        </p:nvSpPr>
        <p:spPr>
          <a:xfrm rot="10800000" flipH="1">
            <a:off x="-750925" y="4061000"/>
            <a:ext cx="1689900" cy="168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27"/>
          <p:cNvGrpSpPr/>
          <p:nvPr/>
        </p:nvGrpSpPr>
        <p:grpSpPr>
          <a:xfrm rot="5400000" flipH="1">
            <a:off x="654484" y="3999444"/>
            <a:ext cx="638373" cy="1160272"/>
            <a:chOff x="2079800" y="2537025"/>
            <a:chExt cx="481900" cy="875875"/>
          </a:xfrm>
        </p:grpSpPr>
        <p:sp>
          <p:nvSpPr>
            <p:cNvPr id="2482" name="Google Shape;2482;p27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7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7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7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7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7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7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7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7" name="Google Shape;2497;p27"/>
          <p:cNvSpPr/>
          <p:nvPr/>
        </p:nvSpPr>
        <p:spPr>
          <a:xfrm rot="5400000" flipH="1">
            <a:off x="6870291" y="267882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"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28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28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501" name="Google Shape;2501;p28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502" name="Google Shape;2502;p28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8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8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8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8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8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8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8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8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8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8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8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8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8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8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8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8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8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8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8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8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8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8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8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8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8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8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8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8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8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8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8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8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8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8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8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8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8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8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8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8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8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8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8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8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8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7" name="Google Shape;2567;p28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8" name="Google Shape;2568;p28"/>
          <p:cNvSpPr txBox="1">
            <a:spLocks noGrp="1"/>
          </p:cNvSpPr>
          <p:nvPr>
            <p:ph type="title"/>
          </p:nvPr>
        </p:nvSpPr>
        <p:spPr>
          <a:xfrm>
            <a:off x="2160525" y="1739225"/>
            <a:ext cx="5357700" cy="14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9" name="Google Shape;2569;p28"/>
          <p:cNvSpPr txBox="1">
            <a:spLocks noGrp="1"/>
          </p:cNvSpPr>
          <p:nvPr>
            <p:ph type="body" idx="1"/>
          </p:nvPr>
        </p:nvSpPr>
        <p:spPr>
          <a:xfrm>
            <a:off x="2523725" y="3489775"/>
            <a:ext cx="46479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252528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570" name="Google Shape;2570;p28"/>
          <p:cNvGrpSpPr/>
          <p:nvPr/>
        </p:nvGrpSpPr>
        <p:grpSpPr>
          <a:xfrm>
            <a:off x="7736500" y="164695"/>
            <a:ext cx="1236150" cy="600722"/>
            <a:chOff x="6583775" y="-35155"/>
            <a:chExt cx="1236150" cy="600722"/>
          </a:xfrm>
        </p:grpSpPr>
        <p:sp>
          <p:nvSpPr>
            <p:cNvPr id="2571" name="Google Shape;2571;p28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8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8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8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8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8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8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8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6" name="Google Shape;2586;p28"/>
          <p:cNvSpPr/>
          <p:nvPr/>
        </p:nvSpPr>
        <p:spPr>
          <a:xfrm rot="5400000">
            <a:off x="1936100" y="-1791175"/>
            <a:ext cx="1422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7" name="Google Shape;2587;p28"/>
          <p:cNvGrpSpPr/>
          <p:nvPr/>
        </p:nvGrpSpPr>
        <p:grpSpPr>
          <a:xfrm rot="548580">
            <a:off x="-840457" y="-838089"/>
            <a:ext cx="2938215" cy="2938215"/>
            <a:chOff x="7399275" y="2698225"/>
            <a:chExt cx="2938200" cy="2938200"/>
          </a:xfrm>
        </p:grpSpPr>
        <p:cxnSp>
          <p:nvCxnSpPr>
            <p:cNvPr id="2588" name="Google Shape;2588;p2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9" name="Google Shape;2589;p2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0" name="Google Shape;2590;p2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1" name="Google Shape;2591;p2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2" name="Google Shape;2592;p28"/>
          <p:cNvSpPr/>
          <p:nvPr/>
        </p:nvSpPr>
        <p:spPr>
          <a:xfrm flipH="1">
            <a:off x="8891175" y="1976675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3" name="Google Shape;2593;p28"/>
          <p:cNvGrpSpPr/>
          <p:nvPr/>
        </p:nvGrpSpPr>
        <p:grpSpPr>
          <a:xfrm rot="-410061">
            <a:off x="7060333" y="2716563"/>
            <a:ext cx="2938217" cy="2938217"/>
            <a:chOff x="7399275" y="2698225"/>
            <a:chExt cx="2938200" cy="2938200"/>
          </a:xfrm>
        </p:grpSpPr>
        <p:cxnSp>
          <p:nvCxnSpPr>
            <p:cNvPr id="2594" name="Google Shape;2594;p2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5" name="Google Shape;2595;p2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6" name="Google Shape;2596;p2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7" name="Google Shape;2597;p2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8" name="Google Shape;2598;p28"/>
          <p:cNvSpPr/>
          <p:nvPr/>
        </p:nvSpPr>
        <p:spPr>
          <a:xfrm>
            <a:off x="-885725" y="3489775"/>
            <a:ext cx="1689900" cy="168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9" name="Google Shape;2599;p28"/>
          <p:cNvGrpSpPr/>
          <p:nvPr/>
        </p:nvGrpSpPr>
        <p:grpSpPr>
          <a:xfrm rot="5400000">
            <a:off x="519684" y="4080960"/>
            <a:ext cx="638373" cy="1160272"/>
            <a:chOff x="2079800" y="2537025"/>
            <a:chExt cx="481900" cy="875875"/>
          </a:xfrm>
        </p:grpSpPr>
        <p:sp>
          <p:nvSpPr>
            <p:cNvPr id="2600" name="Google Shape;2600;p28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8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8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8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4"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6" name="Google Shape;2616;p29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617" name="Google Shape;2617;p29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618" name="Google Shape;2618;p29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9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9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9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29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29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29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29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29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29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29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29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29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29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29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29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9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9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29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29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9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9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9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29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29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9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9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9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9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9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29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29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9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9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9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9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9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9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29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9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9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9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9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9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9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9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9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9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9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9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9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9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9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9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9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9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9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9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9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9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9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9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9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9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3" name="Google Shape;2683;p29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4" name="Google Shape;268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9"/>
          <p:cNvSpPr/>
          <p:nvPr/>
        </p:nvSpPr>
        <p:spPr>
          <a:xfrm flipH="1">
            <a:off x="8891175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6" name="Google Shape;2686;p29"/>
          <p:cNvGrpSpPr/>
          <p:nvPr/>
        </p:nvGrpSpPr>
        <p:grpSpPr>
          <a:xfrm rot="-410061">
            <a:off x="7060333" y="3116025"/>
            <a:ext cx="2938217" cy="2938217"/>
            <a:chOff x="7399275" y="2698225"/>
            <a:chExt cx="2938200" cy="2938200"/>
          </a:xfrm>
        </p:grpSpPr>
        <p:cxnSp>
          <p:nvCxnSpPr>
            <p:cNvPr id="2687" name="Google Shape;2687;p29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8" name="Google Shape;2688;p29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9" name="Google Shape;2689;p29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0" name="Google Shape;2690;p29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2" name="Google Shape;2692;p30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693" name="Google Shape;2693;p30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694" name="Google Shape;2694;p30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0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0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0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0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0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0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0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0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0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0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0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0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0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0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0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0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0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0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0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0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0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0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0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0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0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0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0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0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0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0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0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0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0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0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0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0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0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0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0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0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0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0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0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0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0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0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0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0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0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0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0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0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0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0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0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0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0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0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0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0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0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9" name="Google Shape;2759;p30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0" name="Google Shape;2760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1" name="Google Shape;2761;p30"/>
          <p:cNvSpPr/>
          <p:nvPr/>
        </p:nvSpPr>
        <p:spPr>
          <a:xfrm>
            <a:off x="101307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2" name="Google Shape;2762;p30"/>
          <p:cNvGrpSpPr/>
          <p:nvPr/>
        </p:nvGrpSpPr>
        <p:grpSpPr>
          <a:xfrm rot="410061" flipH="1">
            <a:off x="-1111742" y="3247925"/>
            <a:ext cx="2938217" cy="2938217"/>
            <a:chOff x="7399275" y="2698225"/>
            <a:chExt cx="2938200" cy="2938200"/>
          </a:xfrm>
        </p:grpSpPr>
        <p:cxnSp>
          <p:nvCxnSpPr>
            <p:cNvPr id="2763" name="Google Shape;2763;p30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4" name="Google Shape;2764;p30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5" name="Google Shape;2765;p30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6" name="Google Shape;2766;p30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4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75" name="Google Shape;275;p4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76" name="Google Shape;276;p4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" name="Google Shape;341;p4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44" name="Google Shape;344;p4"/>
          <p:cNvGrpSpPr/>
          <p:nvPr/>
        </p:nvGrpSpPr>
        <p:grpSpPr>
          <a:xfrm rot="-4916764">
            <a:off x="-1239535" y="3234225"/>
            <a:ext cx="2938091" cy="2938091"/>
            <a:chOff x="7399275" y="2698225"/>
            <a:chExt cx="2938200" cy="2938200"/>
          </a:xfrm>
        </p:grpSpPr>
        <p:cxnSp>
          <p:nvCxnSpPr>
            <p:cNvPr id="345" name="Google Shape;345;p4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4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4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4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9" name="Google Shape;349;p4"/>
          <p:cNvGrpSpPr/>
          <p:nvPr/>
        </p:nvGrpSpPr>
        <p:grpSpPr>
          <a:xfrm rot="5400000">
            <a:off x="8035396" y="4080935"/>
            <a:ext cx="638373" cy="1160272"/>
            <a:chOff x="2079800" y="2537025"/>
            <a:chExt cx="481900" cy="875875"/>
          </a:xfrm>
        </p:grpSpPr>
        <p:sp>
          <p:nvSpPr>
            <p:cNvPr id="350" name="Google Shape;350;p4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4"/>
          <p:cNvSpPr/>
          <p:nvPr/>
        </p:nvSpPr>
        <p:spPr>
          <a:xfrm flipH="1">
            <a:off x="8891175" y="3119675"/>
            <a:ext cx="141600" cy="20733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2">
    <p:spTree>
      <p:nvGrpSpPr>
        <p:cNvPr id="1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8" name="Google Shape;2768;p31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769" name="Google Shape;2769;p31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770" name="Google Shape;2770;p31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1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1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1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1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1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1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1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1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1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1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1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1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1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1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1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1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1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1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1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1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1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1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1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1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1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1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1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1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1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1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1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1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1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1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1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1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1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1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1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1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1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1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1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1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1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1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1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1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1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1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1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1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1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1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1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1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1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1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1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1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1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1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1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1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5" name="Google Shape;2835;p31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6" name="Google Shape;283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7" name="Google Shape;2837;p31"/>
          <p:cNvSpPr/>
          <p:nvPr/>
        </p:nvSpPr>
        <p:spPr>
          <a:xfrm rot="5400000" flipH="1">
            <a:off x="2163666" y="267057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8" name="Google Shape;2838;p31"/>
          <p:cNvGrpSpPr/>
          <p:nvPr/>
        </p:nvGrpSpPr>
        <p:grpSpPr>
          <a:xfrm rot="5400000" flipH="1">
            <a:off x="7807009" y="4347619"/>
            <a:ext cx="638373" cy="1160272"/>
            <a:chOff x="2079800" y="2537025"/>
            <a:chExt cx="481900" cy="875875"/>
          </a:xfrm>
        </p:grpSpPr>
        <p:sp>
          <p:nvSpPr>
            <p:cNvPr id="2839" name="Google Shape;2839;p31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1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1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1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1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1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1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1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1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1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1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1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1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1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1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2_2_1"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32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856" name="Google Shape;2856;p32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857" name="Google Shape;2857;p32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2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2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2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2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2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2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2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2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2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2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2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2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2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2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2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2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2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2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2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2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2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2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2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2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2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2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2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2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32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32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32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32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2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2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2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2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2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2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2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2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2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2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2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2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2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2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2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2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2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2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2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2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2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2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32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32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2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2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2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2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2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2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2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2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2" name="Google Shape;2922;p32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3" name="Google Shape;2923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4" name="Google Shape;2924;p32"/>
          <p:cNvGrpSpPr/>
          <p:nvPr/>
        </p:nvGrpSpPr>
        <p:grpSpPr>
          <a:xfrm rot="10251420" flipH="1">
            <a:off x="-840457" y="2970974"/>
            <a:ext cx="2938215" cy="2938215"/>
            <a:chOff x="7399275" y="2698225"/>
            <a:chExt cx="2938200" cy="2938200"/>
          </a:xfrm>
        </p:grpSpPr>
        <p:cxnSp>
          <p:nvCxnSpPr>
            <p:cNvPr id="2925" name="Google Shape;2925;p32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6" name="Google Shape;2926;p32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7" name="Google Shape;2927;p32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8" name="Google Shape;2928;p32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2_2_1_1"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0" name="Google Shape;2930;p33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2931" name="Google Shape;2931;p33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2932" name="Google Shape;2932;p33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3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3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3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3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3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3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3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3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3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3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3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3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3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3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3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3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3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3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3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3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3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3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3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3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3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3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3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3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3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3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3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3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3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3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3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3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3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3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3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3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3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3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3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3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3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3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3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3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3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3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3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3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3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3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3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3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3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3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3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3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3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3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33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33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7" name="Google Shape;2997;p33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8" name="Google Shape;2998;p3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9" name="Google Shape;2999;p33"/>
          <p:cNvSpPr/>
          <p:nvPr/>
        </p:nvSpPr>
        <p:spPr>
          <a:xfrm rot="10800000" flipH="1">
            <a:off x="-750925" y="4061000"/>
            <a:ext cx="1689900" cy="16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0" name="Google Shape;3000;p33"/>
          <p:cNvGrpSpPr/>
          <p:nvPr/>
        </p:nvGrpSpPr>
        <p:grpSpPr>
          <a:xfrm rot="10251420" flipH="1">
            <a:off x="-840457" y="2970974"/>
            <a:ext cx="2938215" cy="2938215"/>
            <a:chOff x="7399275" y="2698225"/>
            <a:chExt cx="2938200" cy="2938200"/>
          </a:xfrm>
        </p:grpSpPr>
        <p:cxnSp>
          <p:nvCxnSpPr>
            <p:cNvPr id="3001" name="Google Shape;3001;p33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2" name="Google Shape;3002;p33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3" name="Google Shape;3003;p33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4" name="Google Shape;3004;p33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5" name="Google Shape;3005;p33"/>
          <p:cNvGrpSpPr/>
          <p:nvPr/>
        </p:nvGrpSpPr>
        <p:grpSpPr>
          <a:xfrm rot="-5400000">
            <a:off x="7815824" y="3999444"/>
            <a:ext cx="638373" cy="1160272"/>
            <a:chOff x="2079800" y="2537025"/>
            <a:chExt cx="481900" cy="875875"/>
          </a:xfrm>
        </p:grpSpPr>
        <p:sp>
          <p:nvSpPr>
            <p:cNvPr id="3006" name="Google Shape;3006;p33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3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3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3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3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3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3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3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3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3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3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3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3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3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3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2" name="Google Shape;3022;p34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023" name="Google Shape;3023;p34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024" name="Google Shape;3024;p34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4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4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4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4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4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4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4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4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4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4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4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4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4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4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4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4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4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4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4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4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4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4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4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4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4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4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4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4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4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4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4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4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4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4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4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4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4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4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4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4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4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4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4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4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34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34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4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34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4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4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4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4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4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4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4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4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4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4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4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4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4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4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4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4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9" name="Google Shape;3089;p34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0" name="Google Shape;3090;p34"/>
          <p:cNvSpPr txBox="1">
            <a:spLocks noGrp="1"/>
          </p:cNvSpPr>
          <p:nvPr>
            <p:ph type="subTitle" idx="1"/>
          </p:nvPr>
        </p:nvSpPr>
        <p:spPr>
          <a:xfrm>
            <a:off x="713225" y="3087850"/>
            <a:ext cx="29685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91" name="Google Shape;3091;p34"/>
          <p:cNvSpPr txBox="1">
            <a:spLocks noGrp="1"/>
          </p:cNvSpPr>
          <p:nvPr>
            <p:ph type="title"/>
          </p:nvPr>
        </p:nvSpPr>
        <p:spPr>
          <a:xfrm>
            <a:off x="713225" y="922525"/>
            <a:ext cx="3257100" cy="20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092" name="Google Shape;3092;p34"/>
          <p:cNvSpPr/>
          <p:nvPr/>
        </p:nvSpPr>
        <p:spPr>
          <a:xfrm>
            <a:off x="-826500" y="-876800"/>
            <a:ext cx="1689900" cy="16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3" name="Google Shape;3093;p34"/>
          <p:cNvGrpSpPr/>
          <p:nvPr/>
        </p:nvGrpSpPr>
        <p:grpSpPr>
          <a:xfrm rot="5400000">
            <a:off x="519684" y="4080960"/>
            <a:ext cx="638373" cy="1160272"/>
            <a:chOff x="2079800" y="2537025"/>
            <a:chExt cx="481900" cy="875875"/>
          </a:xfrm>
        </p:grpSpPr>
        <p:sp>
          <p:nvSpPr>
            <p:cNvPr id="3094" name="Google Shape;3094;p34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4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4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4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4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4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4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4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4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4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4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4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4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4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4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9" name="Google Shape;3109;p34"/>
          <p:cNvSpPr/>
          <p:nvPr/>
        </p:nvSpPr>
        <p:spPr>
          <a:xfrm flipH="1">
            <a:off x="8430775" y="3598950"/>
            <a:ext cx="602100" cy="1611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TWO_COLUMNS_2"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1" name="Google Shape;3111;p35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112" name="Google Shape;3112;p35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113" name="Google Shape;3113;p35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5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5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5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35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35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5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5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5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5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5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5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5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5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5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5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5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5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5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5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35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35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5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5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5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5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5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5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5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5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5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5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5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5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5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5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35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5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5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5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5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5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5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5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5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5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5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5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5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5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5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5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5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5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5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5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5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5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5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5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5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5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5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5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8" name="Google Shape;3178;p35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9" name="Google Shape;3179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80" name="Google Shape;3180;p35"/>
          <p:cNvSpPr txBox="1">
            <a:spLocks noGrp="1"/>
          </p:cNvSpPr>
          <p:nvPr>
            <p:ph type="body" idx="1"/>
          </p:nvPr>
        </p:nvSpPr>
        <p:spPr>
          <a:xfrm>
            <a:off x="713225" y="1281275"/>
            <a:ext cx="77175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181" name="Google Shape;3181;p35"/>
          <p:cNvGrpSpPr/>
          <p:nvPr/>
        </p:nvGrpSpPr>
        <p:grpSpPr>
          <a:xfrm rot="10251420" flipH="1">
            <a:off x="-840457" y="2970974"/>
            <a:ext cx="2938215" cy="2938215"/>
            <a:chOff x="7399275" y="2698225"/>
            <a:chExt cx="2938200" cy="2938200"/>
          </a:xfrm>
        </p:grpSpPr>
        <p:cxnSp>
          <p:nvCxnSpPr>
            <p:cNvPr id="3182" name="Google Shape;3182;p35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3" name="Google Shape;3183;p35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4" name="Google Shape;3184;p35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5" name="Google Shape;3185;p35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86" name="Google Shape;3186;p35"/>
          <p:cNvGrpSpPr/>
          <p:nvPr/>
        </p:nvGrpSpPr>
        <p:grpSpPr>
          <a:xfrm rot="-5400000">
            <a:off x="7815824" y="3999444"/>
            <a:ext cx="638373" cy="1160272"/>
            <a:chOff x="2079800" y="2537025"/>
            <a:chExt cx="481900" cy="875875"/>
          </a:xfrm>
        </p:grpSpPr>
        <p:sp>
          <p:nvSpPr>
            <p:cNvPr id="3187" name="Google Shape;3187;p35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5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5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5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5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5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5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2_2">
    <p:spTree>
      <p:nvGrpSpPr>
        <p:cNvPr id="1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3" name="Google Shape;3203;p36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204" name="Google Shape;3204;p36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205" name="Google Shape;3205;p36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6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36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6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6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6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6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6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6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6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6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6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6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6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6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6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6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6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6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6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6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6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6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6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6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6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6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6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6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6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6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6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6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6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6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6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6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6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6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6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6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6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6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6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6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6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6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6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6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6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6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6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6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6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6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6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6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0" name="Google Shape;3270;p36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1" name="Google Shape;3271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72" name="Google Shape;3272;p36"/>
          <p:cNvSpPr txBox="1">
            <a:spLocks noGrp="1"/>
          </p:cNvSpPr>
          <p:nvPr>
            <p:ph type="body" idx="1"/>
          </p:nvPr>
        </p:nvSpPr>
        <p:spPr>
          <a:xfrm>
            <a:off x="713225" y="1281275"/>
            <a:ext cx="37776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73" name="Google Shape;3273;p36"/>
          <p:cNvSpPr txBox="1">
            <a:spLocks noGrp="1"/>
          </p:cNvSpPr>
          <p:nvPr>
            <p:ph type="body" idx="2"/>
          </p:nvPr>
        </p:nvSpPr>
        <p:spPr>
          <a:xfrm>
            <a:off x="4653125" y="1281275"/>
            <a:ext cx="3777600" cy="29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3274" name="Google Shape;3274;p36"/>
          <p:cNvGrpSpPr/>
          <p:nvPr/>
        </p:nvGrpSpPr>
        <p:grpSpPr>
          <a:xfrm rot="-4942822" flipH="1">
            <a:off x="6788572" y="3181581"/>
            <a:ext cx="2938288" cy="2938288"/>
            <a:chOff x="7399275" y="2698225"/>
            <a:chExt cx="2938200" cy="2938200"/>
          </a:xfrm>
        </p:grpSpPr>
        <p:cxnSp>
          <p:nvCxnSpPr>
            <p:cNvPr id="3275" name="Google Shape;3275;p36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6" name="Google Shape;3276;p36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7" name="Google Shape;3277;p36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8" name="Google Shape;3278;p36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79" name="Google Shape;3279;p36"/>
          <p:cNvSpPr/>
          <p:nvPr/>
        </p:nvSpPr>
        <p:spPr>
          <a:xfrm rot="5400000" flipH="1">
            <a:off x="1936100" y="2861775"/>
            <a:ext cx="1422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0" name="Google Shape;3280;p36"/>
          <p:cNvGrpSpPr/>
          <p:nvPr/>
        </p:nvGrpSpPr>
        <p:grpSpPr>
          <a:xfrm rot="10251420" flipH="1">
            <a:off x="-840457" y="2970974"/>
            <a:ext cx="2938215" cy="2938215"/>
            <a:chOff x="7399275" y="2698225"/>
            <a:chExt cx="2938200" cy="2938200"/>
          </a:xfrm>
        </p:grpSpPr>
        <p:cxnSp>
          <p:nvCxnSpPr>
            <p:cNvPr id="3281" name="Google Shape;3281;p36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2" name="Google Shape;3282;p36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3" name="Google Shape;3283;p36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4" name="Google Shape;3284;p36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5" name="Google Shape;3285;p36"/>
          <p:cNvSpPr/>
          <p:nvPr/>
        </p:nvSpPr>
        <p:spPr>
          <a:xfrm rot="10800000" flipH="1">
            <a:off x="7969925" y="3723050"/>
            <a:ext cx="1689900" cy="16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2_1"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7" name="Google Shape;3287;p37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288" name="Google Shape;3288;p37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289" name="Google Shape;3289;p37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7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7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7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7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7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7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7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7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7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7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7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7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7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7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7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7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7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7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7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7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7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7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37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37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37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37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37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7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7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7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7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7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7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7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7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7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7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7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7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7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7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7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7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7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7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7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7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7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7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7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7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7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7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7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37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37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7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7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7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7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7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7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7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7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4" name="Google Shape;3354;p37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5" name="Google Shape;335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56" name="Google Shape;3356;p37"/>
          <p:cNvSpPr txBox="1">
            <a:spLocks noGrp="1"/>
          </p:cNvSpPr>
          <p:nvPr>
            <p:ph type="body" idx="1"/>
          </p:nvPr>
        </p:nvSpPr>
        <p:spPr>
          <a:xfrm>
            <a:off x="713225" y="1811532"/>
            <a:ext cx="5252100" cy="2320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57" name="Google Shape;3357;p37"/>
          <p:cNvSpPr/>
          <p:nvPr/>
        </p:nvSpPr>
        <p:spPr>
          <a:xfrm rot="-5400000">
            <a:off x="7123125" y="2985125"/>
            <a:ext cx="1236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8" name="Google Shape;3358;p37"/>
          <p:cNvGrpSpPr/>
          <p:nvPr/>
        </p:nvGrpSpPr>
        <p:grpSpPr>
          <a:xfrm rot="-323959">
            <a:off x="6867394" y="3648472"/>
            <a:ext cx="2938309" cy="2938309"/>
            <a:chOff x="7399275" y="2698225"/>
            <a:chExt cx="2938200" cy="2938200"/>
          </a:xfrm>
        </p:grpSpPr>
        <p:cxnSp>
          <p:nvCxnSpPr>
            <p:cNvPr id="3359" name="Google Shape;3359;p37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0" name="Google Shape;3360;p37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1" name="Google Shape;3361;p37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2" name="Google Shape;3362;p37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63" name="Google Shape;3363;p37"/>
          <p:cNvGrpSpPr/>
          <p:nvPr/>
        </p:nvGrpSpPr>
        <p:grpSpPr>
          <a:xfrm rot="5400000">
            <a:off x="519684" y="4080960"/>
            <a:ext cx="638373" cy="1160272"/>
            <a:chOff x="2079800" y="2537025"/>
            <a:chExt cx="481900" cy="875875"/>
          </a:xfrm>
        </p:grpSpPr>
        <p:sp>
          <p:nvSpPr>
            <p:cNvPr id="3364" name="Google Shape;3364;p37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7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7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7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3_1_1"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" name="Google Shape;3380;p38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381" name="Google Shape;3381;p38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382" name="Google Shape;3382;p38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38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38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38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38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38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38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38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38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38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38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38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38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38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38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38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38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38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38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38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38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38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38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38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38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38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38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38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38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38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38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38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38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38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38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38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38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38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38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38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38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38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38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8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8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8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8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8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38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8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8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8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8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8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8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8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8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8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8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38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38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38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38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38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38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7" name="Google Shape;3447;p38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8" name="Google Shape;344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9" name="Google Shape;3449;p38"/>
          <p:cNvSpPr txBox="1">
            <a:spLocks noGrp="1"/>
          </p:cNvSpPr>
          <p:nvPr>
            <p:ph type="body" idx="1"/>
          </p:nvPr>
        </p:nvSpPr>
        <p:spPr>
          <a:xfrm>
            <a:off x="1798188" y="3958250"/>
            <a:ext cx="24327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50" name="Google Shape;3450;p38"/>
          <p:cNvSpPr txBox="1">
            <a:spLocks noGrp="1"/>
          </p:cNvSpPr>
          <p:nvPr>
            <p:ph type="body" idx="2"/>
          </p:nvPr>
        </p:nvSpPr>
        <p:spPr>
          <a:xfrm>
            <a:off x="4913063" y="3958250"/>
            <a:ext cx="24327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51" name="Google Shape;3451;p38"/>
          <p:cNvSpPr txBox="1">
            <a:spLocks noGrp="1"/>
          </p:cNvSpPr>
          <p:nvPr>
            <p:ph type="title" idx="3"/>
          </p:nvPr>
        </p:nvSpPr>
        <p:spPr>
          <a:xfrm>
            <a:off x="1798188" y="3308575"/>
            <a:ext cx="243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2" name="Google Shape;3452;p38"/>
          <p:cNvSpPr txBox="1">
            <a:spLocks noGrp="1"/>
          </p:cNvSpPr>
          <p:nvPr>
            <p:ph type="title" idx="4"/>
          </p:nvPr>
        </p:nvSpPr>
        <p:spPr>
          <a:xfrm>
            <a:off x="4913063" y="3308575"/>
            <a:ext cx="243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3" name="Google Shape;3453;p38"/>
          <p:cNvSpPr/>
          <p:nvPr/>
        </p:nvSpPr>
        <p:spPr>
          <a:xfrm>
            <a:off x="8150650" y="4425625"/>
            <a:ext cx="1302900" cy="10914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4" name="Google Shape;3454;p38"/>
          <p:cNvGrpSpPr/>
          <p:nvPr/>
        </p:nvGrpSpPr>
        <p:grpSpPr>
          <a:xfrm rot="-4942822" flipH="1">
            <a:off x="6788572" y="3181581"/>
            <a:ext cx="2938288" cy="2938288"/>
            <a:chOff x="7399275" y="2698225"/>
            <a:chExt cx="2938200" cy="2938200"/>
          </a:xfrm>
        </p:grpSpPr>
        <p:cxnSp>
          <p:nvCxnSpPr>
            <p:cNvPr id="3455" name="Google Shape;3455;p3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6" name="Google Shape;3456;p3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7" name="Google Shape;3457;p3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8" name="Google Shape;3458;p3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59" name="Google Shape;3459;p38"/>
          <p:cNvSpPr/>
          <p:nvPr/>
        </p:nvSpPr>
        <p:spPr>
          <a:xfrm>
            <a:off x="101307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0" name="Google Shape;3460;p38"/>
          <p:cNvGrpSpPr/>
          <p:nvPr/>
        </p:nvGrpSpPr>
        <p:grpSpPr>
          <a:xfrm rot="410061" flipH="1">
            <a:off x="-1111742" y="3247925"/>
            <a:ext cx="2938217" cy="2938217"/>
            <a:chOff x="7399275" y="2698225"/>
            <a:chExt cx="2938200" cy="2938200"/>
          </a:xfrm>
        </p:grpSpPr>
        <p:cxnSp>
          <p:nvCxnSpPr>
            <p:cNvPr id="3461" name="Google Shape;3461;p3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2" name="Google Shape;3462;p3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3" name="Google Shape;3463;p3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4" name="Google Shape;3464;p3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SECTION_HEADER_1_1_1_2"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39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7" name="Google Shape;3467;p39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468" name="Google Shape;3468;p39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469" name="Google Shape;3469;p39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9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9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9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9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9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9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9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9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9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9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9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9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9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9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9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9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9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9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9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9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9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9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9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9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9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9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9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9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9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9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9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9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9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9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9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9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9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9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9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9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9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9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9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9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9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9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9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9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9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9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9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9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9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9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9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9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9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9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9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9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9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9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9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9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4" name="Google Shape;3534;p39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5" name="Google Shape;3535;p39"/>
          <p:cNvSpPr txBox="1">
            <a:spLocks noGrp="1"/>
          </p:cNvSpPr>
          <p:nvPr>
            <p:ph type="title"/>
          </p:nvPr>
        </p:nvSpPr>
        <p:spPr>
          <a:xfrm>
            <a:off x="2181600" y="802300"/>
            <a:ext cx="4780800" cy="11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6" name="Google Shape;3536;p39"/>
          <p:cNvSpPr txBox="1">
            <a:spLocks noGrp="1"/>
          </p:cNvSpPr>
          <p:nvPr>
            <p:ph type="subTitle" idx="1"/>
          </p:nvPr>
        </p:nvSpPr>
        <p:spPr>
          <a:xfrm>
            <a:off x="2750250" y="1971663"/>
            <a:ext cx="36435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37" name="Google Shape;3537;p39"/>
          <p:cNvSpPr txBox="1"/>
          <p:nvPr/>
        </p:nvSpPr>
        <p:spPr>
          <a:xfrm>
            <a:off x="2647950" y="3618600"/>
            <a:ext cx="3848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38" name="Google Shape;3538;p39"/>
          <p:cNvGrpSpPr/>
          <p:nvPr/>
        </p:nvGrpSpPr>
        <p:grpSpPr>
          <a:xfrm rot="10800000" flipH="1">
            <a:off x="7736500" y="4305683"/>
            <a:ext cx="1236150" cy="600722"/>
            <a:chOff x="6583775" y="-35155"/>
            <a:chExt cx="1236150" cy="600722"/>
          </a:xfrm>
        </p:grpSpPr>
        <p:sp>
          <p:nvSpPr>
            <p:cNvPr id="3539" name="Google Shape;3539;p3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4" name="Google Shape;3554;p39"/>
          <p:cNvGrpSpPr/>
          <p:nvPr/>
        </p:nvGrpSpPr>
        <p:grpSpPr>
          <a:xfrm rot="5400000">
            <a:off x="-11814" y="1374993"/>
            <a:ext cx="1236150" cy="600722"/>
            <a:chOff x="6583775" y="-35155"/>
            <a:chExt cx="1236150" cy="600722"/>
          </a:xfrm>
        </p:grpSpPr>
        <p:sp>
          <p:nvSpPr>
            <p:cNvPr id="3555" name="Google Shape;3555;p3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0" name="Google Shape;3570;p39"/>
          <p:cNvGrpSpPr/>
          <p:nvPr/>
        </p:nvGrpSpPr>
        <p:grpSpPr>
          <a:xfrm rot="10800000">
            <a:off x="305911" y="231843"/>
            <a:ext cx="1236150" cy="600722"/>
            <a:chOff x="6583775" y="-35155"/>
            <a:chExt cx="1236150" cy="600722"/>
          </a:xfrm>
        </p:grpSpPr>
        <p:sp>
          <p:nvSpPr>
            <p:cNvPr id="3571" name="Google Shape;3571;p39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6" name="Google Shape;3586;p39"/>
          <p:cNvGrpSpPr/>
          <p:nvPr/>
        </p:nvGrpSpPr>
        <p:grpSpPr>
          <a:xfrm rot="10251420" flipH="1">
            <a:off x="-840457" y="2970974"/>
            <a:ext cx="2938215" cy="2938215"/>
            <a:chOff x="7399275" y="2698225"/>
            <a:chExt cx="2938200" cy="2938200"/>
          </a:xfrm>
        </p:grpSpPr>
        <p:cxnSp>
          <p:nvCxnSpPr>
            <p:cNvPr id="3587" name="Google Shape;3587;p39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8" name="Google Shape;3588;p39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9" name="Google Shape;3589;p39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0" name="Google Shape;3590;p39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91" name="Google Shape;3591;p39"/>
          <p:cNvSpPr/>
          <p:nvPr/>
        </p:nvSpPr>
        <p:spPr>
          <a:xfrm rot="10800000">
            <a:off x="8891175" y="-128475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2" name="Google Shape;3592;p39"/>
          <p:cNvGrpSpPr/>
          <p:nvPr/>
        </p:nvGrpSpPr>
        <p:grpSpPr>
          <a:xfrm rot="-10389939" flipH="1">
            <a:off x="7060333" y="-583680"/>
            <a:ext cx="2938217" cy="2938217"/>
            <a:chOff x="7399275" y="2698225"/>
            <a:chExt cx="2938200" cy="2938200"/>
          </a:xfrm>
        </p:grpSpPr>
        <p:cxnSp>
          <p:nvCxnSpPr>
            <p:cNvPr id="3593" name="Google Shape;3593;p39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4" name="Google Shape;3594;p39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5" name="Google Shape;3595;p39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6" name="Google Shape;3596;p39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_1"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8" name="Google Shape;3598;p40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599" name="Google Shape;3599;p40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600" name="Google Shape;3600;p40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40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40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40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40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40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40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40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40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40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40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40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40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40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40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40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40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40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0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0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0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0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0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0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0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0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0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0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0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0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0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0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0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0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0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0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0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0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0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0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0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0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0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0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0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0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0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0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0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0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0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0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0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0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0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0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0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0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0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0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0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0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0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0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0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5" name="Google Shape;3665;p40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6" name="Google Shape;3666;p40"/>
          <p:cNvSpPr/>
          <p:nvPr/>
        </p:nvSpPr>
        <p:spPr>
          <a:xfrm flipH="1">
            <a:off x="8333575" y="-876800"/>
            <a:ext cx="1689900" cy="16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7" name="Google Shape;3667;p40"/>
          <p:cNvGrpSpPr/>
          <p:nvPr/>
        </p:nvGrpSpPr>
        <p:grpSpPr>
          <a:xfrm rot="-5400000" flipH="1">
            <a:off x="8038918" y="4080960"/>
            <a:ext cx="638373" cy="1160272"/>
            <a:chOff x="2079800" y="2537025"/>
            <a:chExt cx="481900" cy="875875"/>
          </a:xfrm>
        </p:grpSpPr>
        <p:sp>
          <p:nvSpPr>
            <p:cNvPr id="3668" name="Google Shape;3668;p40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3" name="Google Shape;3683;p40"/>
          <p:cNvSpPr/>
          <p:nvPr/>
        </p:nvSpPr>
        <p:spPr>
          <a:xfrm>
            <a:off x="164100" y="3598950"/>
            <a:ext cx="602100" cy="1611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68" name="Google Shape;368;p5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69" name="Google Shape;369;p5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5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4" name="Google Shape;434;p5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5"/>
          <p:cNvSpPr txBox="1">
            <a:spLocks noGrp="1"/>
          </p:cNvSpPr>
          <p:nvPr>
            <p:ph type="body" idx="1"/>
          </p:nvPr>
        </p:nvSpPr>
        <p:spPr>
          <a:xfrm>
            <a:off x="1250275" y="3726300"/>
            <a:ext cx="26559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7" name="Google Shape;437;p5"/>
          <p:cNvSpPr txBox="1">
            <a:spLocks noGrp="1"/>
          </p:cNvSpPr>
          <p:nvPr>
            <p:ph type="body" idx="2"/>
          </p:nvPr>
        </p:nvSpPr>
        <p:spPr>
          <a:xfrm>
            <a:off x="5237750" y="3726300"/>
            <a:ext cx="26559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8" name="Google Shape;438;p5"/>
          <p:cNvSpPr txBox="1">
            <a:spLocks noGrp="1"/>
          </p:cNvSpPr>
          <p:nvPr>
            <p:ph type="title" idx="3"/>
          </p:nvPr>
        </p:nvSpPr>
        <p:spPr>
          <a:xfrm>
            <a:off x="1250225" y="3077450"/>
            <a:ext cx="2655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5"/>
          <p:cNvSpPr txBox="1">
            <a:spLocks noGrp="1"/>
          </p:cNvSpPr>
          <p:nvPr>
            <p:ph type="title" idx="4"/>
          </p:nvPr>
        </p:nvSpPr>
        <p:spPr>
          <a:xfrm>
            <a:off x="5237825" y="3077450"/>
            <a:ext cx="26559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40" name="Google Shape;440;p5"/>
          <p:cNvGrpSpPr/>
          <p:nvPr/>
        </p:nvGrpSpPr>
        <p:grpSpPr>
          <a:xfrm rot="10251420" flipH="1">
            <a:off x="-840457" y="2970974"/>
            <a:ext cx="2938215" cy="2938215"/>
            <a:chOff x="7399275" y="2698225"/>
            <a:chExt cx="2938200" cy="2938200"/>
          </a:xfrm>
        </p:grpSpPr>
        <p:cxnSp>
          <p:nvCxnSpPr>
            <p:cNvPr id="441" name="Google Shape;441;p5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5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5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5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5" name="Google Shape;445;p5"/>
          <p:cNvGrpSpPr/>
          <p:nvPr/>
        </p:nvGrpSpPr>
        <p:grpSpPr>
          <a:xfrm rot="10800000">
            <a:off x="8349224" y="3847044"/>
            <a:ext cx="638373" cy="1160272"/>
            <a:chOff x="2079800" y="2537025"/>
            <a:chExt cx="481900" cy="875875"/>
          </a:xfrm>
        </p:grpSpPr>
        <p:sp>
          <p:nvSpPr>
            <p:cNvPr id="446" name="Google Shape;446;p5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2">
    <p:spTree>
      <p:nvGrpSpPr>
        <p:cNvPr id="1" name="Shape 3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5" name="Google Shape;3685;p41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3686" name="Google Shape;3686;p41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3687" name="Google Shape;3687;p41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1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1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41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41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41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41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41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41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41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41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41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41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1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1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1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1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1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1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1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1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1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1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1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1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1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1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1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1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1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1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1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1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1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1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1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1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1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1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1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1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1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1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1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1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1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1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1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1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1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1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1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1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1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1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1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1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1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1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1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1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1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1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1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1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2" name="Google Shape;3752;p41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3" name="Google Shape;3753;p41"/>
          <p:cNvSpPr/>
          <p:nvPr/>
        </p:nvSpPr>
        <p:spPr>
          <a:xfrm rot="-2092082" flipH="1">
            <a:off x="-212488" y="3877210"/>
            <a:ext cx="1521809" cy="144623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4" name="Google Shape;3754;p41"/>
          <p:cNvGrpSpPr/>
          <p:nvPr/>
        </p:nvGrpSpPr>
        <p:grpSpPr>
          <a:xfrm rot="4942822">
            <a:off x="-631263" y="3181581"/>
            <a:ext cx="2938288" cy="2938288"/>
            <a:chOff x="7399275" y="2698225"/>
            <a:chExt cx="2938200" cy="2938200"/>
          </a:xfrm>
        </p:grpSpPr>
        <p:cxnSp>
          <p:nvCxnSpPr>
            <p:cNvPr id="3755" name="Google Shape;3755;p41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6" name="Google Shape;3756;p41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7" name="Google Shape;3757;p41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8" name="Google Shape;3758;p41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59" name="Google Shape;3759;p41"/>
          <p:cNvSpPr/>
          <p:nvPr/>
        </p:nvSpPr>
        <p:spPr>
          <a:xfrm flipH="1">
            <a:off x="8852690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0" name="Google Shape;3760;p41"/>
          <p:cNvGrpSpPr/>
          <p:nvPr/>
        </p:nvGrpSpPr>
        <p:grpSpPr>
          <a:xfrm>
            <a:off x="202056" y="164695"/>
            <a:ext cx="1236150" cy="600722"/>
            <a:chOff x="6583775" y="-35155"/>
            <a:chExt cx="1236150" cy="600722"/>
          </a:xfrm>
        </p:grpSpPr>
        <p:sp>
          <p:nvSpPr>
            <p:cNvPr id="3761" name="Google Shape;3761;p41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1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1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1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1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1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1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1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1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1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1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1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1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1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1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1" name="Google Shape;3781;p4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6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463" name="Google Shape;463;p6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464" name="Google Shape;464;p6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6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6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29;p6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6"/>
          <p:cNvSpPr/>
          <p:nvPr/>
        </p:nvSpPr>
        <p:spPr>
          <a:xfrm rot="5400000" flipH="1">
            <a:off x="6870291" y="2678825"/>
            <a:ext cx="123600" cy="46131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7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534" name="Google Shape;534;p7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535" name="Google Shape;535;p7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7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7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7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7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7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7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7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7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7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7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7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1140250" y="1398725"/>
            <a:ext cx="30855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1140250" y="2042625"/>
            <a:ext cx="3085500" cy="19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3" name="Google Shape;603;p7"/>
          <p:cNvSpPr/>
          <p:nvPr/>
        </p:nvSpPr>
        <p:spPr>
          <a:xfrm rot="10800000" flipH="1">
            <a:off x="159350" y="-14425"/>
            <a:ext cx="156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7"/>
          <p:cNvGrpSpPr/>
          <p:nvPr/>
        </p:nvGrpSpPr>
        <p:grpSpPr>
          <a:xfrm>
            <a:off x="7736500" y="164695"/>
            <a:ext cx="1236150" cy="600722"/>
            <a:chOff x="6583775" y="-35155"/>
            <a:chExt cx="1236150" cy="600722"/>
          </a:xfrm>
        </p:grpSpPr>
        <p:sp>
          <p:nvSpPr>
            <p:cNvPr id="605" name="Google Shape;605;p7"/>
            <p:cNvSpPr/>
            <p:nvPr/>
          </p:nvSpPr>
          <p:spPr>
            <a:xfrm>
              <a:off x="6583775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92" y="0"/>
                    <a:pt x="0" y="292"/>
                    <a:pt x="0" y="628"/>
                  </a:cubicBezTo>
                  <a:cubicBezTo>
                    <a:pt x="0" y="978"/>
                    <a:pt x="292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6882397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9" y="1255"/>
                    <a:pt x="1256" y="978"/>
                    <a:pt x="1256" y="628"/>
                  </a:cubicBezTo>
                  <a:cubicBezTo>
                    <a:pt x="1256" y="292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7181052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78" y="1255"/>
                    <a:pt x="1255" y="978"/>
                    <a:pt x="1255" y="628"/>
                  </a:cubicBezTo>
                  <a:cubicBezTo>
                    <a:pt x="1255" y="292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7479707" y="523971"/>
              <a:ext cx="41562" cy="41596"/>
            </a:xfrm>
            <a:custGeom>
              <a:avLst/>
              <a:gdLst/>
              <a:ahLst/>
              <a:cxnLst/>
              <a:rect l="l" t="t" r="r" b="b"/>
              <a:pathLst>
                <a:path w="1255" h="1256" extrusionOk="0">
                  <a:moveTo>
                    <a:pt x="628" y="0"/>
                  </a:moveTo>
                  <a:cubicBezTo>
                    <a:pt x="277" y="0"/>
                    <a:pt x="0" y="292"/>
                    <a:pt x="0" y="628"/>
                  </a:cubicBezTo>
                  <a:cubicBezTo>
                    <a:pt x="0" y="978"/>
                    <a:pt x="277" y="1255"/>
                    <a:pt x="628" y="1255"/>
                  </a:cubicBezTo>
                  <a:cubicBezTo>
                    <a:pt x="963" y="1255"/>
                    <a:pt x="1255" y="978"/>
                    <a:pt x="1255" y="628"/>
                  </a:cubicBezTo>
                  <a:cubicBezTo>
                    <a:pt x="1255" y="292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7778329" y="523971"/>
              <a:ext cx="41596" cy="41596"/>
            </a:xfrm>
            <a:custGeom>
              <a:avLst/>
              <a:gdLst/>
              <a:ahLst/>
              <a:cxnLst/>
              <a:rect l="l" t="t" r="r" b="b"/>
              <a:pathLst>
                <a:path w="1256" h="1256" extrusionOk="0">
                  <a:moveTo>
                    <a:pt x="628" y="0"/>
                  </a:moveTo>
                  <a:cubicBezTo>
                    <a:pt x="278" y="0"/>
                    <a:pt x="1" y="292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56" y="978"/>
                    <a:pt x="1256" y="628"/>
                  </a:cubicBezTo>
                  <a:cubicBezTo>
                    <a:pt x="1256" y="292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6583775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92" y="0"/>
                    <a:pt x="0" y="277"/>
                    <a:pt x="0" y="613"/>
                  </a:cubicBezTo>
                  <a:cubicBezTo>
                    <a:pt x="0" y="963"/>
                    <a:pt x="292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6882397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9" y="1241"/>
                    <a:pt x="1256" y="963"/>
                    <a:pt x="1256" y="613"/>
                  </a:cubicBezTo>
                  <a:cubicBezTo>
                    <a:pt x="1256" y="277"/>
                    <a:pt x="979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7181052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78" y="1241"/>
                    <a:pt x="1255" y="963"/>
                    <a:pt x="1255" y="613"/>
                  </a:cubicBezTo>
                  <a:cubicBezTo>
                    <a:pt x="1255" y="277"/>
                    <a:pt x="978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7479707" y="244656"/>
              <a:ext cx="41562" cy="41099"/>
            </a:xfrm>
            <a:custGeom>
              <a:avLst/>
              <a:gdLst/>
              <a:ahLst/>
              <a:cxnLst/>
              <a:rect l="l" t="t" r="r" b="b"/>
              <a:pathLst>
                <a:path w="1255" h="1241" extrusionOk="0">
                  <a:moveTo>
                    <a:pt x="628" y="0"/>
                  </a:moveTo>
                  <a:cubicBezTo>
                    <a:pt x="277" y="0"/>
                    <a:pt x="0" y="277"/>
                    <a:pt x="0" y="613"/>
                  </a:cubicBezTo>
                  <a:cubicBezTo>
                    <a:pt x="0" y="963"/>
                    <a:pt x="277" y="1241"/>
                    <a:pt x="628" y="1241"/>
                  </a:cubicBezTo>
                  <a:cubicBezTo>
                    <a:pt x="963" y="1241"/>
                    <a:pt x="1255" y="963"/>
                    <a:pt x="1255" y="613"/>
                  </a:cubicBezTo>
                  <a:cubicBezTo>
                    <a:pt x="1255" y="277"/>
                    <a:pt x="963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7778329" y="244656"/>
              <a:ext cx="41596" cy="41099"/>
            </a:xfrm>
            <a:custGeom>
              <a:avLst/>
              <a:gdLst/>
              <a:ahLst/>
              <a:cxnLst/>
              <a:rect l="l" t="t" r="r" b="b"/>
              <a:pathLst>
                <a:path w="1256" h="1241" extrusionOk="0">
                  <a:moveTo>
                    <a:pt x="628" y="0"/>
                  </a:moveTo>
                  <a:cubicBezTo>
                    <a:pt x="278" y="0"/>
                    <a:pt x="1" y="277"/>
                    <a:pt x="1" y="613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56" y="963"/>
                    <a:pt x="1256" y="613"/>
                  </a:cubicBezTo>
                  <a:cubicBezTo>
                    <a:pt x="1256" y="277"/>
                    <a:pt x="964" y="0"/>
                    <a:pt x="628" y="0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6583775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92" y="1"/>
                    <a:pt x="0" y="278"/>
                    <a:pt x="0" y="628"/>
                  </a:cubicBezTo>
                  <a:cubicBezTo>
                    <a:pt x="0" y="964"/>
                    <a:pt x="292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6882397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9" y="1241"/>
                    <a:pt x="1256" y="964"/>
                    <a:pt x="1256" y="628"/>
                  </a:cubicBezTo>
                  <a:cubicBezTo>
                    <a:pt x="1256" y="278"/>
                    <a:pt x="979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7181052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78" y="1241"/>
                    <a:pt x="1255" y="964"/>
                    <a:pt x="1255" y="628"/>
                  </a:cubicBezTo>
                  <a:cubicBezTo>
                    <a:pt x="1255" y="278"/>
                    <a:pt x="978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7479707" y="-35155"/>
              <a:ext cx="41562" cy="41132"/>
            </a:xfrm>
            <a:custGeom>
              <a:avLst/>
              <a:gdLst/>
              <a:ahLst/>
              <a:cxnLst/>
              <a:rect l="l" t="t" r="r" b="b"/>
              <a:pathLst>
                <a:path w="1255" h="1242" extrusionOk="0">
                  <a:moveTo>
                    <a:pt x="628" y="1"/>
                  </a:moveTo>
                  <a:cubicBezTo>
                    <a:pt x="277" y="1"/>
                    <a:pt x="0" y="278"/>
                    <a:pt x="0" y="628"/>
                  </a:cubicBezTo>
                  <a:cubicBezTo>
                    <a:pt x="0" y="964"/>
                    <a:pt x="277" y="1241"/>
                    <a:pt x="628" y="1241"/>
                  </a:cubicBezTo>
                  <a:cubicBezTo>
                    <a:pt x="963" y="1241"/>
                    <a:pt x="1255" y="964"/>
                    <a:pt x="1255" y="628"/>
                  </a:cubicBezTo>
                  <a:cubicBezTo>
                    <a:pt x="1255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7778329" y="-35155"/>
              <a:ext cx="41596" cy="41132"/>
            </a:xfrm>
            <a:custGeom>
              <a:avLst/>
              <a:gdLst/>
              <a:ahLst/>
              <a:cxnLst/>
              <a:rect l="l" t="t" r="r" b="b"/>
              <a:pathLst>
                <a:path w="1256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56" y="964"/>
                    <a:pt x="1256" y="628"/>
                  </a:cubicBezTo>
                  <a:cubicBezTo>
                    <a:pt x="1256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rgbClr val="04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7"/>
          <p:cNvGrpSpPr/>
          <p:nvPr/>
        </p:nvGrpSpPr>
        <p:grpSpPr>
          <a:xfrm>
            <a:off x="-1457250" y="-1080237"/>
            <a:ext cx="2938200" cy="2938200"/>
            <a:chOff x="7399275" y="2698225"/>
            <a:chExt cx="2938200" cy="2938200"/>
          </a:xfrm>
        </p:grpSpPr>
        <p:cxnSp>
          <p:nvCxnSpPr>
            <p:cNvPr id="621" name="Google Shape;621;p7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7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7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7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5" name="Google Shape;625;p7"/>
          <p:cNvGrpSpPr/>
          <p:nvPr/>
        </p:nvGrpSpPr>
        <p:grpSpPr>
          <a:xfrm>
            <a:off x="7399275" y="2698225"/>
            <a:ext cx="2938200" cy="2938200"/>
            <a:chOff x="7399275" y="2698225"/>
            <a:chExt cx="2938200" cy="2938200"/>
          </a:xfrm>
        </p:grpSpPr>
        <p:cxnSp>
          <p:nvCxnSpPr>
            <p:cNvPr id="626" name="Google Shape;626;p7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7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7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7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0" name="Google Shape;630;p7"/>
          <p:cNvGrpSpPr/>
          <p:nvPr/>
        </p:nvGrpSpPr>
        <p:grpSpPr>
          <a:xfrm rot="5400000">
            <a:off x="519684" y="4080960"/>
            <a:ext cx="638373" cy="1160272"/>
            <a:chOff x="2079800" y="2537025"/>
            <a:chExt cx="481900" cy="875875"/>
          </a:xfrm>
        </p:grpSpPr>
        <p:sp>
          <p:nvSpPr>
            <p:cNvPr id="631" name="Google Shape;631;p7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7"/>
          <p:cNvSpPr/>
          <p:nvPr/>
        </p:nvSpPr>
        <p:spPr>
          <a:xfrm rot="-5400000">
            <a:off x="7121775" y="2983775"/>
            <a:ext cx="1263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8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649" name="Google Shape;649;p8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8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8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8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8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8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8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8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8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8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8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8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8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8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5" name="Google Shape;715;p8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" name="Google Shape;716;p8"/>
          <p:cNvSpPr txBox="1">
            <a:spLocks noGrp="1"/>
          </p:cNvSpPr>
          <p:nvPr>
            <p:ph type="title"/>
          </p:nvPr>
        </p:nvSpPr>
        <p:spPr>
          <a:xfrm>
            <a:off x="1445988" y="1411166"/>
            <a:ext cx="6107700" cy="268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7" name="Google Shape;717;p8"/>
          <p:cNvSpPr/>
          <p:nvPr/>
        </p:nvSpPr>
        <p:spPr>
          <a:xfrm rot="5400000">
            <a:off x="1783700" y="-1792112"/>
            <a:ext cx="1422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8"/>
          <p:cNvGrpSpPr/>
          <p:nvPr/>
        </p:nvGrpSpPr>
        <p:grpSpPr>
          <a:xfrm rot="548580">
            <a:off x="-840457" y="-839026"/>
            <a:ext cx="2938215" cy="2938215"/>
            <a:chOff x="7399275" y="2698225"/>
            <a:chExt cx="2938200" cy="2938200"/>
          </a:xfrm>
        </p:grpSpPr>
        <p:cxnSp>
          <p:nvCxnSpPr>
            <p:cNvPr id="719" name="Google Shape;719;p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rgbClr val="04929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3" name="Google Shape;723;p8"/>
          <p:cNvSpPr/>
          <p:nvPr/>
        </p:nvSpPr>
        <p:spPr>
          <a:xfrm flipH="1">
            <a:off x="8891175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8"/>
          <p:cNvGrpSpPr/>
          <p:nvPr/>
        </p:nvGrpSpPr>
        <p:grpSpPr>
          <a:xfrm rot="-410061">
            <a:off x="7060333" y="3116025"/>
            <a:ext cx="2938217" cy="2938217"/>
            <a:chOff x="7399275" y="2698225"/>
            <a:chExt cx="2938200" cy="2938200"/>
          </a:xfrm>
        </p:grpSpPr>
        <p:cxnSp>
          <p:nvCxnSpPr>
            <p:cNvPr id="725" name="Google Shape;725;p8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8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8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8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"/>
          <p:cNvSpPr/>
          <p:nvPr/>
        </p:nvSpPr>
        <p:spPr>
          <a:xfrm>
            <a:off x="-22650" y="-21850"/>
            <a:ext cx="9239700" cy="521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0" y="-100"/>
            <a:ext cx="9143867" cy="5210047"/>
            <a:chOff x="-26109" y="-42"/>
            <a:chExt cx="9027413" cy="5143694"/>
          </a:xfrm>
        </p:grpSpPr>
        <p:grpSp>
          <p:nvGrpSpPr>
            <p:cNvPr id="732" name="Google Shape;732;p9"/>
            <p:cNvGrpSpPr/>
            <p:nvPr/>
          </p:nvGrpSpPr>
          <p:grpSpPr>
            <a:xfrm>
              <a:off x="-26109" y="58"/>
              <a:ext cx="9027413" cy="5143594"/>
              <a:chOff x="3903450" y="929825"/>
              <a:chExt cx="4632531" cy="2639500"/>
            </a:xfrm>
          </p:grpSpPr>
          <p:sp>
            <p:nvSpPr>
              <p:cNvPr id="733" name="Google Shape;733;p9"/>
              <p:cNvSpPr/>
              <p:nvPr/>
            </p:nvSpPr>
            <p:spPr>
              <a:xfrm>
                <a:off x="39034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0139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41244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4234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4345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44555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9"/>
              <p:cNvSpPr/>
              <p:nvPr/>
            </p:nvSpPr>
            <p:spPr>
              <a:xfrm>
                <a:off x="45660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9"/>
              <p:cNvSpPr/>
              <p:nvPr/>
            </p:nvSpPr>
            <p:spPr>
              <a:xfrm>
                <a:off x="46762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9"/>
              <p:cNvSpPr/>
              <p:nvPr/>
            </p:nvSpPr>
            <p:spPr>
              <a:xfrm>
                <a:off x="47867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48972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5007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51181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5228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533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54493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55598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56700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57804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58909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6001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6111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62221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63326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6443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6553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6663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6774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68847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69951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71056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72158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3914051" y="346942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3914051" y="335895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3914051" y="324847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3914051" y="313827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3914051" y="302780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3914051" y="2917326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3914051" y="28068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3914051" y="2696351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914051" y="258615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914051" y="247567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9"/>
              <p:cNvSpPr/>
              <p:nvPr/>
            </p:nvSpPr>
            <p:spPr>
              <a:xfrm>
                <a:off x="3914051" y="2365202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9"/>
              <p:cNvSpPr/>
              <p:nvPr/>
            </p:nvSpPr>
            <p:spPr>
              <a:xfrm>
                <a:off x="3914051" y="2254727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9"/>
              <p:cNvSpPr/>
              <p:nvPr/>
            </p:nvSpPr>
            <p:spPr>
              <a:xfrm>
                <a:off x="3914051" y="214452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9"/>
              <p:cNvSpPr/>
              <p:nvPr/>
            </p:nvSpPr>
            <p:spPr>
              <a:xfrm>
                <a:off x="3914051" y="203405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9"/>
              <p:cNvSpPr/>
              <p:nvPr/>
            </p:nvSpPr>
            <p:spPr>
              <a:xfrm>
                <a:off x="3914051" y="1923578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9"/>
              <p:cNvSpPr/>
              <p:nvPr/>
            </p:nvSpPr>
            <p:spPr>
              <a:xfrm>
                <a:off x="3914051" y="18131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9"/>
              <p:cNvSpPr/>
              <p:nvPr/>
            </p:nvSpPr>
            <p:spPr>
              <a:xfrm>
                <a:off x="3914051" y="1702603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9"/>
              <p:cNvSpPr/>
              <p:nvPr/>
            </p:nvSpPr>
            <p:spPr>
              <a:xfrm>
                <a:off x="3914051" y="159240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9"/>
              <p:cNvSpPr/>
              <p:nvPr/>
            </p:nvSpPr>
            <p:spPr>
              <a:xfrm>
                <a:off x="3914051" y="148192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9"/>
              <p:cNvSpPr/>
              <p:nvPr/>
            </p:nvSpPr>
            <p:spPr>
              <a:xfrm>
                <a:off x="3914051" y="1371454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1"/>
                    </a:moveTo>
                    <a:lnTo>
                      <a:pt x="132073" y="1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9"/>
              <p:cNvSpPr/>
              <p:nvPr/>
            </p:nvSpPr>
            <p:spPr>
              <a:xfrm>
                <a:off x="3914051" y="1260979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9"/>
              <p:cNvSpPr/>
              <p:nvPr/>
            </p:nvSpPr>
            <p:spPr>
              <a:xfrm>
                <a:off x="3914051" y="1150780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9"/>
              <p:cNvSpPr/>
              <p:nvPr/>
            </p:nvSpPr>
            <p:spPr>
              <a:xfrm>
                <a:off x="3914051" y="1040305"/>
                <a:ext cx="462193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2074" h="1" fill="none" extrusionOk="0">
                    <a:moveTo>
                      <a:pt x="0" y="0"/>
                    </a:moveTo>
                    <a:lnTo>
                      <a:pt x="132073" y="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9"/>
              <p:cNvSpPr/>
              <p:nvPr/>
            </p:nvSpPr>
            <p:spPr>
              <a:xfrm>
                <a:off x="73260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9"/>
              <p:cNvSpPr/>
              <p:nvPr/>
            </p:nvSpPr>
            <p:spPr>
              <a:xfrm>
                <a:off x="74362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9"/>
              <p:cNvSpPr/>
              <p:nvPr/>
            </p:nvSpPr>
            <p:spPr>
              <a:xfrm>
                <a:off x="7546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9"/>
              <p:cNvSpPr/>
              <p:nvPr/>
            </p:nvSpPr>
            <p:spPr>
              <a:xfrm>
                <a:off x="76572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9"/>
              <p:cNvSpPr/>
              <p:nvPr/>
            </p:nvSpPr>
            <p:spPr>
              <a:xfrm>
                <a:off x="776742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9"/>
              <p:cNvSpPr/>
              <p:nvPr/>
            </p:nvSpPr>
            <p:spPr>
              <a:xfrm>
                <a:off x="787790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9"/>
              <p:cNvSpPr/>
              <p:nvPr/>
            </p:nvSpPr>
            <p:spPr>
              <a:xfrm>
                <a:off x="7988375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9"/>
              <p:cNvSpPr/>
              <p:nvPr/>
            </p:nvSpPr>
            <p:spPr>
              <a:xfrm>
                <a:off x="80988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1" y="0"/>
                    </a:moveTo>
                    <a:lnTo>
                      <a:pt x="1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9"/>
              <p:cNvSpPr/>
              <p:nvPr/>
            </p:nvSpPr>
            <p:spPr>
              <a:xfrm>
                <a:off x="82093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9"/>
              <p:cNvSpPr/>
              <p:nvPr/>
            </p:nvSpPr>
            <p:spPr>
              <a:xfrm>
                <a:off x="83195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9"/>
              <p:cNvSpPr/>
              <p:nvPr/>
            </p:nvSpPr>
            <p:spPr>
              <a:xfrm>
                <a:off x="8429750" y="929825"/>
                <a:ext cx="25" cy="26395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5580" fill="none" extrusionOk="0">
                    <a:moveTo>
                      <a:pt x="0" y="0"/>
                    </a:moveTo>
                    <a:lnTo>
                      <a:pt x="0" y="105580"/>
                    </a:lnTo>
                  </a:path>
                </a:pathLst>
              </a:custGeom>
              <a:noFill/>
              <a:ln w="4750" cap="flat" cmpd="sng">
                <a:solidFill>
                  <a:schemeClr val="accent2"/>
                </a:solidFill>
                <a:prstDash val="solid"/>
                <a:miter lim="111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8" name="Google Shape;798;p9"/>
            <p:cNvSpPr/>
            <p:nvPr/>
          </p:nvSpPr>
          <p:spPr>
            <a:xfrm>
              <a:off x="9001067" y="-42"/>
              <a:ext cx="49" cy="5143594"/>
            </a:xfrm>
            <a:custGeom>
              <a:avLst/>
              <a:gdLst/>
              <a:ahLst/>
              <a:cxnLst/>
              <a:rect l="l" t="t" r="r" b="b"/>
              <a:pathLst>
                <a:path w="1" h="105580" fill="none" extrusionOk="0">
                  <a:moveTo>
                    <a:pt x="0" y="0"/>
                  </a:moveTo>
                  <a:lnTo>
                    <a:pt x="0" y="105580"/>
                  </a:lnTo>
                </a:path>
              </a:pathLst>
            </a:custGeom>
            <a:noFill/>
            <a:ln w="4750" cap="flat" cmpd="sng">
              <a:solidFill>
                <a:schemeClr val="accent2"/>
              </a:solidFill>
              <a:prstDash val="solid"/>
              <a:miter lim="111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9"/>
          <p:cNvSpPr txBox="1">
            <a:spLocks noGrp="1"/>
          </p:cNvSpPr>
          <p:nvPr>
            <p:ph type="title"/>
          </p:nvPr>
        </p:nvSpPr>
        <p:spPr>
          <a:xfrm>
            <a:off x="713225" y="1592850"/>
            <a:ext cx="3597600" cy="1311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0" name="Google Shape;800;p9"/>
          <p:cNvSpPr txBox="1">
            <a:spLocks noGrp="1"/>
          </p:cNvSpPr>
          <p:nvPr>
            <p:ph type="subTitle" idx="1"/>
          </p:nvPr>
        </p:nvSpPr>
        <p:spPr>
          <a:xfrm>
            <a:off x="713225" y="2991900"/>
            <a:ext cx="359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9"/>
          <p:cNvSpPr/>
          <p:nvPr/>
        </p:nvSpPr>
        <p:spPr>
          <a:xfrm flipH="1">
            <a:off x="8891175" y="2376136"/>
            <a:ext cx="141600" cy="32229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9"/>
          <p:cNvGrpSpPr/>
          <p:nvPr/>
        </p:nvGrpSpPr>
        <p:grpSpPr>
          <a:xfrm rot="-410061">
            <a:off x="7060333" y="3116025"/>
            <a:ext cx="2938217" cy="2938217"/>
            <a:chOff x="7399275" y="2698225"/>
            <a:chExt cx="2938200" cy="2938200"/>
          </a:xfrm>
        </p:grpSpPr>
        <p:cxnSp>
          <p:nvCxnSpPr>
            <p:cNvPr id="803" name="Google Shape;803;p9"/>
            <p:cNvCxnSpPr/>
            <p:nvPr/>
          </p:nvCxnSpPr>
          <p:spPr>
            <a:xfrm rot="10800000" flipH="1">
              <a:off x="7399275" y="26982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9"/>
            <p:cNvCxnSpPr/>
            <p:nvPr/>
          </p:nvCxnSpPr>
          <p:spPr>
            <a:xfrm rot="10800000" flipH="1">
              <a:off x="7551675" y="28506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9"/>
            <p:cNvCxnSpPr/>
            <p:nvPr/>
          </p:nvCxnSpPr>
          <p:spPr>
            <a:xfrm rot="10800000" flipH="1">
              <a:off x="7704075" y="30030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9"/>
            <p:cNvCxnSpPr/>
            <p:nvPr/>
          </p:nvCxnSpPr>
          <p:spPr>
            <a:xfrm rot="10800000" flipH="1">
              <a:off x="7856475" y="3155425"/>
              <a:ext cx="2481000" cy="24810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7" name="Google Shape;807;p9"/>
          <p:cNvGrpSpPr/>
          <p:nvPr/>
        </p:nvGrpSpPr>
        <p:grpSpPr>
          <a:xfrm rot="5400000" flipH="1">
            <a:off x="7936909" y="-40644"/>
            <a:ext cx="638373" cy="1160272"/>
            <a:chOff x="2079800" y="2537025"/>
            <a:chExt cx="481900" cy="875875"/>
          </a:xfrm>
        </p:grpSpPr>
        <p:sp>
          <p:nvSpPr>
            <p:cNvPr id="808" name="Google Shape;808;p9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9"/>
          <p:cNvSpPr/>
          <p:nvPr/>
        </p:nvSpPr>
        <p:spPr>
          <a:xfrm rot="-5400000" flipH="1">
            <a:off x="1829041" y="-1793875"/>
            <a:ext cx="136800" cy="40005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9"/>
          <p:cNvGrpSpPr/>
          <p:nvPr/>
        </p:nvGrpSpPr>
        <p:grpSpPr>
          <a:xfrm rot="5400000" flipH="1">
            <a:off x="654484" y="3999444"/>
            <a:ext cx="638373" cy="1160272"/>
            <a:chOff x="2079800" y="2537025"/>
            <a:chExt cx="481900" cy="875875"/>
          </a:xfrm>
        </p:grpSpPr>
        <p:sp>
          <p:nvSpPr>
            <p:cNvPr id="825" name="Google Shape;825;p9"/>
            <p:cNvSpPr/>
            <p:nvPr/>
          </p:nvSpPr>
          <p:spPr>
            <a:xfrm>
              <a:off x="2079800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28" y="1256"/>
                  </a:cubicBezTo>
                  <a:cubicBezTo>
                    <a:pt x="963" y="1256"/>
                    <a:pt x="1241" y="978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305225" y="3381500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78"/>
                    <a:pt x="278" y="1256"/>
                    <a:pt x="628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530675" y="3381500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78"/>
                    <a:pt x="278" y="1256"/>
                    <a:pt x="613" y="1256"/>
                  </a:cubicBezTo>
                  <a:cubicBezTo>
                    <a:pt x="964" y="1256"/>
                    <a:pt x="1241" y="978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2079800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28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28" y="1241"/>
                  </a:cubicBezTo>
                  <a:cubicBezTo>
                    <a:pt x="963" y="1241"/>
                    <a:pt x="1241" y="964"/>
                    <a:pt x="1241" y="614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305225" y="3170650"/>
              <a:ext cx="31050" cy="31050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8" y="1"/>
                  </a:moveTo>
                  <a:cubicBezTo>
                    <a:pt x="278" y="1"/>
                    <a:pt x="1" y="278"/>
                    <a:pt x="1" y="614"/>
                  </a:cubicBezTo>
                  <a:cubicBezTo>
                    <a:pt x="1" y="964"/>
                    <a:pt x="278" y="1241"/>
                    <a:pt x="628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530675" y="3170650"/>
              <a:ext cx="31025" cy="31050"/>
            </a:xfrm>
            <a:custGeom>
              <a:avLst/>
              <a:gdLst/>
              <a:ahLst/>
              <a:cxnLst/>
              <a:rect l="l" t="t" r="r" b="b"/>
              <a:pathLst>
                <a:path w="1241" h="1242" extrusionOk="0">
                  <a:moveTo>
                    <a:pt x="613" y="1"/>
                  </a:moveTo>
                  <a:cubicBezTo>
                    <a:pt x="278" y="1"/>
                    <a:pt x="0" y="278"/>
                    <a:pt x="0" y="614"/>
                  </a:cubicBezTo>
                  <a:cubicBezTo>
                    <a:pt x="0" y="964"/>
                    <a:pt x="278" y="1241"/>
                    <a:pt x="613" y="1241"/>
                  </a:cubicBezTo>
                  <a:cubicBezTo>
                    <a:pt x="964" y="1241"/>
                    <a:pt x="1241" y="964"/>
                    <a:pt x="1241" y="614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2079800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28" y="1241"/>
                  </a:cubicBezTo>
                  <a:cubicBezTo>
                    <a:pt x="963" y="1241"/>
                    <a:pt x="1241" y="963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2305225" y="2959450"/>
              <a:ext cx="31050" cy="31025"/>
            </a:xfrm>
            <a:custGeom>
              <a:avLst/>
              <a:gdLst/>
              <a:ahLst/>
              <a:cxnLst/>
              <a:rect l="l" t="t" r="r" b="b"/>
              <a:pathLst>
                <a:path w="1242" h="1241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63"/>
                    <a:pt x="278" y="1241"/>
                    <a:pt x="628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530675" y="2959450"/>
              <a:ext cx="31025" cy="31025"/>
            </a:xfrm>
            <a:custGeom>
              <a:avLst/>
              <a:gdLst/>
              <a:ahLst/>
              <a:cxnLst/>
              <a:rect l="l" t="t" r="r" b="b"/>
              <a:pathLst>
                <a:path w="1241" h="1241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63"/>
                    <a:pt x="278" y="1241"/>
                    <a:pt x="613" y="1241"/>
                  </a:cubicBezTo>
                  <a:cubicBezTo>
                    <a:pt x="964" y="1241"/>
                    <a:pt x="1241" y="963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2079800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28" y="1256"/>
                  </a:cubicBezTo>
                  <a:cubicBezTo>
                    <a:pt x="963" y="1256"/>
                    <a:pt x="1241" y="964"/>
                    <a:pt x="1241" y="628"/>
                  </a:cubicBezTo>
                  <a:cubicBezTo>
                    <a:pt x="1241" y="278"/>
                    <a:pt x="963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305225" y="27482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1"/>
                  </a:moveTo>
                  <a:cubicBezTo>
                    <a:pt x="278" y="1"/>
                    <a:pt x="1" y="278"/>
                    <a:pt x="1" y="628"/>
                  </a:cubicBezTo>
                  <a:cubicBezTo>
                    <a:pt x="1" y="964"/>
                    <a:pt x="278" y="1256"/>
                    <a:pt x="628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2530675" y="27482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1"/>
                  </a:moveTo>
                  <a:cubicBezTo>
                    <a:pt x="278" y="1"/>
                    <a:pt x="0" y="278"/>
                    <a:pt x="0" y="628"/>
                  </a:cubicBezTo>
                  <a:cubicBezTo>
                    <a:pt x="0" y="964"/>
                    <a:pt x="278" y="1256"/>
                    <a:pt x="613" y="1256"/>
                  </a:cubicBezTo>
                  <a:cubicBezTo>
                    <a:pt x="964" y="1256"/>
                    <a:pt x="1241" y="964"/>
                    <a:pt x="1241" y="628"/>
                  </a:cubicBezTo>
                  <a:cubicBezTo>
                    <a:pt x="1241" y="278"/>
                    <a:pt x="964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2079800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28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28" y="1255"/>
                  </a:cubicBezTo>
                  <a:cubicBezTo>
                    <a:pt x="963" y="1255"/>
                    <a:pt x="1241" y="978"/>
                    <a:pt x="1241" y="628"/>
                  </a:cubicBezTo>
                  <a:cubicBezTo>
                    <a:pt x="1241" y="278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2305225" y="2537025"/>
              <a:ext cx="31050" cy="31400"/>
            </a:xfrm>
            <a:custGeom>
              <a:avLst/>
              <a:gdLst/>
              <a:ahLst/>
              <a:cxnLst/>
              <a:rect l="l" t="t" r="r" b="b"/>
              <a:pathLst>
                <a:path w="1242" h="1256" extrusionOk="0">
                  <a:moveTo>
                    <a:pt x="628" y="0"/>
                  </a:moveTo>
                  <a:cubicBezTo>
                    <a:pt x="278" y="0"/>
                    <a:pt x="1" y="278"/>
                    <a:pt x="1" y="628"/>
                  </a:cubicBezTo>
                  <a:cubicBezTo>
                    <a:pt x="1" y="978"/>
                    <a:pt x="278" y="1255"/>
                    <a:pt x="628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2530675" y="2537025"/>
              <a:ext cx="31025" cy="31400"/>
            </a:xfrm>
            <a:custGeom>
              <a:avLst/>
              <a:gdLst/>
              <a:ahLst/>
              <a:cxnLst/>
              <a:rect l="l" t="t" r="r" b="b"/>
              <a:pathLst>
                <a:path w="1241" h="1256" extrusionOk="0">
                  <a:moveTo>
                    <a:pt x="613" y="0"/>
                  </a:moveTo>
                  <a:cubicBezTo>
                    <a:pt x="278" y="0"/>
                    <a:pt x="0" y="278"/>
                    <a:pt x="0" y="628"/>
                  </a:cubicBezTo>
                  <a:cubicBezTo>
                    <a:pt x="0" y="978"/>
                    <a:pt x="278" y="1255"/>
                    <a:pt x="613" y="1255"/>
                  </a:cubicBezTo>
                  <a:cubicBezTo>
                    <a:pt x="964" y="1255"/>
                    <a:pt x="1241" y="978"/>
                    <a:pt x="1241" y="628"/>
                  </a:cubicBezTo>
                  <a:cubicBezTo>
                    <a:pt x="1241" y="278"/>
                    <a:pt x="964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"/>
          <p:cNvSpPr txBox="1">
            <a:spLocks noGrp="1"/>
          </p:cNvSpPr>
          <p:nvPr>
            <p:ph type="body" idx="1"/>
          </p:nvPr>
        </p:nvSpPr>
        <p:spPr>
          <a:xfrm>
            <a:off x="713225" y="910425"/>
            <a:ext cx="3858900" cy="831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7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p4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78" name="Google Shape;3778;p4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34C3BC-648C-8D0D-EE26-401A8336B8CF}"/>
              </a:ext>
            </a:extLst>
          </p:cNvPr>
          <p:cNvSpPr txBox="1"/>
          <p:nvPr/>
        </p:nvSpPr>
        <p:spPr>
          <a:xfrm>
            <a:off x="1171575" y="1664494"/>
            <a:ext cx="6800849" cy="1815882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Md. Faysal Rahman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Half Graduate(Year 3, Term 1)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Institute of Information Sciences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Noakhali Science &amp; Technology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206B8-F95A-3AEC-2E59-4A6BADA8F095}"/>
              </a:ext>
            </a:extLst>
          </p:cNvPr>
          <p:cNvSpPr txBox="1"/>
          <p:nvPr/>
        </p:nvSpPr>
        <p:spPr>
          <a:xfrm>
            <a:off x="1200150" y="828675"/>
            <a:ext cx="67508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Difference between average of </a:t>
            </a:r>
            <a:r>
              <a:rPr lang="en-US" sz="2000" b="1" dirty="0">
                <a:solidFill>
                  <a:srgbClr val="00B050"/>
                </a:solidFill>
              </a:rPr>
              <a:t>(1 to n)</a:t>
            </a:r>
            <a:r>
              <a:rPr lang="en-US" sz="2000" b="1" dirty="0"/>
              <a:t> and </a:t>
            </a:r>
            <a:r>
              <a:rPr lang="en-US" sz="2000" b="1" dirty="0">
                <a:solidFill>
                  <a:srgbClr val="00B050"/>
                </a:solidFill>
              </a:rPr>
              <a:t>(1 to n+1)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8EB68-84D5-9AC5-BC64-B4A9BDF0F113}"/>
              </a:ext>
            </a:extLst>
          </p:cNvPr>
          <p:cNvSpPr txBox="1"/>
          <p:nvPr/>
        </p:nvSpPr>
        <p:spPr>
          <a:xfrm>
            <a:off x="914399" y="1400174"/>
            <a:ext cx="7315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N=1 sum of n =1 sum of n+1 = 3 average of n = 1 average of n+1 = 1.5 </a:t>
            </a:r>
          </a:p>
          <a:p>
            <a:r>
              <a:rPr lang="en-US" sz="1600" dirty="0"/>
              <a:t>N=2 sum of n =3 sum of n+1 = 6 average of n = 1.5 average of n+1 = 2</a:t>
            </a:r>
            <a:endParaRPr lang="en-US" dirty="0"/>
          </a:p>
          <a:p>
            <a:r>
              <a:rPr lang="en-US" sz="1600" dirty="0"/>
              <a:t>N=3 sum of n =6 sum of n+1 = 10 average of n = 2 average of n+1 = 2.5</a:t>
            </a:r>
            <a:endParaRPr lang="en-US" dirty="0"/>
          </a:p>
          <a:p>
            <a:r>
              <a:rPr lang="en-US" sz="1600" dirty="0"/>
              <a:t>N=4 sum of n =10 sum of n+1 = 15 average of n = 2.5 average of n+1 = 3</a:t>
            </a:r>
            <a:endParaRPr lang="en-US" dirty="0"/>
          </a:p>
          <a:p>
            <a:r>
              <a:rPr lang="en-US" sz="1600" dirty="0"/>
              <a:t>N=5 sum of n =15 sum of n+1 = 21 average of n = 1 average of n+1 = 3.5</a:t>
            </a:r>
            <a:endParaRPr lang="en-US" dirty="0"/>
          </a:p>
          <a:p>
            <a:r>
              <a:rPr lang="en-US" sz="1600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4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7439F7B6-69DC-C4D6-3A4A-F57C3DFE2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56" b="4416"/>
          <a:stretch/>
        </p:blipFill>
        <p:spPr>
          <a:xfrm>
            <a:off x="1985962" y="570055"/>
            <a:ext cx="4814898" cy="4525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A9A1F-D41D-525F-3373-997210DB3E65}"/>
              </a:ext>
            </a:extLst>
          </p:cNvPr>
          <p:cNvSpPr txBox="1"/>
          <p:nvPr/>
        </p:nvSpPr>
        <p:spPr>
          <a:xfrm>
            <a:off x="3021807" y="10715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Prime Number</a:t>
            </a:r>
          </a:p>
        </p:txBody>
      </p:sp>
    </p:spTree>
    <p:extLst>
      <p:ext uri="{BB962C8B-B14F-4D97-AF65-F5344CB8AC3E}">
        <p14:creationId xmlns:p14="http://schemas.microsoft.com/office/powerpoint/2010/main" val="23597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5E78A-A363-E133-2891-67BB2C53AB1E}"/>
              </a:ext>
            </a:extLst>
          </p:cNvPr>
          <p:cNvSpPr txBox="1"/>
          <p:nvPr/>
        </p:nvSpPr>
        <p:spPr>
          <a:xfrm>
            <a:off x="3779044" y="492919"/>
            <a:ext cx="15859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00B050"/>
                </a:solidFill>
              </a:rPr>
              <a:t>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DFBCD-8BE5-EAB4-39B5-B2645745F3F5}"/>
              </a:ext>
            </a:extLst>
          </p:cNvPr>
          <p:cNvSpPr txBox="1"/>
          <p:nvPr/>
        </p:nvSpPr>
        <p:spPr>
          <a:xfrm>
            <a:off x="3271838" y="1014413"/>
            <a:ext cx="26860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1. Ternary Search</a:t>
            </a:r>
          </a:p>
          <a:p>
            <a:r>
              <a:rPr lang="en-US" sz="2000" dirty="0"/>
              <a:t>2. Binary Search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A70F84-CB15-3644-680E-384EC16D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17183"/>
              </p:ext>
            </p:extLst>
          </p:nvPr>
        </p:nvGraphicFramePr>
        <p:xfrm>
          <a:off x="2197418" y="3658457"/>
          <a:ext cx="5120640" cy="375046"/>
        </p:xfrm>
        <a:graphic>
          <a:graphicData uri="http://schemas.openxmlformats.org/drawingml/2006/table">
            <a:tbl>
              <a:tblPr firstRow="1" bandRow="1">
                <a:tableStyleId>{745BB284-63B0-4C1B-9EFF-14A562A22E64}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24299862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640004289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64315510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82979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418925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68181225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76431475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911498969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914938149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40514221"/>
                    </a:ext>
                  </a:extLst>
                </a:gridCol>
              </a:tblGrid>
              <a:tr h="3750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223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C2DF09-28FA-A9C3-F6CD-5B1FFC3EA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14278"/>
              </p:ext>
            </p:extLst>
          </p:nvPr>
        </p:nvGraphicFramePr>
        <p:xfrm>
          <a:off x="2204561" y="2529745"/>
          <a:ext cx="5120640" cy="370840"/>
        </p:xfrm>
        <a:graphic>
          <a:graphicData uri="http://schemas.openxmlformats.org/drawingml/2006/table">
            <a:tbl>
              <a:tblPr firstRow="1" bandRow="1">
                <a:tableStyleId>{745BB284-63B0-4C1B-9EFF-14A562A22E64}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24299862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640004289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64315510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82979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4189256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68181225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76431475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911498969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914938149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40514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223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4E0E59-ED01-5BC3-AA16-4A26B290C9D9}"/>
              </a:ext>
            </a:extLst>
          </p:cNvPr>
          <p:cNvSpPr txBox="1"/>
          <p:nvPr/>
        </p:nvSpPr>
        <p:spPr>
          <a:xfrm>
            <a:off x="3779044" y="3250406"/>
            <a:ext cx="16144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Sorted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5FFED-D759-FEAC-BFC1-F68362D36F8C}"/>
              </a:ext>
            </a:extLst>
          </p:cNvPr>
          <p:cNvSpPr txBox="1"/>
          <p:nvPr/>
        </p:nvSpPr>
        <p:spPr>
          <a:xfrm>
            <a:off x="3907631" y="2214561"/>
            <a:ext cx="16144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Unsorted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9D79BCE-08CD-0265-7F27-EE55DA5B1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822770"/>
            <a:ext cx="6227761" cy="34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6046B9-4F17-7F69-4B73-9E4BF9D6FE9D}"/>
              </a:ext>
            </a:extLst>
          </p:cNvPr>
          <p:cNvSpPr txBox="1"/>
          <p:nvPr/>
        </p:nvSpPr>
        <p:spPr>
          <a:xfrm>
            <a:off x="1850231" y="1028700"/>
            <a:ext cx="545068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Math is hard </a:t>
            </a:r>
            <a:endParaRPr lang="en-US" sz="6000">
              <a:solidFill>
                <a:schemeClr val="accent1"/>
              </a:solidFill>
            </a:endParaRPr>
          </a:p>
          <a:p>
            <a:pPr algn="ctr"/>
            <a:r>
              <a:rPr lang="en-US" sz="6000" b="1" dirty="0">
                <a:solidFill>
                  <a:schemeClr val="accent1"/>
                </a:solidFill>
              </a:rPr>
              <a:t>So is life 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</a:rPr>
              <a:t>Get over it.</a:t>
            </a:r>
          </a:p>
        </p:txBody>
      </p:sp>
    </p:spTree>
    <p:extLst>
      <p:ext uri="{BB962C8B-B14F-4D97-AF65-F5344CB8AC3E}">
        <p14:creationId xmlns:p14="http://schemas.microsoft.com/office/powerpoint/2010/main" val="397960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E78F8-007B-C1A5-1D69-CE3349C4F757}"/>
              </a:ext>
            </a:extLst>
          </p:cNvPr>
          <p:cNvSpPr txBox="1"/>
          <p:nvPr/>
        </p:nvSpPr>
        <p:spPr>
          <a:xfrm>
            <a:off x="2750344" y="364331"/>
            <a:ext cx="36433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Is "</a:t>
            </a:r>
            <a:r>
              <a:rPr lang="en-US" sz="2000" b="1" dirty="0">
                <a:solidFill>
                  <a:srgbClr val="00B050"/>
                </a:solidFill>
              </a:rPr>
              <a:t>220077</a:t>
            </a:r>
            <a:r>
              <a:rPr lang="en-US" sz="2000" b="1" dirty="0"/>
              <a:t>" divisible by 3?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60A86-6C8D-5EA1-115D-60C03C32CA53}"/>
              </a:ext>
            </a:extLst>
          </p:cNvPr>
          <p:cNvSpPr txBox="1"/>
          <p:nvPr/>
        </p:nvSpPr>
        <p:spPr>
          <a:xfrm>
            <a:off x="2671762" y="3650456"/>
            <a:ext cx="38004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9A707A2-3ED8-DF3B-F41B-AFB6B4F52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21" y="1160946"/>
            <a:ext cx="5186361" cy="31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E78F8-007B-C1A5-1D69-CE3349C4F757}"/>
              </a:ext>
            </a:extLst>
          </p:cNvPr>
          <p:cNvSpPr txBox="1"/>
          <p:nvPr/>
        </p:nvSpPr>
        <p:spPr>
          <a:xfrm>
            <a:off x="2557463" y="185738"/>
            <a:ext cx="395049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Is "</a:t>
            </a:r>
            <a:r>
              <a:rPr lang="en-US" sz="2000" b="1" dirty="0">
                <a:solidFill>
                  <a:srgbClr val="00B050"/>
                </a:solidFill>
              </a:rPr>
              <a:t>148936</a:t>
            </a:r>
            <a:r>
              <a:rPr lang="en-US" sz="2000" b="1" dirty="0"/>
              <a:t>" divisible by 4?</a:t>
            </a:r>
          </a:p>
          <a:p>
            <a:endParaRPr lang="en-US" sz="2000" b="1" dirty="0"/>
          </a:p>
          <a:p>
            <a:r>
              <a:rPr lang="en-US" sz="2000" b="1" dirty="0"/>
              <a:t>Is "</a:t>
            </a:r>
            <a:r>
              <a:rPr lang="en-US" sz="2000" b="1" dirty="0">
                <a:solidFill>
                  <a:srgbClr val="00B050"/>
                </a:solidFill>
              </a:rPr>
              <a:t>14161700</a:t>
            </a:r>
            <a:r>
              <a:rPr lang="en-US" sz="2000" b="1" dirty="0"/>
              <a:t>" divisible by 4?</a:t>
            </a:r>
            <a:endParaRPr lang="en-US" dirty="0"/>
          </a:p>
        </p:txBody>
      </p:sp>
      <p:pic>
        <p:nvPicPr>
          <p:cNvPr id="4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91FD594D-932D-3F82-DB75-E8EB9824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69" y="1432000"/>
            <a:ext cx="5686424" cy="31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AAA945-EF10-8450-AEAD-9D143238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992229"/>
            <a:ext cx="4371975" cy="397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C9F90F-A97F-312D-0C90-F322B96D91AD}"/>
              </a:ext>
            </a:extLst>
          </p:cNvPr>
          <p:cNvSpPr txBox="1"/>
          <p:nvPr/>
        </p:nvSpPr>
        <p:spPr>
          <a:xfrm>
            <a:off x="2914650" y="428625"/>
            <a:ext cx="33147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Is "</a:t>
            </a:r>
            <a:r>
              <a:rPr lang="en-US" sz="2000" b="1" dirty="0">
                <a:solidFill>
                  <a:srgbClr val="00B050"/>
                </a:solidFill>
              </a:rPr>
              <a:t>4832</a:t>
            </a:r>
            <a:r>
              <a:rPr lang="en-US" sz="2000" b="1" dirty="0">
                <a:solidFill>
                  <a:schemeClr val="tx1"/>
                </a:solidFill>
              </a:rPr>
              <a:t>" divisible by 8?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4A6EE-47D4-8E52-D2D4-7F084B63F267}"/>
              </a:ext>
            </a:extLst>
          </p:cNvPr>
          <p:cNvSpPr txBox="1"/>
          <p:nvPr/>
        </p:nvSpPr>
        <p:spPr>
          <a:xfrm>
            <a:off x="2957514" y="835818"/>
            <a:ext cx="3221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Is "</a:t>
            </a:r>
            <a:r>
              <a:rPr lang="en-US" sz="1800" b="1" dirty="0">
                <a:solidFill>
                  <a:srgbClr val="00B050"/>
                </a:solidFill>
              </a:rPr>
              <a:t>459072</a:t>
            </a:r>
            <a:r>
              <a:rPr lang="en-US" sz="1800" b="1" dirty="0"/>
              <a:t>" divisible by 9?</a:t>
            </a:r>
            <a:endParaRPr lang="en-US" sz="18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1B63C09-D196-18F0-0B70-4FEEBC6F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81" y="1370891"/>
            <a:ext cx="5786436" cy="28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E78F8-007B-C1A5-1D69-CE3349C4F757}"/>
              </a:ext>
            </a:extLst>
          </p:cNvPr>
          <p:cNvSpPr txBox="1"/>
          <p:nvPr/>
        </p:nvSpPr>
        <p:spPr>
          <a:xfrm>
            <a:off x="2750344" y="592931"/>
            <a:ext cx="36433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Is "</a:t>
            </a:r>
            <a:r>
              <a:rPr lang="en-US" sz="2000" b="1" dirty="0">
                <a:solidFill>
                  <a:srgbClr val="00B050"/>
                </a:solidFill>
              </a:rPr>
              <a:t>764852</a:t>
            </a:r>
            <a:r>
              <a:rPr lang="en-US" sz="2000" b="1" dirty="0"/>
              <a:t>" divisible by 11?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96E16DA-3661-9C1B-3C37-9386BF63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243722"/>
            <a:ext cx="6115049" cy="31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2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C6352-249B-7A9D-BF75-5A9A72F76FF8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333333"/>
              </a:solidFill>
              <a:latin typeface="Untitled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8DCD4-CA63-C600-A8B4-D50D7C27269D}"/>
              </a:ext>
            </a:extLst>
          </p:cNvPr>
          <p:cNvSpPr txBox="1"/>
          <p:nvPr/>
        </p:nvSpPr>
        <p:spPr>
          <a:xfrm>
            <a:off x="2743200" y="150019"/>
            <a:ext cx="37933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Is "</a:t>
            </a:r>
            <a:r>
              <a:rPr lang="en-US" sz="2000" b="1" dirty="0">
                <a:solidFill>
                  <a:srgbClr val="00B050"/>
                </a:solidFill>
              </a:rPr>
              <a:t>1139502</a:t>
            </a:r>
            <a:r>
              <a:rPr lang="en-US" sz="2000" b="1" dirty="0"/>
              <a:t>" divisible by 13?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056E08C-81D4-D3D1-3838-EB6ED396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604065"/>
            <a:ext cx="5079206" cy="45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206B8-F95A-3AEC-2E59-4A6BADA8F095}"/>
              </a:ext>
            </a:extLst>
          </p:cNvPr>
          <p:cNvSpPr txBox="1"/>
          <p:nvPr/>
        </p:nvSpPr>
        <p:spPr>
          <a:xfrm>
            <a:off x="2557462" y="821531"/>
            <a:ext cx="5100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sum of all </a:t>
            </a:r>
            <a:r>
              <a:rPr lang="en-US" sz="2000" b="1" dirty="0">
                <a:solidFill>
                  <a:srgbClr val="00B050"/>
                </a:solidFill>
              </a:rPr>
              <a:t>even </a:t>
            </a:r>
            <a:r>
              <a:rPr lang="en-US" sz="2000" b="1" dirty="0"/>
              <a:t>numbers from 1 to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8EB68-84D5-9AC5-BC64-B4A9BDF0F113}"/>
              </a:ext>
            </a:extLst>
          </p:cNvPr>
          <p:cNvSpPr txBox="1"/>
          <p:nvPr/>
        </p:nvSpPr>
        <p:spPr>
          <a:xfrm>
            <a:off x="3057525" y="1743074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 = 2 = (1*1)+1</a:t>
            </a:r>
          </a:p>
          <a:p>
            <a:r>
              <a:rPr lang="en-US" sz="1600" dirty="0"/>
              <a:t>2+4 =  6 = (2*2)+2</a:t>
            </a:r>
          </a:p>
          <a:p>
            <a:r>
              <a:rPr lang="en-US" sz="1600" dirty="0"/>
              <a:t>2+4+6 =  13 = (3*3)+3</a:t>
            </a:r>
          </a:p>
          <a:p>
            <a:r>
              <a:rPr lang="en-US" sz="1600" dirty="0"/>
              <a:t>2+4+6+8 =  16 = )4*4)+4</a:t>
            </a:r>
          </a:p>
          <a:p>
            <a:r>
              <a:rPr lang="en-US" sz="16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206B8-F95A-3AEC-2E59-4A6BADA8F095}"/>
              </a:ext>
            </a:extLst>
          </p:cNvPr>
          <p:cNvSpPr txBox="1"/>
          <p:nvPr/>
        </p:nvSpPr>
        <p:spPr>
          <a:xfrm>
            <a:off x="2557462" y="821531"/>
            <a:ext cx="5100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sum of all </a:t>
            </a:r>
            <a:r>
              <a:rPr lang="en-US" sz="2000" b="1" dirty="0">
                <a:solidFill>
                  <a:srgbClr val="00B050"/>
                </a:solidFill>
              </a:rPr>
              <a:t>odd </a:t>
            </a:r>
            <a:r>
              <a:rPr lang="en-US" sz="2000" b="1" dirty="0"/>
              <a:t>numbers from 1 to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8EB68-84D5-9AC5-BC64-B4A9BDF0F113}"/>
              </a:ext>
            </a:extLst>
          </p:cNvPr>
          <p:cNvSpPr txBox="1"/>
          <p:nvPr/>
        </p:nvSpPr>
        <p:spPr>
          <a:xfrm>
            <a:off x="3057525" y="1743074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1 = 1 = 1*1</a:t>
            </a:r>
          </a:p>
          <a:p>
            <a:r>
              <a:rPr lang="en-US" sz="1600" dirty="0"/>
              <a:t>1+3 =  4 = 2*2</a:t>
            </a:r>
          </a:p>
          <a:p>
            <a:r>
              <a:rPr lang="en-US" sz="1600" dirty="0"/>
              <a:t>1+3+5 =  9 = 3*3</a:t>
            </a:r>
          </a:p>
          <a:p>
            <a:r>
              <a:rPr lang="en-US" sz="1600" dirty="0"/>
              <a:t>1+3+5+7 =  16 = 4*4</a:t>
            </a:r>
          </a:p>
          <a:p>
            <a:r>
              <a:rPr lang="en-US" sz="16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4690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Math Subject for High School - 10th Grade: Geometric Transformations by Slidesgo">
  <a:themeElements>
    <a:clrScheme name="Simple Light">
      <a:dk1>
        <a:srgbClr val="000000"/>
      </a:dk1>
      <a:lt1>
        <a:srgbClr val="FFFFFF"/>
      </a:lt1>
      <a:dk2>
        <a:srgbClr val="212121"/>
      </a:dk2>
      <a:lt2>
        <a:srgbClr val="049292"/>
      </a:lt2>
      <a:accent1>
        <a:srgbClr val="47C0C0"/>
      </a:accent1>
      <a:accent2>
        <a:srgbClr val="FFFFFF"/>
      </a:accent2>
      <a:accent3>
        <a:srgbClr val="E7F3F3"/>
      </a:accent3>
      <a:accent4>
        <a:srgbClr val="FFAB40"/>
      </a:accent4>
      <a:accent5>
        <a:srgbClr val="EFBF60"/>
      </a:accent5>
      <a:accent6>
        <a:srgbClr val="FFF2CC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Math Subject for High School - 10th Grade: Geometric Transformations by Slidesgo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TRANSFORMATION</dc:title>
  <cp:revision>414</cp:revision>
  <dcterms:modified xsi:type="dcterms:W3CDTF">2022-03-23T17:59:26Z</dcterms:modified>
</cp:coreProperties>
</file>