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0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5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19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765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0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62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24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146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33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6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0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9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47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98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72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0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4A98-13ED-48D5-A522-DB7A9913F956}" type="datetimeFigureOut">
              <a:rPr lang="es-ES" smtClean="0"/>
              <a:t>31/05/2023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9891-0428-4797-A7D2-DDA3B99096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01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F91E3-1827-4284-A623-7BABB200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796465"/>
            <a:ext cx="9001462" cy="811151"/>
          </a:xfrm>
        </p:spPr>
        <p:txBody>
          <a:bodyPr/>
          <a:lstStyle/>
          <a:p>
            <a:r>
              <a:rPr lang="es-ES" dirty="0"/>
              <a:t>Elecciones Sindicales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E31E99-7122-4AF5-A8EE-71C06D37C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4358938"/>
            <a:ext cx="8825658" cy="1837676"/>
          </a:xfrm>
        </p:spPr>
        <p:txBody>
          <a:bodyPr>
            <a:normAutofit/>
          </a:bodyPr>
          <a:lstStyle/>
          <a:p>
            <a:r>
              <a:rPr lang="es-ES" dirty="0"/>
              <a:t>Autor: Andrei Alexandru Miu</a:t>
            </a:r>
          </a:p>
          <a:p>
            <a:r>
              <a:rPr lang="es-ES" dirty="0"/>
              <a:t>Institución: I.E.S Comercio</a:t>
            </a:r>
          </a:p>
          <a:p>
            <a:r>
              <a:rPr lang="es-ES" dirty="0"/>
              <a:t>Desarrollo de Aplicaciones Web</a:t>
            </a:r>
          </a:p>
        </p:txBody>
      </p:sp>
      <p:pic>
        <p:nvPicPr>
          <p:cNvPr id="1026" name="Picture 2" descr="Dyntra - The Transparency of Asociación Nacional de Profesionales de la  Enseñanza - ANPE">
            <a:extLst>
              <a:ext uri="{FF2B5EF4-FFF2-40B4-BE49-F238E27FC236}">
                <a16:creationId xmlns:a16="http://schemas.microsoft.com/office/drawing/2014/main" id="{2E448ADA-5BB7-487D-9812-FE0A6C92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38" y="661386"/>
            <a:ext cx="3059122" cy="20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A3A8-8C4E-466D-A5FF-30BB668B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y Requisitos del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8D899-AD30-4B8F-A600-FE06D1D2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29528"/>
          </a:xfrm>
        </p:spPr>
        <p:txBody>
          <a:bodyPr>
            <a:normAutofit/>
          </a:bodyPr>
          <a:lstStyle/>
          <a:p>
            <a:r>
              <a:rPr lang="es-ES" dirty="0"/>
              <a:t>Crear una aplicación sencilla y fácil de utilizar.</a:t>
            </a:r>
          </a:p>
          <a:p>
            <a:r>
              <a:rPr lang="es-ES" dirty="0"/>
              <a:t>2 tipos de usuario: Administrador e Interventor. </a:t>
            </a:r>
          </a:p>
          <a:p>
            <a:r>
              <a:rPr lang="es-ES" dirty="0"/>
              <a:t>Administrador:</a:t>
            </a:r>
          </a:p>
          <a:p>
            <a:pPr lvl="1"/>
            <a:r>
              <a:rPr lang="es-ES" dirty="0"/>
              <a:t>Gestiona mesas, votantes, afiliados e interventores.</a:t>
            </a:r>
          </a:p>
          <a:p>
            <a:pPr lvl="1"/>
            <a:r>
              <a:rPr lang="es-ES" dirty="0"/>
              <a:t>Panel con estadísticas.</a:t>
            </a:r>
          </a:p>
          <a:p>
            <a:r>
              <a:rPr lang="es-ES" dirty="0"/>
              <a:t>Interventor:</a:t>
            </a:r>
          </a:p>
          <a:p>
            <a:pPr lvl="1"/>
            <a:r>
              <a:rPr lang="es-ES" dirty="0"/>
              <a:t>Lista de votantes de su mesa.</a:t>
            </a:r>
          </a:p>
          <a:p>
            <a:pPr lvl="1"/>
            <a:r>
              <a:rPr lang="es-ES" dirty="0"/>
              <a:t>Puede cambiar el voto de estos.</a:t>
            </a:r>
          </a:p>
          <a:p>
            <a:r>
              <a:rPr lang="es-ES" dirty="0"/>
              <a:t>Se podrán filtrar los datos.</a:t>
            </a:r>
          </a:p>
        </p:txBody>
      </p:sp>
    </p:spTree>
    <p:extLst>
      <p:ext uri="{BB962C8B-B14F-4D97-AF65-F5344CB8AC3E}">
        <p14:creationId xmlns:p14="http://schemas.microsoft.com/office/powerpoint/2010/main" val="224548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431E9-3026-404A-999B-B7F5BEB5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y casos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279AFB-8801-43D3-9B99-EB5C4CE4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698836" cy="462612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8771D9-8008-4A71-B5E8-160B601C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69" y="1936330"/>
            <a:ext cx="5124987" cy="46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9567-DBC3-4EC2-B8E9-A4C8B9AF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FLUJO: LOGIN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3E61C5-E212-4749-9610-66464D98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656" y="1935921"/>
            <a:ext cx="3930037" cy="4156227"/>
          </a:xfrm>
        </p:spPr>
      </p:pic>
    </p:spTree>
    <p:extLst>
      <p:ext uri="{BB962C8B-B14F-4D97-AF65-F5344CB8AC3E}">
        <p14:creationId xmlns:p14="http://schemas.microsoft.com/office/powerpoint/2010/main" val="289948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D410-6848-41BB-9E92-DDBD9A96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flujo: afiliados/votantes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4CA538-5F1C-48D6-AD08-C1FF0ADEC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913" y="1935921"/>
            <a:ext cx="5557524" cy="4158942"/>
          </a:xfrm>
        </p:spPr>
      </p:pic>
    </p:spTree>
    <p:extLst>
      <p:ext uri="{BB962C8B-B14F-4D97-AF65-F5344CB8AC3E}">
        <p14:creationId xmlns:p14="http://schemas.microsoft.com/office/powerpoint/2010/main" val="36407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FC42D-07E0-4B01-A9C3-33E550F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SKETCH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908151-AEF5-465D-8C65-82DBA01EA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991043" cy="345304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21809E-BAE9-464A-930A-7D43713F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31" y="1935921"/>
            <a:ext cx="5215525" cy="345304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5A761F4-EC33-4668-BC6B-65D24E3A2AB4}"/>
              </a:ext>
            </a:extLst>
          </p:cNvPr>
          <p:cNvSpPr txBox="1">
            <a:spLocks/>
          </p:cNvSpPr>
          <p:nvPr/>
        </p:nvSpPr>
        <p:spPr>
          <a:xfrm>
            <a:off x="1602697" y="5734428"/>
            <a:ext cx="3613817" cy="5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Página Votantes/Afiliados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368B85F-3B23-44DA-873F-78C0F3DAA16E}"/>
              </a:ext>
            </a:extLst>
          </p:cNvPr>
          <p:cNvSpPr txBox="1">
            <a:spLocks/>
          </p:cNvSpPr>
          <p:nvPr/>
        </p:nvSpPr>
        <p:spPr>
          <a:xfrm>
            <a:off x="6970158" y="5734428"/>
            <a:ext cx="3613817" cy="5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Página Estadísticas</a:t>
            </a:r>
          </a:p>
        </p:txBody>
      </p:sp>
    </p:spTree>
    <p:extLst>
      <p:ext uri="{BB962C8B-B14F-4D97-AF65-F5344CB8AC3E}">
        <p14:creationId xmlns:p14="http://schemas.microsoft.com/office/powerpoint/2010/main" val="425441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A6E1-9997-4DB1-969B-E101ADB9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WIREFRAME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D512D-C0A8-425F-8436-A37B86733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991627" cy="36957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48D03D-8C85-4668-976B-0A851038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78" y="1935921"/>
            <a:ext cx="4980978" cy="36957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23BE1E3-DBFB-471B-9F2C-380303E100CB}"/>
              </a:ext>
            </a:extLst>
          </p:cNvPr>
          <p:cNvSpPr txBox="1">
            <a:spLocks/>
          </p:cNvSpPr>
          <p:nvPr/>
        </p:nvSpPr>
        <p:spPr>
          <a:xfrm>
            <a:off x="1602697" y="5734428"/>
            <a:ext cx="3613817" cy="5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Página Votantes/Afiliados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2ED1BC6-DC3C-4C95-B10F-D133D571F67A}"/>
              </a:ext>
            </a:extLst>
          </p:cNvPr>
          <p:cNvSpPr txBox="1">
            <a:spLocks/>
          </p:cNvSpPr>
          <p:nvPr/>
        </p:nvSpPr>
        <p:spPr>
          <a:xfrm>
            <a:off x="6970158" y="5734428"/>
            <a:ext cx="3613817" cy="513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Página Estadísticas</a:t>
            </a:r>
          </a:p>
        </p:txBody>
      </p:sp>
    </p:spTree>
    <p:extLst>
      <p:ext uri="{BB962C8B-B14F-4D97-AF65-F5344CB8AC3E}">
        <p14:creationId xmlns:p14="http://schemas.microsoft.com/office/powerpoint/2010/main" val="128317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8A2CE-8BC1-444D-A6A1-05F6B572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00BFB7-D75D-45D4-991F-C8D564F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162" y="1935921"/>
            <a:ext cx="4425025" cy="4156842"/>
          </a:xfrm>
        </p:spPr>
      </p:pic>
    </p:spTree>
    <p:extLst>
      <p:ext uri="{BB962C8B-B14F-4D97-AF65-F5344CB8AC3E}">
        <p14:creationId xmlns:p14="http://schemas.microsoft.com/office/powerpoint/2010/main" val="9755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B7B94-5E2B-40EE-80C3-3430ECC6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26598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46</TotalTime>
  <Words>119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Elecciones Sindicales</vt:lpstr>
      <vt:lpstr>Objetivos y Requisitos del cliente</vt:lpstr>
      <vt:lpstr>Diagrama de clases y casos de uso</vt:lpstr>
      <vt:lpstr>DIAGRAMA DE FLUJO: LOGIN</vt:lpstr>
      <vt:lpstr>Diagrama de flujo: afiliados/votantes</vt:lpstr>
      <vt:lpstr>SKETCH</vt:lpstr>
      <vt:lpstr>WIREFRAME</vt:lpstr>
      <vt:lpstr>Diagrama de la base de datos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Elecciones Sindicales</dc:title>
  <dc:creator>Andrei Miu</dc:creator>
  <cp:lastModifiedBy>Andrei Miu</cp:lastModifiedBy>
  <cp:revision>6</cp:revision>
  <dcterms:created xsi:type="dcterms:W3CDTF">2023-05-31T17:32:24Z</dcterms:created>
  <dcterms:modified xsi:type="dcterms:W3CDTF">2023-05-31T18:18:47Z</dcterms:modified>
</cp:coreProperties>
</file>