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8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7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9A0-CE6E-4D3E-9DC8-93427D2F5EDA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2B5F6D-DFF2-4C59-81CD-498593E8EF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kon.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1CD73-BCF9-4F9A-B051-7003D9842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EKON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885B5E-8A55-4444-AFB5-07D07B79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Andrei miu</a:t>
            </a:r>
          </a:p>
        </p:txBody>
      </p:sp>
    </p:spTree>
    <p:extLst>
      <p:ext uri="{BB962C8B-B14F-4D97-AF65-F5344CB8AC3E}">
        <p14:creationId xmlns:p14="http://schemas.microsoft.com/office/powerpoint/2010/main" val="116195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9B4C7-3BDD-4E0D-801C-9D861D2B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CLOUD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2BDECB-60A2-4332-A6B9-4262CABB7AB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4848"/>
          <a:stretch/>
        </p:blipFill>
        <p:spPr bwMode="auto">
          <a:xfrm>
            <a:off x="1450975" y="2178422"/>
            <a:ext cx="9604375" cy="31250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174407-E71B-4AAA-A4AB-D361C73AA108}"/>
              </a:ext>
            </a:extLst>
          </p:cNvPr>
          <p:cNvPicPr/>
          <p:nvPr/>
        </p:nvPicPr>
        <p:blipFill rotWithShape="1">
          <a:blip r:embed="rId3"/>
          <a:srcRect t="87998"/>
          <a:stretch/>
        </p:blipFill>
        <p:spPr bwMode="auto">
          <a:xfrm>
            <a:off x="1450975" y="5296807"/>
            <a:ext cx="9603274" cy="544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61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894EB-86B4-4BB2-ACBF-B716DB8D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on-premises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D1D6F8-D038-4629-A181-CF0CF6EDB7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9603275" cy="38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A143-6540-4D5E-9E65-D3D8C30E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ekon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4A809-F87D-44F8-8404-98C72195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Iremos a la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pagina de EKON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Le daremos donde dice DEMO para solicitarla.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Rellenaremos el formulario y en 24/48 horas un agente de EKON se pondrá en contacto con nosotros.</a:t>
            </a:r>
          </a:p>
        </p:txBody>
      </p:sp>
    </p:spTree>
    <p:extLst>
      <p:ext uri="{BB962C8B-B14F-4D97-AF65-F5344CB8AC3E}">
        <p14:creationId xmlns:p14="http://schemas.microsoft.com/office/powerpoint/2010/main" val="34096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84CBB-F33A-4830-B40F-E9AB03E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45CFE-317E-49D3-B2DF-D83ECE1D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Qué es un ERP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Tipos ERP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Despliegue en EKON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Cloud ERP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Requisitos e Instalación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89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7905-5923-499F-A20C-158FCB2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ERP?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AB565-5432-4930-9BA1-E9B97787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Planificación de Recursos Empresariales, son aquellas que engloban las herramientas de gestión empresarial.</a:t>
            </a:r>
          </a:p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ERP permite tener un mejor rendimiento y gestión de proyectos. </a:t>
            </a:r>
          </a:p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EKON ERP se encarga de automatizar los procesos operativos, enfocándose a la productividad.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A9776-C0BD-4C9C-ACDC-CEC93F9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erp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E5759-D6F4-4066-8071-34F1B229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Según necesidades de gestión:</a:t>
            </a: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 Horizontal: Cubre los procesos de gestión habituales de cualquier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 Vertical: Diseñado para un sector concreto.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Según tecnología del proveedor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 Estándar: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uncionalidades definidas y rígidas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 Personalizado: Proporciona una adaptación del sistema a tus procesos.</a:t>
            </a:r>
          </a:p>
        </p:txBody>
      </p:sp>
    </p:spTree>
    <p:extLst>
      <p:ext uri="{BB962C8B-B14F-4D97-AF65-F5344CB8AC3E}">
        <p14:creationId xmlns:p14="http://schemas.microsoft.com/office/powerpoint/2010/main" val="346338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6E7CFF-314F-4DC7-A06C-EA67C8F8E3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9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7397-3FC4-40B7-AD7A-0DC4EF65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en ekon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8F710-A841-4571-94B1-7B140EEC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despliegue en Ekon puede ser cloud (pública o privada) o en las propias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infraestructuras del cliente (on-premises). 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Cloud publico: la 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infraestructura es propiedad del proveedor de nube (también administra).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Cloud privado: la infraestructura 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mantiene en una red privada, y puede ubicarse en la empresa o en un proveedor de servicios externo.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8546-D782-45AE-8E9F-77FD5876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en ekon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5D7B915-172A-4703-9961-B18E2991149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3846"/>
          <a:stretch/>
        </p:blipFill>
        <p:spPr bwMode="auto">
          <a:xfrm>
            <a:off x="1933575" y="2064907"/>
            <a:ext cx="8639175" cy="3352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0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80922-BF6C-4147-B2EF-FF70607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EN EKON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26618D-997C-42FB-AFB4-A87BADE471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986" y="2016125"/>
            <a:ext cx="830062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61DF-872E-408C-B395-7E38AE1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CLOUD ERP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F4CAD-702A-419B-9A81-1A6A5653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Menores costos de producción IT.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Despliegue mas rápido.</a:t>
            </a:r>
          </a:p>
          <a:p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Libera recursos para dedicarlos a otras áreas.</a:t>
            </a:r>
          </a:p>
          <a:p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Mayor flexibilidad y movilidad</a:t>
            </a:r>
            <a:endParaRPr lang="es-E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Fácilmente escalable.</a:t>
            </a:r>
          </a:p>
        </p:txBody>
      </p:sp>
    </p:spTree>
    <p:extLst>
      <p:ext uri="{BB962C8B-B14F-4D97-AF65-F5344CB8AC3E}">
        <p14:creationId xmlns:p14="http://schemas.microsoft.com/office/powerpoint/2010/main" val="927281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262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Galería</vt:lpstr>
      <vt:lpstr>EKON</vt:lpstr>
      <vt:lpstr>Índice</vt:lpstr>
      <vt:lpstr>¿Qué es un ERP?</vt:lpstr>
      <vt:lpstr>Tipos de erp</vt:lpstr>
      <vt:lpstr>Presentación de PowerPoint</vt:lpstr>
      <vt:lpstr>Despliegue en ekon</vt:lpstr>
      <vt:lpstr>Despliegue en ekon</vt:lpstr>
      <vt:lpstr>DESPLIEGUE EN EKON</vt:lpstr>
      <vt:lpstr>VENTAJAS CLOUD ERP</vt:lpstr>
      <vt:lpstr>Requisitos CLOUD</vt:lpstr>
      <vt:lpstr>Requisitos on-premises</vt:lpstr>
      <vt:lpstr>Instalación ekon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</dc:title>
  <dc:creator>Andrei</dc:creator>
  <cp:lastModifiedBy>Andrei</cp:lastModifiedBy>
  <cp:revision>8</cp:revision>
  <dcterms:created xsi:type="dcterms:W3CDTF">2022-12-12T12:33:42Z</dcterms:created>
  <dcterms:modified xsi:type="dcterms:W3CDTF">2022-12-12T13:04:44Z</dcterms:modified>
</cp:coreProperties>
</file>