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00" d="100"/>
          <a:sy n="100" d="100"/>
        </p:scale>
        <p:origin x="10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1C6C-88D0-8D49-B90B-7BC202D7B8C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70461-7490-7841-A050-198996D81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5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CDE6-F79C-2209-8281-5EFDB7692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42597-7903-FA2B-CE34-D97C871BD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EE4BF-B478-E3EB-1A14-76B1209F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D5FA-717C-E04C-8E59-6C9DEFE890EC}" type="datetime1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81A48-E18E-5F92-62C5-C88015B2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المجموعة الثانية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86193-9724-B69C-3209-D9664AAC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4854-4ABC-254D-805C-DFC672E3E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3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DA8B-9C81-D7FC-5DC0-C5A2E485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34408-C704-AE2D-496D-3546972F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2FF6-4CE2-6966-37C9-E00EA60E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0CE6-1E59-2446-891F-9F71640152CD}" type="datetime1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770FD-B6CB-905F-2A82-BD56A576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المجموعة الثانية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81BE8-BB51-6839-5BEF-35863EA4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4854-4ABC-254D-805C-DFC672E3E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9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F28DE-D180-12FC-9925-34CA65174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B5957-56C1-C004-6916-4F74247A7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1416-1D76-5E01-525B-E8E646CA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8EF-E471-7449-B80D-E4891A0048A3}" type="datetime1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3E942-454C-8C46-6D16-E4CA654D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المجموعة الثانية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93DF9-9421-F64E-530B-69178611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4854-4ABC-254D-805C-DFC672E3E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0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B647-E4EB-8CB1-FA72-8C470C8B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A2DA-9407-2D08-6A84-F090BE89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369C0-29B3-B261-C191-A5293953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37C-BA60-6542-AEAB-21893B492189}" type="datetime1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61CED-442E-4EBA-A242-A787834E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المجموعة الثانية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E75F3-EDF4-135A-8559-D212691E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4854-4ABC-254D-805C-DFC672E3E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4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C4F2-81B5-29A5-931F-55C6993B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80D25-DF39-1583-562D-03E44DCA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8AE6E-040B-56C6-4F07-91C697F8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9BDC-DD8B-834F-89F8-850C08F9F3F7}" type="datetime1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82724-C6D2-2E99-4D24-813355F8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المجموعة الثانية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B2810-1140-9AEE-B80C-3BF8EB0E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4854-4ABC-254D-805C-DFC672E3E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1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10E2-7D5E-55E4-0474-C00C3916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F7DA1-852A-08F2-130B-9372D7123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EEA09-1019-5C60-9B6C-B314FAD48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37273-B310-EA2E-8C13-DFC80AF1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F85A-98E3-CF44-9034-89252C38ABFA}" type="datetime1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F3FA3-1B0C-3012-B9D7-60717CCF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المجموعة الثانية 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61918-95BA-CA06-2221-83101E75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4854-4ABC-254D-805C-DFC672E3E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5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05FD-C10D-D94E-27E9-40DF3874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2BFA5-9A25-6DA7-6CC6-58AEF1DE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4C1ED-FC01-4028-BEBE-D4118B439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A574D-3C75-3910-751F-1615EF739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C7E47-B7BD-4365-E571-1F30E0635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63152-8418-024F-338F-02D3CF4F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CD8-CCE1-0D47-A7FE-DB3D0C1C793D}" type="datetime1">
              <a:rPr lang="en-US" smtClean="0"/>
              <a:t>10/2/22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07440-6FA9-8E15-8E3A-B4132A99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المجموعة الثانية 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B1049-66C8-1B68-E2D6-E18F8139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4854-4ABC-254D-805C-DFC672E3E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6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B0A1-BB74-9939-B8C2-F340C2D6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03805-79A4-3C90-09BC-5EF0B4F5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4394-506F-E140-9FEC-2DCE6527FAC9}" type="datetime1">
              <a:rPr lang="en-US" smtClean="0"/>
              <a:t>10/2/22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A22F6-302B-6C0D-7B68-BED8337B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المجموعة الثانية 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62737-2B96-BA8F-01DF-20F1782E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4854-4ABC-254D-805C-DFC672E3E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4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809BB-1D4E-886A-04AC-BB77433B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59BE-3BE8-EF4C-B1E1-E5E52A73A987}" type="datetime1">
              <a:rPr lang="en-US" smtClean="0"/>
              <a:t>10/2/22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1EF1F-6C7C-77E8-1BB6-CB670116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المجموعة الثانية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6AF6A-E426-E86D-0840-56904DC6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4854-4ABC-254D-805C-DFC672E3E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E419-0A51-000E-4CAB-05DBC72C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F110-7D66-E689-7ED8-1F22E30D7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40E96-E2B8-D263-CB97-2918A8E7F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E010E-E782-6C4A-EEBC-5B91B5B6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2F7D-958C-C940-8A77-01DC78925E42}" type="datetime1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011F3-D6E8-9FDA-B5B8-B39E8FA1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المجموعة الثانية 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F592A-C122-8A23-CF64-1BD132AB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4854-4ABC-254D-805C-DFC672E3E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156B-40D9-A7EB-E530-9C084186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BEA4B-19C7-8F57-DB29-11EE86359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5451F-F1A5-FD4F-822D-B34BD7264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4C42C-5C6D-F143-BCA8-05C0F1C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E720-5AE7-7C4F-8352-875F4048160E}" type="datetime1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D60E0-FF69-46A9-7C26-779F1265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المجموعة الثانية 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6ADAF-6CC3-D03C-B189-6FFE61AF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4854-4ABC-254D-805C-DFC672E3E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3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256FA-A9A8-3592-77A6-52208B49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EA721-7C4B-492A-C614-D6F7DEEA9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B0261-323D-68CC-B46C-CADCC297F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6289E-1750-174E-983E-E88AEB0D198C}" type="datetime1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B2B7-BBB6-9931-4492-67BD6DB9D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SA"/>
              <a:t>اعداد المجموعة الثانية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164D2-6884-3A34-801E-D7F1A8E87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854-4ABC-254D-805C-DFC672E3E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299E-30FB-5FFA-0FE7-1812F287D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27137"/>
          </a:xfrm>
        </p:spPr>
        <p:txBody>
          <a:bodyPr>
            <a:normAutofit/>
          </a:bodyPr>
          <a:lstStyle/>
          <a:p>
            <a:r>
              <a:rPr lang="ar-SA" sz="4000" b="1" dirty="0">
                <a:effectLst/>
                <a:latin typeface="TimesNewRomanPS"/>
              </a:rPr>
              <a:t>استخدام الواقع المعزز بالتعليم </a:t>
            </a:r>
            <a:br>
              <a:rPr lang="ar-SA" sz="4000" dirty="0"/>
            </a:br>
            <a:endParaRPr lang="en-US" sz="1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0AEA2-CAD4-887B-CB49-282975B84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9152"/>
            <a:ext cx="9144000" cy="2238148"/>
          </a:xfrm>
        </p:spPr>
        <p:txBody>
          <a:bodyPr>
            <a:noAutofit/>
          </a:bodyPr>
          <a:lstStyle/>
          <a:p>
            <a:pPr marL="0" marR="0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تعد تقنية الواقع المعزز من أساليب البيئة الالكتروني التي يمكن استخدامها في التعليم وهي من أحدث أنواع التعلم الالكتروني المستخدمة في التعليم استجابةً للتغيرات التكنولوجية المعاصرة.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35CA8-7D42-0147-9EF4-8BD40F3C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المجموعة الثانية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6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indoor, cluttered&#10;&#10;Description automatically generated">
            <a:extLst>
              <a:ext uri="{FF2B5EF4-FFF2-40B4-BE49-F238E27FC236}">
                <a16:creationId xmlns:a16="http://schemas.microsoft.com/office/drawing/2014/main" id="{C2D05DD8-2701-AAE1-17F3-720E79D09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1" r="-2" b="12950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9" name="Picture 8" descr="A picture containing indoor&#10;&#10;Description automatically generated">
            <a:extLst>
              <a:ext uri="{FF2B5EF4-FFF2-40B4-BE49-F238E27FC236}">
                <a16:creationId xmlns:a16="http://schemas.microsoft.com/office/drawing/2014/main" id="{CCCDD2C1-E192-9196-51B0-CB5FD24A5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39" r="-2" b="32274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BE980-0414-6DAA-D9CC-049B8495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pPr algn="just" rtl="1"/>
            <a:r>
              <a:rPr lang="ar-SA" sz="3400" dirty="0"/>
              <a:t>تعريفها:</a:t>
            </a:r>
            <a:endParaRPr lang="en-US" sz="3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33F1A-A2FF-A011-780B-05BEF4D7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pPr marL="0" marR="0" indent="0" algn="just" rtl="1">
              <a:spcBef>
                <a:spcPts val="0"/>
              </a:spcBef>
              <a:spcAft>
                <a:spcPts val="800"/>
              </a:spcAft>
              <a:buNone/>
            </a:pPr>
            <a:r>
              <a:rPr lang="ar-SA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هي شكل من اشكال التقنية التي تعزز العالم الحقيقي من خلال محتوى ينتجه الحاسوب الذي يسمح بإضافة محتوى رقمي كالصور والصوتيات بأشكال ثنائية وثلاثية الابعاد ودمجها بالواقع.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 algn="just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4965F84-646F-AA02-BDCA-A09F3032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المجموعة الثانية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2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9202-6FA9-8A2C-2E27-AFD9917F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301"/>
            <a:ext cx="10515600" cy="1322388"/>
          </a:xfrm>
        </p:spPr>
        <p:txBody>
          <a:bodyPr>
            <a:normAutofit fontScale="90000"/>
          </a:bodyPr>
          <a:lstStyle/>
          <a:p>
            <a:pPr algn="r"/>
            <a:b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ar-SA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خصائص الواقع المعزز: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4179E-4C39-97CE-771D-234C3E0B4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825625"/>
            <a:ext cx="10871200" cy="4351338"/>
          </a:xfrm>
        </p:spPr>
        <p:txBody>
          <a:bodyPr/>
          <a:lstStyle/>
          <a:p>
            <a:pPr marL="342900" marR="0" lvl="0" indent="-342900" algn="justLow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SA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لطالما كان الطالب يحب الخيال فعليه فإن تقنية الواقع المعزز أتت لدمج الخيال بالواقع.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SA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التفاعلية حيث أنها تستخدم في كل زمان ومكان.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Low" rt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ar-SA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إيصال المعلومة بسهولة ووضوح وتميزها بسهولة الاستخدام.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B6FF4-6386-20CE-694D-DA993E5E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المجموعة الثانية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1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926A-62FE-0551-7C33-26E170FF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ar-SA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أنواع الواقع المعزز: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5A70-56BA-0DCB-B1BB-CF81A5DBD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896600" cy="4351338"/>
          </a:xfrm>
        </p:spPr>
        <p:txBody>
          <a:bodyPr>
            <a:normAutofit/>
          </a:bodyPr>
          <a:lstStyle/>
          <a:p>
            <a:pPr marL="342900" marR="0" lvl="0" indent="-342900" algn="justLow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SA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على أساس الموقع: من خلال تقنية تحديد المواقع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GPS</a:t>
            </a:r>
            <a:r>
              <a:rPr lang="ar-SA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مثل تتبع الكواكب والنجوم حسب موقعك.</a:t>
            </a:r>
          </a:p>
          <a:p>
            <a:pPr marL="342900" marR="0" lvl="0" indent="-342900" algn="justLow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Low" rt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ar-SA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على أساس الرؤية: وهنا يتم الاعتماد على الكاميرا التي تقوم بتمييز صور معينة من ثم إظهار المعلومات.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/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04123-BCC1-F06B-9958-8D32560C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المجموعة الثانية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A42B-34E8-C641-3F0A-CE5810D7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br>
              <a:rPr lang="ar-SA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ar-SA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مكونات تقنية الواقع المعزز: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EAFC-A938-6E0E-8DD7-E527F1D9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Low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SA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مكونات مادية: حاسب آلي – هاتف ذكي – كاميرا محمولة – انترنت.</a:t>
            </a:r>
          </a:p>
          <a:p>
            <a:pPr marL="342900" marR="0" lvl="0" indent="-342900" algn="justLow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Low" rt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ar-SA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مكونات برمجية: برنامج يعتمد تقنية الواقع المعزز 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ARKit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ar-SA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والبيانات الموجودة على الويب.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8A3B0-B3C5-F5D2-07B7-B01690C6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المجموعة الثانية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7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1044-DF5A-86B6-136A-E4EE771A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br>
              <a:rPr lang="ar-SA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ar-SA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إيجابيات وسلبيات الواقع المعزز: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9403ED-E1BC-BE23-AFDC-3D2F4B60F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45457"/>
              </p:ext>
            </p:extLst>
          </p:nvPr>
        </p:nvGraphicFramePr>
        <p:xfrm>
          <a:off x="838200" y="1825625"/>
          <a:ext cx="10515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722561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04061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ar-SA" sz="2400" b="0" dirty="0"/>
                        <a:t>السلبيات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400" b="0" dirty="0"/>
                        <a:t>الايجابيات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1011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452E762-0E5C-E8E0-4468-97B9E1AD3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86453"/>
              </p:ext>
            </p:extLst>
          </p:nvPr>
        </p:nvGraphicFramePr>
        <p:xfrm>
          <a:off x="838200" y="2352568"/>
          <a:ext cx="10515600" cy="323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2712057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48074610"/>
                    </a:ext>
                  </a:extLst>
                </a:gridCol>
              </a:tblGrid>
              <a:tr h="3235432">
                <a:tc>
                  <a:txBody>
                    <a:bodyPr/>
                    <a:lstStyle/>
                    <a:p>
                      <a:pPr algn="r" rtl="1"/>
                      <a:endParaRPr lang="ar-SA" sz="2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 rtl="1"/>
                      <a:r>
                        <a:rPr lang="ar-SA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تعتمد بشكل </a:t>
                      </a:r>
                      <a:r>
                        <a:rPr lang="ar-SA" sz="2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كبيرعلى</a:t>
                      </a:r>
                      <a:r>
                        <a:rPr lang="ar-SA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الأنترنت.</a:t>
                      </a:r>
                    </a:p>
                    <a:p>
                      <a:pPr algn="r" rtl="1"/>
                      <a:endParaRPr lang="en-US" sz="2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 rtl="1"/>
                      <a:r>
                        <a:rPr lang="ar-SA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تحتاج الى دعم فني وصيانة بشكل مستمر.</a:t>
                      </a:r>
                    </a:p>
                    <a:p>
                      <a:pPr algn="r" rtl="1"/>
                      <a:endParaRPr lang="en-US" sz="2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 rtl="1"/>
                      <a:r>
                        <a:rPr lang="ar-SA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البطء لأن التقنية تحتاج الى طلب البيانات من مزود الخدمة ثم ارسالها ثم معالجتها ثم عرضها.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ar-SA" sz="24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 rtl="1"/>
                      <a:r>
                        <a:rPr lang="ar-SA" sz="24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تفاعل سهل بين الواقع والخيال.</a:t>
                      </a:r>
                    </a:p>
                    <a:p>
                      <a:pPr algn="r" rtl="1"/>
                      <a:endParaRPr lang="en-US" sz="24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 rtl="1"/>
                      <a:r>
                        <a:rPr lang="ar-SA" sz="24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لا تتقيد بمكان معين كالفصل الدراسي بل يمكن استخدامها في أي مكان.</a:t>
                      </a:r>
                    </a:p>
                    <a:p>
                      <a:pPr algn="r" rtl="1"/>
                      <a:endParaRPr lang="en-US" sz="24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 rtl="1"/>
                      <a:r>
                        <a:rPr lang="ar-SA" sz="24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تكون بديلاً لبعض العمليات التي يصعب عملها على أرض الواقع.</a:t>
                      </a:r>
                      <a:r>
                        <a:rPr lang="en-US" sz="2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629403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FA3D2-1B5C-CA80-EAA1-70594358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المجموعة الثانية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6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273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TimesNewRomanPS</vt:lpstr>
      <vt:lpstr>Office Theme</vt:lpstr>
      <vt:lpstr>استخدام الواقع المعزز بالتعليم  </vt:lpstr>
      <vt:lpstr>تعريفها:</vt:lpstr>
      <vt:lpstr> خصائص الواقع المعزز: </vt:lpstr>
      <vt:lpstr> أنواع الواقع المعزز: </vt:lpstr>
      <vt:lpstr> مكونات تقنية الواقع المعزز: </vt:lpstr>
      <vt:lpstr> إيجابيات وسلبيات الواقع المعزز: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استخدام الواقع المعزز بالتعليم  </dc:title>
  <dc:creator>Ali Abdullah M Aljabri</dc:creator>
  <cp:lastModifiedBy>Ali Abdullah M Aljabri</cp:lastModifiedBy>
  <cp:revision>1</cp:revision>
  <dcterms:created xsi:type="dcterms:W3CDTF">2022-10-02T06:03:24Z</dcterms:created>
  <dcterms:modified xsi:type="dcterms:W3CDTF">2022-10-02T06:40:41Z</dcterms:modified>
</cp:coreProperties>
</file>