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59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3" r:id="rId23"/>
    <p:sldId id="261" r:id="rId24"/>
    <p:sldId id="262" r:id="rId25"/>
    <p:sldId id="28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下列</a:t>
            </a:r>
            <a:r>
              <a:rPr lang="zh-CN" altLang="zh-CN" b="1" dirty="0"/>
              <a:t>给定程序中，函数fun()的功能是：从字符串s中，删除所有小写字母'c'。</a:t>
            </a:r>
            <a:endParaRPr lang="zh-CN" altLang="zh-CN" dirty="0"/>
          </a:p>
          <a:p>
            <a:r>
              <a:rPr lang="zh-CN" altLang="zh-CN" dirty="0"/>
              <a:t>例如：str=“abcabc”，结果为：abab。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7345" y="486916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知识点：字符串的操作，字符串的结束标志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98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函数fun的功能是：将一个数字字符串转换为一个整数。</a:t>
            </a:r>
            <a:endParaRPr lang="zh-CN" altLang="zh-CN" dirty="0"/>
          </a:p>
          <a:p>
            <a:r>
              <a:rPr lang="zh-CN" altLang="zh-CN" dirty="0"/>
              <a:t>例如，若输入字符串"-1234"，则函数把它转换为整数值 -1234。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blank6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7345" y="48691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知识点：字符串的结束标志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89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函数fun的功能是：计算n门课程的平均分，计算结果作为函数值返回。</a:t>
            </a:r>
            <a:endParaRPr lang="zh-CN" altLang="zh-CN" dirty="0"/>
          </a:p>
          <a:p>
            <a:r>
              <a:rPr lang="zh-CN" altLang="zh-CN" dirty="0"/>
              <a:t>例如：若有5门课程的成绩是：90.5, 72, 80, 61.5, 55，则函数的值为：71.80。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7345" y="486916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知识点：函数调用，字符串的结束标志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01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fun函数的功能是判断字符ch是否与串str中的某个字符相同；若相同，什么也不做，若不同，则插在串的最后。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7345" y="48691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知识点：字符串的结束标志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</a:t>
            </a:r>
            <a:r>
              <a:rPr lang="en-US" altLang="zh-CN" b="1" dirty="0" err="1"/>
              <a:t>modi.c</a:t>
            </a:r>
            <a:r>
              <a:rPr lang="zh-CN" altLang="zh-CN" b="1" dirty="0"/>
              <a:t>的功能是：读入一个整数m（4≤m≤10），例如m=4，程序将自动在a[0]至a[3]四个数组元素中分别放入1  4  9</a:t>
            </a:r>
            <a:r>
              <a:rPr lang="en-US" altLang="zh-CN" b="1" dirty="0"/>
              <a:t>  </a:t>
            </a:r>
            <a:r>
              <a:rPr lang="zh-CN" altLang="zh-CN" b="1" dirty="0"/>
              <a:t>16，且按逆序输出此4个元素：16  9  4  1 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2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</a:t>
            </a:r>
            <a:r>
              <a:rPr lang="en-US" altLang="zh-CN" b="1" dirty="0" err="1"/>
              <a:t>modi.c</a:t>
            </a:r>
            <a:r>
              <a:rPr lang="zh-CN" altLang="zh-CN" b="1" dirty="0"/>
              <a:t>中，函数fun()的功能是：使数组中的元素的值增加10倍。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81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给定程序modi.c中函数 fun 的功能是：实现两个整数的交换。</a:t>
            </a:r>
            <a:endParaRPr lang="zh-CN" altLang="zh-CN" dirty="0"/>
          </a:p>
          <a:p>
            <a:r>
              <a:rPr lang="zh-CN" altLang="zh-CN" dirty="0"/>
              <a:t>    例如给a和b分别输入：60和65，则输出为：a = 65  b = 60。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8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 给定程序</a:t>
            </a:r>
            <a:r>
              <a:rPr lang="en-US" altLang="zh-CN" b="1" dirty="0" err="1"/>
              <a:t>modi.c</a:t>
            </a:r>
            <a:r>
              <a:rPr lang="zh-CN" altLang="zh-CN" b="1" dirty="0"/>
              <a:t>的功能是：完成公式计算z=(x+y)</a:t>
            </a:r>
            <a:r>
              <a:rPr lang="zh-CN" altLang="zh-CN" b="1" baseline="30000" dirty="0"/>
              <a:t>2</a:t>
            </a:r>
            <a:r>
              <a:rPr lang="zh-CN" altLang="zh-CN" b="1" dirty="0"/>
              <a:t>.当x=3，y=4时，z为49。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43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</a:t>
            </a:r>
            <a:r>
              <a:rPr lang="en-US" altLang="zh-CN" b="1" dirty="0" err="1"/>
              <a:t>modi.c</a:t>
            </a:r>
            <a:r>
              <a:rPr lang="zh-CN" altLang="zh-CN" b="1" dirty="0"/>
              <a:t>中，函数</a:t>
            </a:r>
            <a:r>
              <a:rPr lang="en-US" altLang="zh-CN" b="1" dirty="0"/>
              <a:t>fun()</a:t>
            </a:r>
            <a:r>
              <a:rPr lang="zh-CN" altLang="zh-CN" b="1" dirty="0"/>
              <a:t>的功能是求</a:t>
            </a:r>
            <a:r>
              <a:rPr lang="en-US" altLang="zh-CN" b="1" dirty="0"/>
              <a:t>n!</a:t>
            </a:r>
            <a:r>
              <a:rPr lang="zh-CN" altLang="zh-CN" b="1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moid5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6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 给定程序modi.c中，函数fun的功能是：从整数1到55之间，选出能被3整除、且至少有一位上的数是5的那些数，并把这些数放在b所指的数组中，这些数的个数作为函数值返回。规定，函数中a1中放个位数，a2放十位数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 t="25916" r="24571" b="27641"/>
          <a:stretch/>
        </p:blipFill>
        <p:spPr bwMode="auto">
          <a:xfrm>
            <a:off x="1187624" y="1916832"/>
            <a:ext cx="6389225" cy="40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</a:t>
            </a:r>
            <a:r>
              <a:rPr lang="en-US" altLang="zh-CN" b="1" dirty="0" err="1"/>
              <a:t>modi.c</a:t>
            </a:r>
            <a:r>
              <a:rPr lang="zh-CN" altLang="zh-CN" b="1" dirty="0"/>
              <a:t>中，fun函数的功能是：删除字符串中的数字字符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dirty="0"/>
              <a:t>例如输入字符串48CTYP9E6，则输出CTYPE。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72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</a:t>
            </a:r>
            <a:r>
              <a:rPr lang="en-US" altLang="zh-CN" b="1" dirty="0" err="1"/>
              <a:t>modi.c</a:t>
            </a:r>
            <a:r>
              <a:rPr lang="zh-CN" altLang="zh-CN" b="1" dirty="0"/>
              <a:t>中，函数fun的功能是：统计一个无符号整数中各位数字值为零的个数，通过函数值返回。</a:t>
            </a:r>
            <a:endParaRPr lang="zh-CN" altLang="zh-CN" dirty="0"/>
          </a:p>
          <a:p>
            <a:r>
              <a:rPr lang="zh-CN" altLang="zh-CN" dirty="0"/>
              <a:t>例如，若输入无符号整数</a:t>
            </a:r>
            <a:r>
              <a:rPr lang="en-US" altLang="zh-CN" dirty="0"/>
              <a:t>30800</a:t>
            </a:r>
            <a:r>
              <a:rPr lang="zh-CN" altLang="zh-CN" dirty="0"/>
              <a:t>，则数字值为零的个数为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modi8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2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请编写一个函数</a:t>
            </a:r>
            <a:r>
              <a:rPr lang="en-US" altLang="zh-CN" b="1" dirty="0"/>
              <a:t>fun</a:t>
            </a:r>
            <a:r>
              <a:rPr lang="zh-CN" altLang="zh-CN" b="1" dirty="0"/>
              <a:t>，它的功能是：将一个数字字符串转换为一个整数</a:t>
            </a:r>
            <a:r>
              <a:rPr lang="en-US" altLang="zh-CN" b="1" dirty="0"/>
              <a:t>(</a:t>
            </a:r>
            <a:r>
              <a:rPr lang="zh-CN" altLang="zh-CN" b="1" dirty="0"/>
              <a:t>不得调用</a:t>
            </a:r>
            <a:r>
              <a:rPr lang="en-US" altLang="zh-CN" b="1" dirty="0"/>
              <a:t>C</a:t>
            </a:r>
            <a:r>
              <a:rPr lang="zh-CN" altLang="zh-CN" b="1" dirty="0"/>
              <a:t>语言提供的将字符串转换为整数的函数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</a:p>
          <a:p>
            <a:r>
              <a:rPr lang="zh-CN" altLang="zh-CN" dirty="0"/>
              <a:t>例如，若输入字符串</a:t>
            </a:r>
            <a:r>
              <a:rPr lang="en-US" altLang="zh-CN" dirty="0"/>
              <a:t>"-1234"</a:t>
            </a:r>
            <a:r>
              <a:rPr lang="zh-CN" altLang="zh-CN" dirty="0"/>
              <a:t>，则函数把它转换为整数值</a:t>
            </a:r>
            <a:r>
              <a:rPr lang="en-US" altLang="zh-CN" dirty="0"/>
              <a:t> -1234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9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编写一个函数</a:t>
            </a:r>
            <a:r>
              <a:rPr lang="en-US" altLang="zh-CN" b="1" dirty="0"/>
              <a:t>fun</a:t>
            </a:r>
            <a:r>
              <a:rPr lang="zh-CN" altLang="zh-CN" b="1" dirty="0"/>
              <a:t>，它的功能是：分别统计字符串中小写字母和大写字母的个数。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例如，给字符串</a:t>
            </a:r>
            <a:r>
              <a:rPr lang="en-US" altLang="zh-CN" dirty="0" err="1"/>
              <a:t>ss</a:t>
            </a:r>
            <a:r>
              <a:rPr lang="zh-CN" altLang="zh-CN" dirty="0"/>
              <a:t>输入：</a:t>
            </a:r>
            <a:r>
              <a:rPr lang="en-US" altLang="zh-CN" dirty="0"/>
              <a:t>AaaaBBb123CCccccd</a:t>
            </a:r>
            <a:endParaRPr lang="zh-CN" altLang="zh-CN" dirty="0"/>
          </a:p>
          <a:p>
            <a:r>
              <a:rPr lang="en-US" altLang="zh-CN" dirty="0"/>
              <a:t>           </a:t>
            </a:r>
            <a:r>
              <a:rPr lang="zh-CN" altLang="zh-CN" dirty="0"/>
              <a:t>则输出结果应为：</a:t>
            </a:r>
            <a:r>
              <a:rPr lang="en-US" altLang="zh-CN" dirty="0"/>
              <a:t> lower = 9, upper = 5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编写一个函数</a:t>
            </a:r>
            <a:r>
              <a:rPr lang="en-US" altLang="zh-CN" b="1" dirty="0"/>
              <a:t>fun</a:t>
            </a:r>
            <a:r>
              <a:rPr lang="zh-CN" altLang="zh-CN" b="1" dirty="0"/>
              <a:t>，它的功能是：将</a:t>
            </a:r>
            <a:r>
              <a:rPr lang="en-US" altLang="zh-CN" b="1" dirty="0"/>
              <a:t>s</a:t>
            </a:r>
            <a:r>
              <a:rPr lang="zh-CN" altLang="zh-CN" b="1" dirty="0"/>
              <a:t>所指字符串中下标为偶数的字符删除，串中剩余字符形成的新串放在</a:t>
            </a:r>
            <a:r>
              <a:rPr lang="en-US" altLang="zh-CN" b="1" dirty="0"/>
              <a:t>t</a:t>
            </a:r>
            <a:r>
              <a:rPr lang="zh-CN" altLang="zh-CN" b="1" dirty="0"/>
              <a:t>所指数组中。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例如，当</a:t>
            </a:r>
            <a:r>
              <a:rPr lang="en-US" altLang="zh-CN" dirty="0"/>
              <a:t>s</a:t>
            </a:r>
            <a:r>
              <a:rPr lang="zh-CN" altLang="zh-CN" dirty="0"/>
              <a:t>所指字符串中的内容为：</a:t>
            </a:r>
            <a:r>
              <a:rPr lang="en-US" altLang="zh-CN" dirty="0"/>
              <a:t>"ABCDEFGHIJK"</a:t>
            </a:r>
            <a:r>
              <a:rPr lang="zh-CN" altLang="zh-CN" dirty="0"/>
              <a:t>，在</a:t>
            </a:r>
            <a:r>
              <a:rPr lang="en-US" altLang="zh-CN" dirty="0"/>
              <a:t>t</a:t>
            </a:r>
            <a:r>
              <a:rPr lang="zh-CN" altLang="zh-CN" dirty="0"/>
              <a:t>所指数组中的内容应是：</a:t>
            </a:r>
            <a:r>
              <a:rPr lang="en-US" altLang="zh-CN" dirty="0"/>
              <a:t>"BDFHJ"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请编一个函数</a:t>
            </a:r>
            <a:r>
              <a:rPr lang="en-US" altLang="zh-CN" b="1" dirty="0"/>
              <a:t>double </a:t>
            </a:r>
            <a:r>
              <a:rPr lang="en-US" altLang="zh-CN" b="1" dirty="0" err="1"/>
              <a:t>Acc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k, double </a:t>
            </a:r>
            <a:r>
              <a:rPr lang="en-US" altLang="zh-CN" b="1" dirty="0" err="1"/>
              <a:t>dd</a:t>
            </a:r>
            <a:r>
              <a:rPr lang="en-US" altLang="zh-CN" b="1" dirty="0"/>
              <a:t>[])</a:t>
            </a:r>
            <a:r>
              <a:rPr lang="zh-CN" altLang="zh-CN" b="1" dirty="0"/>
              <a:t>， 它的功能是：求出数组</a:t>
            </a:r>
            <a:r>
              <a:rPr lang="en-US" altLang="zh-CN" b="1" dirty="0" err="1"/>
              <a:t>dd</a:t>
            </a:r>
            <a:r>
              <a:rPr lang="zh-CN" altLang="zh-CN" b="1" dirty="0"/>
              <a:t>中前</a:t>
            </a:r>
            <a:r>
              <a:rPr lang="en-US" altLang="zh-CN" b="1" dirty="0"/>
              <a:t>k</a:t>
            </a:r>
            <a:r>
              <a:rPr lang="zh-CN" altLang="zh-CN" b="1" dirty="0"/>
              <a:t>个数的小数部分的和， 并返回此值。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例如：输入</a:t>
            </a:r>
            <a:r>
              <a:rPr lang="en-US" altLang="zh-CN" dirty="0"/>
              <a:t>4</a:t>
            </a:r>
            <a:r>
              <a:rPr lang="zh-CN" altLang="zh-CN" dirty="0"/>
              <a:t>和</a:t>
            </a:r>
            <a:r>
              <a:rPr lang="en-US" altLang="zh-CN" dirty="0"/>
              <a:t>101.91</a:t>
            </a:r>
            <a:r>
              <a:rPr lang="zh-CN" altLang="zh-CN" dirty="0"/>
              <a:t>、</a:t>
            </a:r>
            <a:r>
              <a:rPr lang="en-US" altLang="zh-CN" dirty="0"/>
              <a:t>213.87</a:t>
            </a:r>
            <a:r>
              <a:rPr lang="zh-CN" altLang="zh-CN" dirty="0"/>
              <a:t>、</a:t>
            </a:r>
            <a:r>
              <a:rPr lang="en-US" altLang="zh-CN" dirty="0"/>
              <a:t>345.79</a:t>
            </a:r>
            <a:r>
              <a:rPr lang="zh-CN" altLang="zh-CN" dirty="0"/>
              <a:t>、</a:t>
            </a:r>
            <a:r>
              <a:rPr lang="en-US" altLang="zh-CN" dirty="0"/>
              <a:t>420.83</a:t>
            </a:r>
            <a:r>
              <a:rPr lang="zh-CN" altLang="zh-CN" dirty="0"/>
              <a:t>，则输出</a:t>
            </a:r>
            <a:r>
              <a:rPr lang="en-US" altLang="zh-CN" dirty="0"/>
              <a:t>3.4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3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572282"/>
            <a:ext cx="73342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0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325563"/>
            <a:ext cx="72485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0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296988"/>
            <a:ext cx="73437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1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函数fun的功能是：将形参数组a中的前半部分元素中的值和后半部分元素中的值对换。形参n中存放数组中数据的个数，若n为奇数，则中间的元素不动。</a:t>
            </a:r>
            <a:endParaRPr lang="zh-CN" altLang="zh-CN" dirty="0"/>
          </a:p>
          <a:p>
            <a:r>
              <a:rPr lang="zh-CN" altLang="zh-CN" dirty="0"/>
              <a:t>例如：若a所指数组中的数据依次为：1、2、3、4、5、6、7、8、9，则调换后为：6、7、8、9、5、1、2、3、4。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57332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知识点：函数调用、数据交换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0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给定程序的功能是把a数组中的n个数，和b数组中逆序的n个数一一对应相乘、求平方，结果存在c数组中。</a:t>
            </a:r>
            <a:endParaRPr lang="zh-CN" altLang="zh-CN" dirty="0"/>
          </a:p>
          <a:p>
            <a:r>
              <a:rPr lang="zh-CN" altLang="zh-CN" dirty="0"/>
              <a:t>例如：当a数组中的值是：1、3、5、7、8，b数组中的值是：2、3、4、5、8  调用该函数后，c中存放的数据是：64、225、400、441、256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57332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知识点：函数调用、数组引用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0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下列给定程序中，函数</a:t>
            </a:r>
            <a:r>
              <a:rPr lang="en-US" altLang="zh-CN" b="1" dirty="0"/>
              <a:t>fun()</a:t>
            </a:r>
            <a:r>
              <a:rPr lang="zh-CN" altLang="zh-CN" b="1" dirty="0"/>
              <a:t>的功能是求数组</a:t>
            </a:r>
            <a:r>
              <a:rPr lang="en-US" altLang="zh-CN" b="1" dirty="0"/>
              <a:t>a</a:t>
            </a:r>
            <a:r>
              <a:rPr lang="zh-CN" altLang="zh-CN" b="1" dirty="0"/>
              <a:t>中的最大值及其下标，并由主函数输出。程序正确后，输出：</a:t>
            </a:r>
            <a:r>
              <a:rPr lang="en-US" altLang="zh-CN" b="1" dirty="0"/>
              <a:t>The max is 99,subscript is 6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blank3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知识点：函数调用、求最值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给定程序的功能是：将键盘输入的字符串str中的所有’c’字符用’Ｃ’替换．</a:t>
            </a:r>
            <a:endParaRPr lang="zh-CN" altLang="zh-CN" dirty="0"/>
          </a:p>
          <a:p>
            <a:r>
              <a:rPr lang="zh-CN" altLang="zh-CN" dirty="0"/>
              <a:t>例如：当</a:t>
            </a:r>
            <a:r>
              <a:rPr lang="en-US" altLang="zh-CN" dirty="0" err="1"/>
              <a:t>str</a:t>
            </a:r>
            <a:r>
              <a:rPr lang="zh-CN" altLang="zh-CN" dirty="0"/>
              <a:t>为</a:t>
            </a:r>
            <a:r>
              <a:rPr lang="en-US" altLang="zh-CN" dirty="0"/>
              <a:t>“</a:t>
            </a:r>
            <a:r>
              <a:rPr lang="en-US" altLang="zh-CN" dirty="0" err="1"/>
              <a:t>cdefchij</a:t>
            </a:r>
            <a:r>
              <a:rPr lang="en-US" altLang="zh-CN" dirty="0"/>
              <a:t>”</a:t>
            </a:r>
            <a:r>
              <a:rPr lang="zh-CN" altLang="zh-CN" dirty="0"/>
              <a:t>，输出</a:t>
            </a:r>
            <a:r>
              <a:rPr lang="en-US" altLang="zh-CN" dirty="0"/>
              <a:t>“</a:t>
            </a:r>
            <a:r>
              <a:rPr lang="en-US" altLang="zh-CN" dirty="0" err="1"/>
              <a:t>CdefChij</a:t>
            </a:r>
            <a:r>
              <a:rPr lang="en-US" altLang="zh-CN" dirty="0"/>
              <a:t>”</a:t>
            </a:r>
            <a:r>
              <a:rPr lang="zh-CN" altLang="zh-CN"/>
              <a:t>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blank4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7345" y="48691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知识点：字符串的输入、循环的控制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256</TotalTime>
  <Words>1039</Words>
  <Application>Microsoft Office PowerPoint</Application>
  <PresentationFormat>全屏显示(4:3)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华文楷体</vt:lpstr>
      <vt:lpstr>华文新魏</vt:lpstr>
      <vt:lpstr>Candara</vt:lpstr>
      <vt:lpstr>Symbol</vt:lpstr>
      <vt:lpstr>波形</vt:lpstr>
      <vt:lpstr>C复习</vt:lpstr>
      <vt:lpstr>PowerPoint 演示文稿</vt:lpstr>
      <vt:lpstr>PowerPoint 演示文稿</vt:lpstr>
      <vt:lpstr>PowerPoint 演示文稿</vt:lpstr>
      <vt:lpstr>PowerPoint 演示文稿</vt:lpstr>
      <vt:lpstr>blank1</vt:lpstr>
      <vt:lpstr>blank2</vt:lpstr>
      <vt:lpstr>blank3</vt:lpstr>
      <vt:lpstr>blank4</vt:lpstr>
      <vt:lpstr>blank5</vt:lpstr>
      <vt:lpstr>blank6</vt:lpstr>
      <vt:lpstr>blank7</vt:lpstr>
      <vt:lpstr>blank8</vt:lpstr>
      <vt:lpstr>modi1</vt:lpstr>
      <vt:lpstr>modi2</vt:lpstr>
      <vt:lpstr>modi3</vt:lpstr>
      <vt:lpstr>modi4</vt:lpstr>
      <vt:lpstr>moid5</vt:lpstr>
      <vt:lpstr>modi6</vt:lpstr>
      <vt:lpstr>modi7</vt:lpstr>
      <vt:lpstr>modi8</vt:lpstr>
      <vt:lpstr>prog1</vt:lpstr>
      <vt:lpstr>prog2</vt:lpstr>
      <vt:lpstr>prog3</vt:lpstr>
      <vt:lpstr>prog4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dai</cp:lastModifiedBy>
  <cp:revision>19</cp:revision>
  <dcterms:modified xsi:type="dcterms:W3CDTF">2016-06-12T13:07:51Z</dcterms:modified>
</cp:coreProperties>
</file>