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1"/>
  </p:notesMasterIdLst>
  <p:sldIdLst>
    <p:sldId id="256" r:id="rId2"/>
    <p:sldId id="276" r:id="rId3"/>
    <p:sldId id="267" r:id="rId4"/>
    <p:sldId id="278" r:id="rId5"/>
    <p:sldId id="281" r:id="rId6"/>
    <p:sldId id="289" r:id="rId7"/>
    <p:sldId id="282" r:id="rId8"/>
    <p:sldId id="285" r:id="rId9"/>
    <p:sldId id="287" r:id="rId10"/>
  </p:sldIdLst>
  <p:sldSz cx="9144000" cy="6858000" type="screen4x3"/>
  <p:notesSz cx="6858000" cy="9144000"/>
  <p:defaultTextStyle>
    <a:defPPr>
      <a:defRPr lang="fi-FI"/>
    </a:defPPr>
    <a:lvl1pPr algn="l" rtl="0" fontAlgn="base">
      <a:spcBef>
        <a:spcPct val="0"/>
      </a:spcBef>
      <a:spcAft>
        <a:spcPct val="0"/>
      </a:spcAft>
      <a:defRPr sz="1400" kern="1200">
        <a:solidFill>
          <a:schemeClr val="tx1"/>
        </a:solidFill>
        <a:latin typeface="Trebuchet MS" pitchFamily="34" charset="0"/>
        <a:ea typeface="宋体" charset="-122"/>
        <a:cs typeface="+mn-cs"/>
      </a:defRPr>
    </a:lvl1pPr>
    <a:lvl2pPr marL="455613" indent="1588" algn="l" rtl="0" fontAlgn="base">
      <a:spcBef>
        <a:spcPct val="0"/>
      </a:spcBef>
      <a:spcAft>
        <a:spcPct val="0"/>
      </a:spcAft>
      <a:defRPr sz="1400" kern="1200">
        <a:solidFill>
          <a:schemeClr val="tx1"/>
        </a:solidFill>
        <a:latin typeface="Trebuchet MS" pitchFamily="34" charset="0"/>
        <a:ea typeface="宋体" charset="-122"/>
        <a:cs typeface="+mn-cs"/>
      </a:defRPr>
    </a:lvl2pPr>
    <a:lvl3pPr marL="912813" indent="1588" algn="l" rtl="0" fontAlgn="base">
      <a:spcBef>
        <a:spcPct val="0"/>
      </a:spcBef>
      <a:spcAft>
        <a:spcPct val="0"/>
      </a:spcAft>
      <a:defRPr sz="1400" kern="1200">
        <a:solidFill>
          <a:schemeClr val="tx1"/>
        </a:solidFill>
        <a:latin typeface="Trebuchet MS" pitchFamily="34" charset="0"/>
        <a:ea typeface="宋体" charset="-122"/>
        <a:cs typeface="+mn-cs"/>
      </a:defRPr>
    </a:lvl3pPr>
    <a:lvl4pPr marL="1370013" indent="1588" algn="l" rtl="0" fontAlgn="base">
      <a:spcBef>
        <a:spcPct val="0"/>
      </a:spcBef>
      <a:spcAft>
        <a:spcPct val="0"/>
      </a:spcAft>
      <a:defRPr sz="1400" kern="1200">
        <a:solidFill>
          <a:schemeClr val="tx1"/>
        </a:solidFill>
        <a:latin typeface="Trebuchet MS" pitchFamily="34" charset="0"/>
        <a:ea typeface="宋体" charset="-122"/>
        <a:cs typeface="+mn-cs"/>
      </a:defRPr>
    </a:lvl4pPr>
    <a:lvl5pPr marL="1827213" indent="1588" algn="l" rtl="0" fontAlgn="base">
      <a:spcBef>
        <a:spcPct val="0"/>
      </a:spcBef>
      <a:spcAft>
        <a:spcPct val="0"/>
      </a:spcAft>
      <a:defRPr sz="1400" kern="1200">
        <a:solidFill>
          <a:schemeClr val="tx1"/>
        </a:solidFill>
        <a:latin typeface="Trebuchet MS" pitchFamily="34" charset="0"/>
        <a:ea typeface="宋体" charset="-122"/>
        <a:cs typeface="+mn-cs"/>
      </a:defRPr>
    </a:lvl5pPr>
    <a:lvl6pPr marL="2286000" algn="l" defTabSz="914400" rtl="0" eaLnBrk="1" latinLnBrk="0" hangingPunct="1">
      <a:defRPr sz="1400" kern="1200">
        <a:solidFill>
          <a:schemeClr val="tx1"/>
        </a:solidFill>
        <a:latin typeface="Trebuchet MS" pitchFamily="34" charset="0"/>
        <a:ea typeface="宋体" charset="-122"/>
        <a:cs typeface="+mn-cs"/>
      </a:defRPr>
    </a:lvl6pPr>
    <a:lvl7pPr marL="2743200" algn="l" defTabSz="914400" rtl="0" eaLnBrk="1" latinLnBrk="0" hangingPunct="1">
      <a:defRPr sz="1400" kern="1200">
        <a:solidFill>
          <a:schemeClr val="tx1"/>
        </a:solidFill>
        <a:latin typeface="Trebuchet MS" pitchFamily="34" charset="0"/>
        <a:ea typeface="宋体" charset="-122"/>
        <a:cs typeface="+mn-cs"/>
      </a:defRPr>
    </a:lvl7pPr>
    <a:lvl8pPr marL="3200400" algn="l" defTabSz="914400" rtl="0" eaLnBrk="1" latinLnBrk="0" hangingPunct="1">
      <a:defRPr sz="1400" kern="1200">
        <a:solidFill>
          <a:schemeClr val="tx1"/>
        </a:solidFill>
        <a:latin typeface="Trebuchet MS" pitchFamily="34" charset="0"/>
        <a:ea typeface="宋体" charset="-122"/>
        <a:cs typeface="+mn-cs"/>
      </a:defRPr>
    </a:lvl8pPr>
    <a:lvl9pPr marL="3657600" algn="l" defTabSz="914400" rtl="0" eaLnBrk="1" latinLnBrk="0" hangingPunct="1">
      <a:defRPr sz="1400" kern="1200">
        <a:solidFill>
          <a:schemeClr val="tx1"/>
        </a:solidFill>
        <a:latin typeface="Trebuchet MS"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00"/>
    <a:srgbClr val="FF9900"/>
    <a:srgbClr val="0000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70" d="100"/>
          <a:sy n="70" d="100"/>
        </p:scale>
        <p:origin x="45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716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0EDAB2B-8231-4599-B173-EC397C4C724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r>
              <a:rPr kumimoji="1" lang="en-US" altLang="zh-CN">
                <a:latin typeface="Times New Roman" panose="02020603050405020304" pitchFamily="18" charset="0"/>
              </a:rPr>
              <a:t>7</a:t>
            </a:r>
          </a:p>
        </p:txBody>
      </p:sp>
      <p:sp>
        <p:nvSpPr>
          <p:cNvPr id="11267" name="Rectangle 3"/>
          <p:cNvSpPr>
            <a:spLocks noGrp="1" noRot="1" noChangeAspect="1" noChangeArrowheads="1" noTextEdit="1"/>
          </p:cNvSpPr>
          <p:nvPr>
            <p:ph type="sldImg"/>
          </p:nvPr>
        </p:nvSpPr>
        <p:spPr>
          <a:xfrm>
            <a:off x="1143000" y="685800"/>
            <a:ext cx="4572000" cy="3429000"/>
          </a:xfrm>
          <a:ln/>
        </p:spPr>
      </p:sp>
      <p:sp>
        <p:nvSpPr>
          <p:cNvPr id="11268" name="Rectangle 4"/>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5"/>
          <p:cNvPicPr>
            <a:picLocks noChangeAspect="1"/>
          </p:cNvPicPr>
          <p:nvPr/>
        </p:nvPicPr>
        <p:blipFill>
          <a:blip r:embed="rId2"/>
          <a:srcRect b="15822"/>
          <a:stretch>
            <a:fillRect/>
          </a:stretch>
        </p:blipFill>
        <p:spPr bwMode="auto">
          <a:xfrm>
            <a:off x="0" y="-26988"/>
            <a:ext cx="9144000" cy="3068638"/>
          </a:xfrm>
          <a:prstGeom prst="rect">
            <a:avLst/>
          </a:prstGeom>
          <a:noFill/>
          <a:ln w="9525">
            <a:noFill/>
            <a:miter lim="800000"/>
            <a:headEnd/>
            <a:tailEnd/>
          </a:ln>
        </p:spPr>
      </p:pic>
      <p:pic>
        <p:nvPicPr>
          <p:cNvPr id="5" name="Picture 2"/>
          <p:cNvPicPr>
            <a:picLocks noChangeAspect="1" noChangeArrowheads="1"/>
          </p:cNvPicPr>
          <p:nvPr/>
        </p:nvPicPr>
        <p:blipFill>
          <a:blip r:embed="rId3"/>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sp>
        <p:nvSpPr>
          <p:cNvPr id="2" name="Title 1"/>
          <p:cNvSpPr>
            <a:spLocks noGrp="1"/>
          </p:cNvSpPr>
          <p:nvPr>
            <p:ph type="ctrTitle"/>
          </p:nvPr>
        </p:nvSpPr>
        <p:spPr>
          <a:xfrm>
            <a:off x="395536" y="2607650"/>
            <a:ext cx="8062664" cy="866527"/>
          </a:xfrm>
          <a:ln>
            <a:gradFill>
              <a:gsLst>
                <a:gs pos="0">
                  <a:schemeClr val="accent1">
                    <a:shade val="30000"/>
                    <a:satMod val="115000"/>
                  </a:schemeClr>
                </a:gs>
                <a:gs pos="86000">
                  <a:schemeClr val="accent1">
                    <a:shade val="67500"/>
                    <a:satMod val="115000"/>
                  </a:schemeClr>
                </a:gs>
                <a:gs pos="100000">
                  <a:schemeClr val="accent1">
                    <a:shade val="100000"/>
                    <a:satMod val="115000"/>
                  </a:schemeClr>
                </a:gs>
              </a:gsLst>
              <a:lin ang="5400000" scaled="0"/>
            </a:gradFill>
          </a:ln>
        </p:spPr>
        <p:txBody>
          <a:bodyPr/>
          <a:lstStyle>
            <a:lvl1pPr algn="ctr">
              <a:defRPr sz="3300" b="1">
                <a:solidFill>
                  <a:srgbClr val="0000FF"/>
                </a:solidFill>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3" name="Subtitle 2"/>
          <p:cNvSpPr>
            <a:spLocks noGrp="1"/>
          </p:cNvSpPr>
          <p:nvPr>
            <p:ph type="subTitle" idx="1"/>
          </p:nvPr>
        </p:nvSpPr>
        <p:spPr>
          <a:xfrm>
            <a:off x="1371600" y="3861048"/>
            <a:ext cx="6400800" cy="1152128"/>
          </a:xfrm>
        </p:spPr>
        <p:txBody>
          <a:bodyPr/>
          <a:lstStyle>
            <a:lvl1pPr marL="0" indent="0" algn="ctr">
              <a:buNone/>
              <a:defRPr sz="1800" b="1">
                <a:solidFill>
                  <a:srgbClr val="080808"/>
                </a:solidFill>
                <a:effectLst/>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5409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Rectangle 6"/>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Font typeface="Arial" charset="0"/>
              <a:buNone/>
              <a:defRPr/>
            </a:pPr>
            <a:endParaRPr lang="zh-CN" altLang="en-US" sz="1050"/>
          </a:p>
        </p:txBody>
      </p:sp>
      <p:pic>
        <p:nvPicPr>
          <p:cNvPr id="5" name="Picture 2"/>
          <p:cNvPicPr>
            <a:picLocks noChangeAspect="1" noChangeArrowheads="1"/>
          </p:cNvPicPr>
          <p:nvPr/>
        </p:nvPicPr>
        <p:blipFill>
          <a:blip r:embed="rId2"/>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pic>
        <p:nvPicPr>
          <p:cNvPr id="6" name="Picture 2"/>
          <p:cNvPicPr>
            <a:picLocks noChangeAspect="1" noChangeArrowheads="1"/>
          </p:cNvPicPr>
          <p:nvPr/>
        </p:nvPicPr>
        <p:blipFill>
          <a:blip r:embed="rId3"/>
          <a:srcRect/>
          <a:stretch>
            <a:fillRect/>
          </a:stretch>
        </p:blipFill>
        <p:spPr bwMode="auto">
          <a:xfrm>
            <a:off x="0" y="15876"/>
            <a:ext cx="9144000" cy="892175"/>
          </a:xfrm>
          <a:prstGeom prst="rect">
            <a:avLst/>
          </a:prstGeom>
          <a:noFill/>
          <a:ln w="9525">
            <a:noFill/>
            <a:miter lim="800000"/>
            <a:headEnd/>
            <a:tailEnd/>
          </a:ln>
          <a:effectLst>
            <a:prstShdw prst="shdw13" dist="53882" dir="13500000">
              <a:schemeClr val="bg2">
                <a:alpha val="50000"/>
              </a:schemeClr>
            </a:prstShdw>
          </a:effectLst>
        </p:spPr>
      </p:pic>
      <p:sp>
        <p:nvSpPr>
          <p:cNvPr id="3" name="Content Placeholder 2"/>
          <p:cNvSpPr>
            <a:spLocks noGrp="1"/>
          </p:cNvSpPr>
          <p:nvPr>
            <p:ph idx="1"/>
          </p:nvPr>
        </p:nvSpPr>
        <p:spPr>
          <a:xfrm>
            <a:off x="251520" y="1052738"/>
            <a:ext cx="8568952" cy="5073427"/>
          </a:xfrm>
        </p:spPr>
        <p:txBody>
          <a:bodyPr/>
          <a:lstStyle>
            <a:lvl1pPr>
              <a:defRPr sz="1800">
                <a:latin typeface="微软雅黑" pitchFamily="34" charset="-122"/>
                <a:ea typeface="微软雅黑" pitchFamily="34" charset="-122"/>
              </a:defRPr>
            </a:lvl1pPr>
            <a:lvl2pPr>
              <a:defRPr sz="1500">
                <a:latin typeface="微软雅黑" pitchFamily="34" charset="-122"/>
                <a:ea typeface="微软雅黑" pitchFamily="34" charset="-122"/>
              </a:defRPr>
            </a:lvl2pPr>
            <a:lvl3pPr>
              <a:defRPr sz="1350">
                <a:latin typeface="微软雅黑" pitchFamily="34" charset="-122"/>
                <a:ea typeface="微软雅黑" pitchFamily="34" charset="-122"/>
              </a:defRPr>
            </a:lvl3pPr>
            <a:lvl4pPr>
              <a:defRPr sz="1200">
                <a:latin typeface="微软雅黑" pitchFamily="34" charset="-122"/>
                <a:ea typeface="微软雅黑" pitchFamily="34" charset="-122"/>
              </a:defRPr>
            </a:lvl4pPr>
            <a:lvl5pPr>
              <a:defRPr sz="1200">
                <a:latin typeface="微软雅黑" pitchFamily="34" charset="-122"/>
                <a:ea typeface="微软雅黑"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1" name="Title Placeholder 1"/>
          <p:cNvSpPr>
            <a:spLocks noGrp="1"/>
          </p:cNvSpPr>
          <p:nvPr>
            <p:ph type="title"/>
          </p:nvPr>
        </p:nvSpPr>
        <p:spPr>
          <a:xfrm>
            <a:off x="0" y="130622"/>
            <a:ext cx="9144000" cy="562074"/>
          </a:xfrm>
          <a:prstGeom prst="rect">
            <a:avLst/>
          </a:prstGeom>
          <a:noFill/>
        </p:spPr>
        <p:txBody>
          <a:bodyPr rtlCol="0">
            <a:noAutofit/>
          </a:bodyPr>
          <a:lstStyle>
            <a:lvl1pPr algn="l">
              <a:defRPr sz="2100" b="1">
                <a:solidFill>
                  <a:schemeClr val="bg1"/>
                </a:solidFill>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8" name="Slide Number Placeholder 12"/>
          <p:cNvSpPr>
            <a:spLocks noGrp="1"/>
          </p:cNvSpPr>
          <p:nvPr>
            <p:ph type="sldNum" sz="quarter" idx="11"/>
          </p:nvPr>
        </p:nvSpPr>
        <p:spPr>
          <a:xfrm>
            <a:off x="6948488" y="188915"/>
            <a:ext cx="2133600" cy="484187"/>
          </a:xfrm>
        </p:spPr>
        <p:txBody>
          <a:bodyPr/>
          <a:lstStyle>
            <a:lvl1pPr>
              <a:defRPr>
                <a:solidFill>
                  <a:schemeClr val="bg1"/>
                </a:solidFill>
              </a:defRPr>
            </a:lvl1pPr>
          </a:lstStyle>
          <a:p>
            <a:pPr>
              <a:defRPr/>
            </a:pPr>
            <a:fld id="{5A2E23E5-1D47-4A81-996D-1E7C79B9B1F1}" type="slidenum">
              <a:rPr lang="en-US" altLang="zh-CN" smtClean="0"/>
              <a:pPr>
                <a:defRPr/>
              </a:pPr>
              <a:t>‹#›</a:t>
            </a:fld>
            <a:endParaRPr lang="en-US" altLang="zh-CN"/>
          </a:p>
        </p:txBody>
      </p:sp>
    </p:spTree>
    <p:extLst>
      <p:ext uri="{BB962C8B-B14F-4D97-AF65-F5344CB8AC3E}">
        <p14:creationId xmlns:p14="http://schemas.microsoft.com/office/powerpoint/2010/main" val="99045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sp>
        <p:nvSpPr>
          <p:cNvPr id="2" name="Title 1"/>
          <p:cNvSpPr>
            <a:spLocks noGrp="1"/>
          </p:cNvSpPr>
          <p:nvPr>
            <p:ph type="title"/>
          </p:nvPr>
        </p:nvSpPr>
        <p:spPr>
          <a:xfrm>
            <a:off x="722313" y="4406902"/>
            <a:ext cx="7772400" cy="1362075"/>
          </a:xfrm>
        </p:spPr>
        <p:txBody>
          <a:bodyPr anchor="t"/>
          <a:lstStyle>
            <a:lvl1pPr algn="l">
              <a:defRPr sz="2400" b="1" cap="a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atin typeface="微软雅黑" pitchFamily="34" charset="-122"/>
                <a:ea typeface="微软雅黑" pitchFamily="34" charset="-122"/>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编辑母版文本样式</a:t>
            </a:r>
          </a:p>
        </p:txBody>
      </p:sp>
    </p:spTree>
    <p:extLst>
      <p:ext uri="{BB962C8B-B14F-4D97-AF65-F5344CB8AC3E}">
        <p14:creationId xmlns:p14="http://schemas.microsoft.com/office/powerpoint/2010/main" val="208482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sp>
        <p:nvSpPr>
          <p:cNvPr id="4" name="Rectangle 7"/>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Font typeface="Arial" charset="0"/>
              <a:buNone/>
              <a:defRPr/>
            </a:pPr>
            <a:endParaRPr lang="zh-CN" altLang="en-US" sz="1050"/>
          </a:p>
        </p:txBody>
      </p:sp>
      <p:pic>
        <p:nvPicPr>
          <p:cNvPr id="5" name="Picture 2"/>
          <p:cNvPicPr>
            <a:picLocks noChangeAspect="1" noChangeArrowheads="1"/>
          </p:cNvPicPr>
          <p:nvPr/>
        </p:nvPicPr>
        <p:blipFill>
          <a:blip r:embed="rId3"/>
          <a:srcRect/>
          <a:stretch>
            <a:fillRect/>
          </a:stretch>
        </p:blipFill>
        <p:spPr bwMode="auto">
          <a:xfrm>
            <a:off x="0" y="15876"/>
            <a:ext cx="9144000" cy="892175"/>
          </a:xfrm>
          <a:prstGeom prst="rect">
            <a:avLst/>
          </a:prstGeom>
          <a:noFill/>
          <a:ln w="9525">
            <a:noFill/>
            <a:miter lim="800000"/>
            <a:headEnd/>
            <a:tailEnd/>
          </a:ln>
          <a:effectLst>
            <a:prstShdw prst="shdw13" dist="53882" dir="13500000">
              <a:schemeClr val="bg2">
                <a:alpha val="50000"/>
              </a:schemeClr>
            </a:prstShdw>
          </a:effectLst>
        </p:spPr>
      </p:pic>
      <p:sp>
        <p:nvSpPr>
          <p:cNvPr id="10" name="Title Placeholder 1"/>
          <p:cNvSpPr>
            <a:spLocks noGrp="1"/>
          </p:cNvSpPr>
          <p:nvPr>
            <p:ph type="title"/>
          </p:nvPr>
        </p:nvSpPr>
        <p:spPr>
          <a:xfrm>
            <a:off x="0" y="130622"/>
            <a:ext cx="9144000" cy="562074"/>
          </a:xfrm>
          <a:prstGeom prst="rect">
            <a:avLst/>
          </a:prstGeom>
          <a:noFill/>
        </p:spPr>
        <p:txBody>
          <a:bodyPr rtlCol="0">
            <a:noAutofit/>
          </a:bodyPr>
          <a:lstStyle>
            <a:lvl1pPr algn="l">
              <a:defRPr sz="2100" b="1">
                <a:solidFill>
                  <a:schemeClr val="bg1"/>
                </a:solidFill>
              </a:defRPr>
            </a:lvl1pPr>
          </a:lstStyle>
          <a:p>
            <a:r>
              <a:rPr lang="zh-CN" altLang="en-US" smtClean="0"/>
              <a:t>单击此处编辑母版标题样式</a:t>
            </a:r>
            <a:endParaRPr lang="zh-CN" altLang="en-US" dirty="0"/>
          </a:p>
        </p:txBody>
      </p:sp>
      <p:sp>
        <p:nvSpPr>
          <p:cNvPr id="6" name="Footer Placeholder 11"/>
          <p:cNvSpPr>
            <a:spLocks noGrp="1"/>
          </p:cNvSpPr>
          <p:nvPr>
            <p:ph type="ftr" sz="quarter" idx="10"/>
          </p:nvPr>
        </p:nvSpPr>
        <p:spPr>
          <a:xfrm>
            <a:off x="1692276" y="6559550"/>
            <a:ext cx="1736725" cy="268288"/>
          </a:xfrm>
        </p:spPr>
        <p:txBody>
          <a:bodyPr/>
          <a:lstStyle>
            <a:lvl1pPr algn="l">
              <a:defRPr sz="750">
                <a:solidFill>
                  <a:schemeClr val="bg1"/>
                </a:solidFill>
              </a:defRPr>
            </a:lvl1pPr>
          </a:lstStyle>
          <a:p>
            <a:pPr>
              <a:defRPr/>
            </a:pPr>
            <a:endParaRPr lang="en-US" altLang="zh-CN"/>
          </a:p>
        </p:txBody>
      </p:sp>
      <p:sp>
        <p:nvSpPr>
          <p:cNvPr id="7" name="Slide Number Placeholder 12"/>
          <p:cNvSpPr>
            <a:spLocks noGrp="1"/>
          </p:cNvSpPr>
          <p:nvPr>
            <p:ph type="sldNum" sz="quarter" idx="11"/>
          </p:nvPr>
        </p:nvSpPr>
        <p:spPr>
          <a:xfrm>
            <a:off x="6948488" y="188915"/>
            <a:ext cx="2133600" cy="484187"/>
          </a:xfrm>
        </p:spPr>
        <p:txBody>
          <a:bodyPr/>
          <a:lstStyle>
            <a:lvl1pPr>
              <a:defRPr>
                <a:solidFill>
                  <a:schemeClr val="bg1"/>
                </a:solidFill>
              </a:defRPr>
            </a:lvl1pPr>
          </a:lstStyle>
          <a:p>
            <a:pPr>
              <a:defRPr/>
            </a:pPr>
            <a:fld id="{99DDC278-DC9C-4BCF-8FF5-031822CBA196}" type="slidenum">
              <a:rPr lang="en-US" altLang="zh-CN" smtClean="0"/>
              <a:pPr>
                <a:defRPr/>
              </a:pPr>
              <a:t>‹#›</a:t>
            </a:fld>
            <a:endParaRPr lang="en-US" altLang="zh-CN"/>
          </a:p>
        </p:txBody>
      </p:sp>
    </p:spTree>
    <p:extLst>
      <p:ext uri="{BB962C8B-B14F-4D97-AF65-F5344CB8AC3E}">
        <p14:creationId xmlns:p14="http://schemas.microsoft.com/office/powerpoint/2010/main" val="61846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spTree>
    <p:extLst>
      <p:ext uri="{BB962C8B-B14F-4D97-AF65-F5344CB8AC3E}">
        <p14:creationId xmlns:p14="http://schemas.microsoft.com/office/powerpoint/2010/main" val="1076457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539750" y="836613"/>
            <a:ext cx="8104188" cy="900112"/>
          </a:xfrm>
        </p:spPr>
        <p:txBody>
          <a:bodyPr/>
          <a:lstStyle/>
          <a:p>
            <a:r>
              <a:rPr lang="zh-CN" altLang="en-US" smtClean="0"/>
              <a:t>单击此处编辑母版标题样式</a:t>
            </a:r>
            <a:endParaRPr lang="zh-CN" altLang="en-US"/>
          </a:p>
        </p:txBody>
      </p:sp>
      <p:sp>
        <p:nvSpPr>
          <p:cNvPr id="3" name="Rectangle 23"/>
          <p:cNvSpPr>
            <a:spLocks noGrp="1" noChangeArrowheads="1"/>
          </p:cNvSpPr>
          <p:nvPr>
            <p:ph type="sldNum" sz="quarter" idx="10"/>
          </p:nvPr>
        </p:nvSpPr>
        <p:spPr/>
        <p:txBody>
          <a:bodyPr/>
          <a:lstStyle>
            <a:lvl1pPr>
              <a:defRPr/>
            </a:lvl1pPr>
          </a:lstStyle>
          <a:p>
            <a:pPr>
              <a:defRPr/>
            </a:pPr>
            <a:fld id="{30527B2C-9E38-40F1-9D62-750DEB8456FE}" type="slidenum">
              <a:rPr lang="en-US" altLang="zh-CN" smtClean="0"/>
              <a:pPr>
                <a:defRPr/>
              </a:pPr>
              <a:t>‹#›</a:t>
            </a:fld>
            <a:endParaRPr lang="en-US" altLang="zh-CN"/>
          </a:p>
        </p:txBody>
      </p:sp>
    </p:spTree>
    <p:extLst>
      <p:ext uri="{BB962C8B-B14F-4D97-AF65-F5344CB8AC3E}">
        <p14:creationId xmlns:p14="http://schemas.microsoft.com/office/powerpoint/2010/main" val="34003878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spcBef>
                <a:spcPct val="20000"/>
              </a:spcBef>
              <a:buFont typeface="Arial" charset="0"/>
              <a:buNone/>
              <a:defRPr sz="1050">
                <a:latin typeface="Trebuchet MS" pitchFamily="96"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20000"/>
              </a:spcBef>
              <a:buFont typeface="Arial" charset="0"/>
              <a:buNone/>
              <a:defRPr sz="1050">
                <a:latin typeface="Trebuchet MS" pitchFamily="96" charset="0"/>
                <a:ea typeface="+mn-ea"/>
              </a:defRPr>
            </a:lvl1pPr>
          </a:lstStyle>
          <a:p>
            <a:pPr>
              <a:defRPr/>
            </a:pPr>
            <a:fld id="{30527B2C-9E38-40F1-9D62-750DEB8456FE}" type="slidenum">
              <a:rPr lang="en-US" altLang="zh-CN" smtClean="0"/>
              <a:pPr>
                <a:defRPr/>
              </a:pPr>
              <a:t>‹#›</a:t>
            </a:fld>
            <a:endParaRPr lang="en-US" altLang="zh-CN"/>
          </a:p>
        </p:txBody>
      </p:sp>
    </p:spTree>
    <p:extLst>
      <p:ext uri="{BB962C8B-B14F-4D97-AF65-F5344CB8AC3E}">
        <p14:creationId xmlns:p14="http://schemas.microsoft.com/office/powerpoint/2010/main" val="2762006182"/>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Lst>
  <p:txStyles>
    <p:titleStyle>
      <a:lvl1pPr algn="ctr" rtl="0" eaLnBrk="1" fontAlgn="base" hangingPunct="1">
        <a:spcBef>
          <a:spcPct val="0"/>
        </a:spcBef>
        <a:spcAft>
          <a:spcPct val="0"/>
        </a:spcAft>
        <a:defRPr sz="33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charset="0"/>
          <a:ea typeface="宋体" charset="-122"/>
        </a:defRPr>
      </a:lvl2pPr>
      <a:lvl3pPr algn="ctr" rtl="0" eaLnBrk="1" fontAlgn="base" hangingPunct="1">
        <a:spcBef>
          <a:spcPct val="0"/>
        </a:spcBef>
        <a:spcAft>
          <a:spcPct val="0"/>
        </a:spcAft>
        <a:defRPr sz="3300">
          <a:solidFill>
            <a:schemeClr val="tx2"/>
          </a:solidFill>
          <a:latin typeface="Arial" charset="0"/>
          <a:ea typeface="宋体" charset="-122"/>
        </a:defRPr>
      </a:lvl3pPr>
      <a:lvl4pPr algn="ctr" rtl="0" eaLnBrk="1" fontAlgn="base" hangingPunct="1">
        <a:spcBef>
          <a:spcPct val="0"/>
        </a:spcBef>
        <a:spcAft>
          <a:spcPct val="0"/>
        </a:spcAft>
        <a:defRPr sz="3300">
          <a:solidFill>
            <a:schemeClr val="tx2"/>
          </a:solidFill>
          <a:latin typeface="Arial" charset="0"/>
          <a:ea typeface="宋体" charset="-122"/>
        </a:defRPr>
      </a:lvl4pPr>
      <a:lvl5pPr algn="ctr" rtl="0" eaLnBrk="1" fontAlgn="base" hangingPunct="1">
        <a:spcBef>
          <a:spcPct val="0"/>
        </a:spcBef>
        <a:spcAft>
          <a:spcPct val="0"/>
        </a:spcAft>
        <a:defRPr sz="3300">
          <a:solidFill>
            <a:schemeClr val="tx2"/>
          </a:solidFill>
          <a:latin typeface="Arial" charset="0"/>
          <a:ea typeface="宋体" charset="-122"/>
        </a:defRPr>
      </a:lvl5pPr>
      <a:lvl6pPr marL="342900" algn="ctr" rtl="0" eaLnBrk="1" fontAlgn="base" hangingPunct="1">
        <a:spcBef>
          <a:spcPct val="0"/>
        </a:spcBef>
        <a:spcAft>
          <a:spcPct val="0"/>
        </a:spcAft>
        <a:defRPr sz="3300">
          <a:solidFill>
            <a:schemeClr val="tx2"/>
          </a:solidFill>
          <a:latin typeface="Arial" charset="0"/>
          <a:ea typeface="宋体" charset="-122"/>
        </a:defRPr>
      </a:lvl6pPr>
      <a:lvl7pPr marL="685800" algn="ctr" rtl="0" eaLnBrk="1" fontAlgn="base" hangingPunct="1">
        <a:spcBef>
          <a:spcPct val="0"/>
        </a:spcBef>
        <a:spcAft>
          <a:spcPct val="0"/>
        </a:spcAft>
        <a:defRPr sz="3300">
          <a:solidFill>
            <a:schemeClr val="tx2"/>
          </a:solidFill>
          <a:latin typeface="Arial" charset="0"/>
          <a:ea typeface="宋体" charset="-122"/>
        </a:defRPr>
      </a:lvl7pPr>
      <a:lvl8pPr marL="1028700" algn="ctr" rtl="0" eaLnBrk="1" fontAlgn="base" hangingPunct="1">
        <a:spcBef>
          <a:spcPct val="0"/>
        </a:spcBef>
        <a:spcAft>
          <a:spcPct val="0"/>
        </a:spcAft>
        <a:defRPr sz="3300">
          <a:solidFill>
            <a:schemeClr val="tx2"/>
          </a:solidFill>
          <a:latin typeface="Arial" charset="0"/>
          <a:ea typeface="宋体" charset="-122"/>
        </a:defRPr>
      </a:lvl8pPr>
      <a:lvl9pPr marL="1371600" algn="ctr" rtl="0" eaLnBrk="1" fontAlgn="base" hangingPunct="1">
        <a:spcBef>
          <a:spcPct val="0"/>
        </a:spcBef>
        <a:spcAft>
          <a:spcPct val="0"/>
        </a:spcAft>
        <a:defRPr sz="3300">
          <a:solidFill>
            <a:schemeClr val="tx2"/>
          </a:solidFill>
          <a:latin typeface="Arial" charset="0"/>
          <a:ea typeface="宋体" charset="-122"/>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ea typeface="+mn-ea"/>
        </a:defRPr>
      </a:lvl2pPr>
      <a:lvl3pPr marL="857250" indent="-171450" algn="l" rtl="0" eaLnBrk="1" fontAlgn="base" hangingPunct="1">
        <a:spcBef>
          <a:spcPct val="20000"/>
        </a:spcBef>
        <a:spcAft>
          <a:spcPct val="0"/>
        </a:spcAft>
        <a:buChar char="•"/>
        <a:defRPr sz="1800">
          <a:solidFill>
            <a:schemeClr val="tx1"/>
          </a:solidFill>
          <a:latin typeface="+mn-lt"/>
          <a:ea typeface="+mn-ea"/>
        </a:defRPr>
      </a:lvl3pPr>
      <a:lvl4pPr marL="1200150" indent="-171450" algn="l" rtl="0" eaLnBrk="1" fontAlgn="base" hangingPunct="1">
        <a:spcBef>
          <a:spcPct val="20000"/>
        </a:spcBef>
        <a:spcAft>
          <a:spcPct val="0"/>
        </a:spcAft>
        <a:buChar char="–"/>
        <a:defRPr sz="1500">
          <a:solidFill>
            <a:schemeClr val="tx1"/>
          </a:solidFill>
          <a:latin typeface="+mn-lt"/>
          <a:ea typeface="+mn-ea"/>
        </a:defRPr>
      </a:lvl4pPr>
      <a:lvl5pPr marL="1543050" indent="-171450" algn="l" rtl="0" eaLnBrk="1" fontAlgn="base" hangingPunct="1">
        <a:spcBef>
          <a:spcPct val="20000"/>
        </a:spcBef>
        <a:spcAft>
          <a:spcPct val="0"/>
        </a:spcAft>
        <a:buChar char="»"/>
        <a:defRPr sz="1500">
          <a:solidFill>
            <a:schemeClr val="tx1"/>
          </a:solidFill>
          <a:latin typeface="+mn-lt"/>
          <a:ea typeface="+mn-ea"/>
        </a:defRPr>
      </a:lvl5pPr>
      <a:lvl6pPr marL="1885950" indent="-171450" algn="l" rtl="0" eaLnBrk="1" fontAlgn="base" hangingPunct="1">
        <a:spcBef>
          <a:spcPct val="20000"/>
        </a:spcBef>
        <a:spcAft>
          <a:spcPct val="0"/>
        </a:spcAft>
        <a:buChar char="»"/>
        <a:defRPr sz="1500">
          <a:solidFill>
            <a:schemeClr val="tx1"/>
          </a:solidFill>
          <a:latin typeface="+mn-lt"/>
          <a:ea typeface="+mn-ea"/>
        </a:defRPr>
      </a:lvl6pPr>
      <a:lvl7pPr marL="2228850" indent="-171450" algn="l" rtl="0" eaLnBrk="1" fontAlgn="base" hangingPunct="1">
        <a:spcBef>
          <a:spcPct val="20000"/>
        </a:spcBef>
        <a:spcAft>
          <a:spcPct val="0"/>
        </a:spcAft>
        <a:buChar char="»"/>
        <a:defRPr sz="1500">
          <a:solidFill>
            <a:schemeClr val="tx1"/>
          </a:solidFill>
          <a:latin typeface="+mn-lt"/>
          <a:ea typeface="+mn-ea"/>
        </a:defRPr>
      </a:lvl7pPr>
      <a:lvl8pPr marL="2571750" indent="-171450" algn="l" rtl="0" eaLnBrk="1" fontAlgn="base" hangingPunct="1">
        <a:spcBef>
          <a:spcPct val="20000"/>
        </a:spcBef>
        <a:spcAft>
          <a:spcPct val="0"/>
        </a:spcAft>
        <a:buChar char="»"/>
        <a:defRPr sz="1500">
          <a:solidFill>
            <a:schemeClr val="tx1"/>
          </a:solidFill>
          <a:latin typeface="+mn-lt"/>
          <a:ea typeface="+mn-ea"/>
        </a:defRPr>
      </a:lvl8pPr>
      <a:lvl9pPr marL="2914650" indent="-171450" algn="l" rtl="0" eaLnBrk="1" fontAlgn="base" hangingPunct="1">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39652" y="2812986"/>
            <a:ext cx="6046998" cy="1358964"/>
          </a:xfrm>
        </p:spPr>
        <p:txBody>
          <a:bodyPr/>
          <a:lstStyle/>
          <a:p>
            <a:pPr eaLnBrk="1" hangingPunct="1"/>
            <a:r>
              <a:rPr lang="en-US" altLang="zh-CN" sz="4050" dirty="0" smtClean="0"/>
              <a:t>C</a:t>
            </a:r>
            <a:r>
              <a:rPr lang="zh-CN" altLang="en-US" sz="4050" dirty="0" smtClean="0"/>
              <a:t>语言程序设计</a:t>
            </a:r>
            <a:r>
              <a:rPr lang="zh-CN" altLang="en-US" sz="4050" dirty="0"/>
              <a:t/>
            </a:r>
            <a:br>
              <a:rPr lang="zh-CN" altLang="en-US" sz="4050" dirty="0"/>
            </a:br>
            <a:r>
              <a:rPr lang="zh-CN" altLang="en-US" sz="4050" dirty="0"/>
              <a:t>           </a:t>
            </a:r>
            <a:r>
              <a:rPr lang="en-US" altLang="zh-CN" sz="4050" dirty="0"/>
              <a:t>—— </a:t>
            </a:r>
            <a:r>
              <a:rPr lang="zh-CN" altLang="en-US" sz="4050" dirty="0"/>
              <a:t>课程综述</a:t>
            </a:r>
          </a:p>
        </p:txBody>
      </p:sp>
      <p:sp>
        <p:nvSpPr>
          <p:cNvPr id="4099" name="Rectangle 3"/>
          <p:cNvSpPr>
            <a:spLocks noGrp="1" noChangeArrowheads="1"/>
          </p:cNvSpPr>
          <p:nvPr>
            <p:ph type="subTitle" idx="1"/>
          </p:nvPr>
        </p:nvSpPr>
        <p:spPr>
          <a:xfrm>
            <a:off x="2400300" y="5143500"/>
            <a:ext cx="1885950" cy="857250"/>
          </a:xfrm>
        </p:spPr>
        <p:txBody>
          <a:bodyPr/>
          <a:lstStyle/>
          <a:p>
            <a:pPr eaLnBrk="1" hangingPunct="1"/>
            <a:r>
              <a:rPr lang="zh-CN" altLang="en-US" sz="1950" dirty="0"/>
              <a:t>戴玉洁  </a:t>
            </a:r>
            <a:r>
              <a:rPr lang="en-US" altLang="zh-CN" sz="1950" dirty="0" smtClean="0"/>
              <a:t>2020.9.20</a:t>
            </a:r>
            <a:endParaRPr lang="en-US" altLang="zh-CN" sz="19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51520" y="1052739"/>
            <a:ext cx="8568952" cy="3138262"/>
          </a:xfrm>
        </p:spPr>
        <p:txBody>
          <a:bodyPr/>
          <a:lstStyle/>
          <a:p>
            <a:pPr eaLnBrk="1" hangingPunct="1"/>
            <a:r>
              <a:rPr lang="zh-CN" altLang="en-US" sz="3200" dirty="0" smtClean="0"/>
              <a:t>姓名：戴玉洁</a:t>
            </a:r>
          </a:p>
          <a:p>
            <a:pPr eaLnBrk="1" hangingPunct="1"/>
            <a:r>
              <a:rPr lang="zh-CN" altLang="en-US" sz="3200" dirty="0" smtClean="0"/>
              <a:t>信息工程学院</a:t>
            </a:r>
          </a:p>
          <a:p>
            <a:pPr eaLnBrk="1" hangingPunct="1"/>
            <a:r>
              <a:rPr lang="zh-CN" altLang="en-US" sz="3200" dirty="0" smtClean="0"/>
              <a:t>办公地点：</a:t>
            </a:r>
            <a:r>
              <a:rPr kumimoji="1" lang="en-US" altLang="zh-CN" sz="3200" dirty="0" smtClean="0"/>
              <a:t>1#605</a:t>
            </a:r>
            <a:endParaRPr lang="en-US" altLang="zh-CN" sz="3200" dirty="0" smtClean="0"/>
          </a:p>
          <a:p>
            <a:pPr eaLnBrk="1" hangingPunct="1"/>
            <a:r>
              <a:rPr lang="zh-CN" altLang="en-US" sz="3200" dirty="0" smtClean="0"/>
              <a:t>电话：</a:t>
            </a:r>
            <a:r>
              <a:rPr lang="en-US" altLang="zh-CN" sz="3200" dirty="0" smtClean="0"/>
              <a:t>13841505259</a:t>
            </a:r>
          </a:p>
          <a:p>
            <a:pPr eaLnBrk="1" hangingPunct="1"/>
            <a:r>
              <a:rPr lang="zh-CN" altLang="en-US" sz="3200" dirty="0" smtClean="0"/>
              <a:t>课件及相关材料：网络教学平台</a:t>
            </a:r>
          </a:p>
        </p:txBody>
      </p:sp>
      <p:sp>
        <p:nvSpPr>
          <p:cNvPr id="5122" name="Rectangle 2"/>
          <p:cNvSpPr>
            <a:spLocks noGrp="1" noChangeArrowheads="1"/>
          </p:cNvSpPr>
          <p:nvPr>
            <p:ph type="title"/>
          </p:nvPr>
        </p:nvSpPr>
        <p:spPr/>
        <p:txBody>
          <a:bodyPr/>
          <a:lstStyle/>
          <a:p>
            <a:pPr eaLnBrk="1" hangingPunct="1"/>
            <a:r>
              <a:rPr lang="zh-CN" altLang="en-US" sz="3600" dirty="0" smtClean="0"/>
              <a:t>个人介绍</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marL="609600" indent="-609600">
              <a:buNone/>
            </a:pPr>
            <a:r>
              <a:rPr lang="zh-CN" altLang="en-US" sz="3600" dirty="0" smtClean="0">
                <a:latin typeface="楷体_GB2312" pitchFamily="49" charset="-122"/>
                <a:ea typeface="楷体_GB2312" pitchFamily="49" charset="-122"/>
              </a:rPr>
              <a:t>学时数：</a:t>
            </a:r>
            <a:r>
              <a:rPr lang="en-US" altLang="zh-CN" sz="3600" dirty="0" smtClean="0">
                <a:latin typeface="楷体_GB2312" pitchFamily="49" charset="-122"/>
                <a:ea typeface="楷体_GB2312" pitchFamily="49" charset="-122"/>
              </a:rPr>
              <a:t>84(56+28)</a:t>
            </a:r>
            <a:r>
              <a:rPr lang="zh-CN" altLang="en-US" sz="3600" dirty="0" smtClean="0">
                <a:latin typeface="楷体_GB2312" pitchFamily="49" charset="-122"/>
                <a:ea typeface="楷体_GB2312" pitchFamily="49" charset="-122"/>
              </a:rPr>
              <a:t>学时                     </a:t>
            </a:r>
          </a:p>
          <a:p>
            <a:pPr marL="609600" indent="-609600">
              <a:buNone/>
            </a:pPr>
            <a:r>
              <a:rPr lang="zh-CN" altLang="en-US" sz="3600" dirty="0" smtClean="0">
                <a:latin typeface="楷体_GB2312" pitchFamily="49" charset="-122"/>
                <a:ea typeface="楷体_GB2312" pitchFamily="49" charset="-122"/>
              </a:rPr>
              <a:t>学分数：</a:t>
            </a:r>
            <a:r>
              <a:rPr lang="en-US" altLang="zh-CN" sz="3600" dirty="0" smtClean="0">
                <a:latin typeface="楷体_GB2312" pitchFamily="49" charset="-122"/>
                <a:ea typeface="楷体_GB2312" pitchFamily="49" charset="-122"/>
              </a:rPr>
              <a:t>5</a:t>
            </a:r>
            <a:r>
              <a:rPr lang="zh-CN" altLang="en-US" sz="3600" dirty="0" smtClean="0">
                <a:latin typeface="楷体_GB2312" pitchFamily="49" charset="-122"/>
                <a:ea typeface="楷体_GB2312" pitchFamily="49" charset="-122"/>
              </a:rPr>
              <a:t>学分</a:t>
            </a:r>
          </a:p>
          <a:p>
            <a:pPr marL="609600" indent="-609600">
              <a:buNone/>
            </a:pPr>
            <a:r>
              <a:rPr lang="zh-CN" altLang="en-US" sz="3600" dirty="0" smtClean="0">
                <a:latin typeface="楷体_GB2312" pitchFamily="49" charset="-122"/>
                <a:ea typeface="楷体_GB2312" pitchFamily="49" charset="-122"/>
              </a:rPr>
              <a:t>课程性质：</a:t>
            </a:r>
            <a:r>
              <a:rPr lang="zh-CN" altLang="zh-CN" sz="3600" dirty="0" smtClean="0">
                <a:latin typeface="楷体_GB2312" pitchFamily="49" charset="-122"/>
                <a:ea typeface="楷体_GB2312" pitchFamily="49" charset="-122"/>
              </a:rPr>
              <a:t>必修</a:t>
            </a:r>
            <a:r>
              <a:rPr lang="zh-CN" altLang="zh-CN" sz="3600" dirty="0">
                <a:latin typeface="楷体_GB2312" pitchFamily="49" charset="-122"/>
                <a:ea typeface="楷体_GB2312" pitchFamily="49" charset="-122"/>
              </a:rPr>
              <a:t>的核心专业基础课程</a:t>
            </a:r>
            <a:r>
              <a:rPr lang="zh-CN" altLang="zh-CN" sz="3600" dirty="0" smtClean="0">
                <a:latin typeface="楷体_GB2312" pitchFamily="49" charset="-122"/>
                <a:ea typeface="楷体_GB2312" pitchFamily="49" charset="-122"/>
              </a:rPr>
              <a:t>。</a:t>
            </a:r>
            <a:endParaRPr lang="en-US" altLang="zh-CN" sz="3600" dirty="0" smtClean="0">
              <a:latin typeface="楷体_GB2312" pitchFamily="49" charset="-122"/>
              <a:ea typeface="楷体_GB2312" pitchFamily="49" charset="-122"/>
            </a:endParaRPr>
          </a:p>
        </p:txBody>
      </p:sp>
      <p:sp>
        <p:nvSpPr>
          <p:cNvPr id="6146" name="Rectangle 2"/>
          <p:cNvSpPr>
            <a:spLocks noGrp="1" noChangeArrowheads="1"/>
          </p:cNvSpPr>
          <p:nvPr>
            <p:ph type="title"/>
          </p:nvPr>
        </p:nvSpPr>
        <p:spPr/>
        <p:txBody>
          <a:bodyPr/>
          <a:lstStyle/>
          <a:p>
            <a:pPr eaLnBrk="1" hangingPunct="1"/>
            <a:r>
              <a:rPr lang="zh-CN" altLang="en-US" smtClean="0"/>
              <a:t>课程基本情况</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zh-CN" altLang="zh-CN" sz="3200" dirty="0"/>
              <a:t>本课程是计算机科学与技术专业的一门必修的核心专业基础课程。是后续数据结构、面向对象程序设计等课程的先修课程，与数据结构、面向对象程序设计三门课程一起构成计算机科学与技术专业计算机程序设计基础和基本技术平台，本课程的内容包括数据类型、数据运算、语句、函数、程序结构、数组、结构体、指针和文件。</a:t>
            </a:r>
          </a:p>
          <a:p>
            <a:pPr eaLnBrk="1" hangingPunct="1">
              <a:lnSpc>
                <a:spcPct val="90000"/>
              </a:lnSpc>
            </a:pPr>
            <a:endParaRPr lang="zh-CN" altLang="en-US" sz="4800" dirty="0" smtClean="0">
              <a:latin typeface="楷体_GB2312" pitchFamily="49" charset="-122"/>
              <a:ea typeface="楷体_GB2312" pitchFamily="49" charset="-122"/>
            </a:endParaRPr>
          </a:p>
        </p:txBody>
      </p:sp>
      <p:sp>
        <p:nvSpPr>
          <p:cNvPr id="12290" name="Rectangle 2"/>
          <p:cNvSpPr>
            <a:spLocks noGrp="1" noChangeArrowheads="1"/>
          </p:cNvSpPr>
          <p:nvPr>
            <p:ph type="title"/>
          </p:nvPr>
        </p:nvSpPr>
        <p:spPr/>
        <p:txBody>
          <a:bodyPr/>
          <a:lstStyle/>
          <a:p>
            <a:pPr eaLnBrk="1" hangingPunct="1"/>
            <a:r>
              <a:rPr lang="zh-CN" altLang="en-US" sz="3600" b="1" dirty="0" smtClean="0"/>
              <a:t>课程性质</a:t>
            </a:r>
            <a:endParaRPr lang="zh-CN" altLang="en-US" sz="3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lstStyle/>
          <a:p>
            <a:pPr eaLnBrk="1" hangingPunct="1">
              <a:lnSpc>
                <a:spcPct val="90000"/>
              </a:lnSpc>
              <a:defRPr/>
            </a:pPr>
            <a:r>
              <a:rPr lang="zh-CN" altLang="en-US" sz="3600" dirty="0" smtClean="0"/>
              <a:t>教学要求</a:t>
            </a:r>
          </a:p>
          <a:p>
            <a:pPr lvl="1" eaLnBrk="1" hangingPunct="1">
              <a:lnSpc>
                <a:spcPct val="90000"/>
              </a:lnSpc>
              <a:defRPr/>
            </a:pPr>
            <a:r>
              <a:rPr lang="zh-CN" altLang="en-US" sz="2800" b="1" dirty="0" smtClean="0"/>
              <a:t>掌握程序设计语言的基本知识</a:t>
            </a:r>
          </a:p>
          <a:p>
            <a:pPr lvl="1" eaLnBrk="1" hangingPunct="1">
              <a:lnSpc>
                <a:spcPct val="90000"/>
              </a:lnSpc>
              <a:defRPr/>
            </a:pPr>
            <a:r>
              <a:rPr lang="zh-CN" altLang="en-US" sz="2800" b="1" dirty="0" smtClean="0"/>
              <a:t>常用算法</a:t>
            </a:r>
          </a:p>
          <a:p>
            <a:pPr lvl="1" eaLnBrk="1" hangingPunct="1">
              <a:lnSpc>
                <a:spcPct val="90000"/>
              </a:lnSpc>
              <a:defRPr/>
            </a:pPr>
            <a:r>
              <a:rPr lang="zh-CN" altLang="en-US" sz="2800" b="1" dirty="0" smtClean="0"/>
              <a:t>初步的程序设计能力</a:t>
            </a:r>
            <a:endParaRPr lang="en-US" altLang="zh-CN" sz="2800" b="1" dirty="0" smtClean="0"/>
          </a:p>
          <a:p>
            <a:pPr lvl="1">
              <a:lnSpc>
                <a:spcPct val="90000"/>
              </a:lnSpc>
              <a:defRPr/>
            </a:pPr>
            <a:r>
              <a:rPr lang="zh-CN" altLang="en-US" sz="2800" b="1" dirty="0"/>
              <a:t>具备简单数据处理程序设计的能力</a:t>
            </a:r>
            <a:r>
              <a:rPr lang="zh-CN" altLang="en-US" sz="2800" b="1" dirty="0" smtClean="0"/>
              <a:t>。</a:t>
            </a:r>
            <a:endParaRPr lang="en-US" altLang="zh-CN" sz="2800" b="1" dirty="0" smtClean="0"/>
          </a:p>
          <a:p>
            <a:pPr lvl="1">
              <a:lnSpc>
                <a:spcPct val="90000"/>
              </a:lnSpc>
              <a:defRPr/>
            </a:pPr>
            <a:r>
              <a:rPr lang="zh-CN" altLang="en-US" sz="2800" b="1" dirty="0"/>
              <a:t>具备顺序存储的批量数据处理程序设计的能力</a:t>
            </a:r>
            <a:r>
              <a:rPr lang="zh-CN" altLang="en-US" sz="2800" b="1" dirty="0" smtClean="0"/>
              <a:t>。</a:t>
            </a:r>
            <a:endParaRPr lang="en-US" altLang="zh-CN" sz="2800" b="1" dirty="0" smtClean="0"/>
          </a:p>
          <a:p>
            <a:pPr lvl="1">
              <a:lnSpc>
                <a:spcPct val="90000"/>
              </a:lnSpc>
              <a:defRPr/>
            </a:pPr>
            <a:r>
              <a:rPr lang="zh-CN" altLang="en-US" sz="2800" b="1" dirty="0"/>
              <a:t>具备链式存储的批量数据处理程序设计的能力</a:t>
            </a:r>
            <a:r>
              <a:rPr lang="zh-CN" altLang="en-US" sz="2800" b="1" dirty="0" smtClean="0"/>
              <a:t>。</a:t>
            </a:r>
            <a:endParaRPr lang="en-US" altLang="zh-CN" sz="2800" b="1" dirty="0" smtClean="0"/>
          </a:p>
          <a:p>
            <a:pPr lvl="1">
              <a:lnSpc>
                <a:spcPct val="90000"/>
              </a:lnSpc>
              <a:defRPr/>
            </a:pPr>
            <a:r>
              <a:rPr lang="zh-CN" altLang="en-US" sz="2800" b="1" dirty="0"/>
              <a:t>具有一定的上机调试能力。</a:t>
            </a:r>
            <a:endParaRPr lang="zh-CN" altLang="en-US" sz="2800" b="1" dirty="0" smtClean="0"/>
          </a:p>
          <a:p>
            <a:pPr eaLnBrk="1" hangingPunct="1">
              <a:lnSpc>
                <a:spcPct val="90000"/>
              </a:lnSpc>
              <a:defRPr/>
            </a:pPr>
            <a:endParaRPr kumimoji="1" lang="zh-CN" altLang="en-US" sz="2800" b="1" dirty="0" smtClean="0">
              <a:effectLst>
                <a:outerShdw blurRad="38100" dist="38100" dir="2700000" algn="tl">
                  <a:srgbClr val="FFFFFF"/>
                </a:outerShdw>
              </a:effectLst>
            </a:endParaRPr>
          </a:p>
        </p:txBody>
      </p:sp>
      <p:sp>
        <p:nvSpPr>
          <p:cNvPr id="7170" name="Rectangle 2"/>
          <p:cNvSpPr>
            <a:spLocks noGrp="1" noChangeArrowheads="1"/>
          </p:cNvSpPr>
          <p:nvPr>
            <p:ph type="title"/>
          </p:nvPr>
        </p:nvSpPr>
        <p:spPr/>
        <p:txBody>
          <a:bodyPr/>
          <a:lstStyle/>
          <a:p>
            <a:pPr eaLnBrk="1" hangingPunct="1"/>
            <a:r>
              <a:rPr lang="en-US" altLang="zh-CN" dirty="0" smtClean="0"/>
              <a:t>C</a:t>
            </a:r>
            <a:r>
              <a:rPr lang="zh-CN" altLang="en-US" dirty="0" smtClean="0"/>
              <a:t>语言程序设计</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lstStyle/>
          <a:p>
            <a:pPr eaLnBrk="1" hangingPunct="1">
              <a:lnSpc>
                <a:spcPct val="90000"/>
              </a:lnSpc>
              <a:defRPr/>
            </a:pPr>
            <a:r>
              <a:rPr lang="zh-CN" altLang="en-US" sz="3600" dirty="0" smtClean="0"/>
              <a:t>学习方法</a:t>
            </a:r>
          </a:p>
          <a:p>
            <a:pPr lvl="1" eaLnBrk="1" hangingPunct="1">
              <a:lnSpc>
                <a:spcPct val="90000"/>
              </a:lnSpc>
              <a:defRPr/>
            </a:pPr>
            <a:r>
              <a:rPr kumimoji="1" lang="zh-CN" altLang="en-US" sz="2800" b="1" dirty="0" smtClean="0">
                <a:effectLst>
                  <a:outerShdw blurRad="38100" dist="38100" dir="2700000" algn="tl">
                    <a:srgbClr val="FFFFFF"/>
                  </a:outerShdw>
                </a:effectLst>
              </a:rPr>
              <a:t>课前请做好预习，课后请做好复习</a:t>
            </a:r>
          </a:p>
          <a:p>
            <a:pPr lvl="1" eaLnBrk="1" hangingPunct="1">
              <a:lnSpc>
                <a:spcPct val="90000"/>
              </a:lnSpc>
              <a:defRPr/>
            </a:pPr>
            <a:r>
              <a:rPr kumimoji="1" lang="zh-CN" altLang="en-US" sz="2800" b="1" dirty="0" smtClean="0">
                <a:effectLst>
                  <a:outerShdw blurRad="38100" dist="38100" dir="2700000" algn="tl">
                    <a:srgbClr val="FFFFFF"/>
                  </a:outerShdw>
                </a:effectLst>
              </a:rPr>
              <a:t>保持课堂安静，头脑清醒，思维活跃</a:t>
            </a:r>
          </a:p>
          <a:p>
            <a:pPr lvl="1" eaLnBrk="1" hangingPunct="1">
              <a:lnSpc>
                <a:spcPct val="90000"/>
              </a:lnSpc>
              <a:defRPr/>
            </a:pPr>
            <a:r>
              <a:rPr kumimoji="1" lang="zh-CN" altLang="en-US" sz="2800" b="1" dirty="0" smtClean="0">
                <a:effectLst>
                  <a:outerShdw blurRad="38100" dist="38100" dir="2700000" algn="tl">
                    <a:srgbClr val="FFFFFF"/>
                  </a:outerShdw>
                </a:effectLst>
              </a:rPr>
              <a:t>认真、独立、按时完成并提交作业</a:t>
            </a:r>
          </a:p>
          <a:p>
            <a:pPr lvl="1" eaLnBrk="1" hangingPunct="1">
              <a:lnSpc>
                <a:spcPct val="90000"/>
              </a:lnSpc>
              <a:defRPr/>
            </a:pPr>
            <a:r>
              <a:rPr kumimoji="1" lang="zh-CN" altLang="en-US" sz="2800" b="1" dirty="0" smtClean="0">
                <a:effectLst>
                  <a:outerShdw blurRad="38100" dist="38100" dir="2700000" algn="tl">
                    <a:srgbClr val="FFFFFF"/>
                  </a:outerShdw>
                </a:effectLst>
              </a:rPr>
              <a:t>重视上机实践，有效利用宝贵的上机时间</a:t>
            </a:r>
          </a:p>
        </p:txBody>
      </p:sp>
      <p:sp>
        <p:nvSpPr>
          <p:cNvPr id="7170" name="Rectangle 2"/>
          <p:cNvSpPr>
            <a:spLocks noGrp="1" noChangeArrowheads="1"/>
          </p:cNvSpPr>
          <p:nvPr>
            <p:ph type="title"/>
          </p:nvPr>
        </p:nvSpPr>
        <p:spPr/>
        <p:txBody>
          <a:bodyPr/>
          <a:lstStyle/>
          <a:p>
            <a:pPr eaLnBrk="1" hangingPunct="1"/>
            <a:r>
              <a:rPr lang="en-US" altLang="zh-CN" dirty="0" smtClean="0"/>
              <a:t>C</a:t>
            </a:r>
            <a:r>
              <a:rPr lang="zh-CN" altLang="en-US" dirty="0" smtClean="0"/>
              <a:t>语言程序设计</a:t>
            </a:r>
          </a:p>
        </p:txBody>
      </p:sp>
    </p:spTree>
    <p:extLst>
      <p:ext uri="{BB962C8B-B14F-4D97-AF65-F5344CB8AC3E}">
        <p14:creationId xmlns:p14="http://schemas.microsoft.com/office/powerpoint/2010/main" val="3175739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eaLnBrk="1" hangingPunct="1"/>
            <a:r>
              <a:rPr lang="zh-CN" altLang="en-US" sz="3600" dirty="0" smtClean="0"/>
              <a:t>了解程序设计语言</a:t>
            </a:r>
            <a:r>
              <a:rPr lang="en-US" altLang="zh-CN" sz="3600" dirty="0" smtClean="0"/>
              <a:t>(C</a:t>
            </a:r>
            <a:r>
              <a:rPr lang="zh-CN" altLang="en-US" sz="3600" dirty="0" smtClean="0"/>
              <a:t>语言</a:t>
            </a:r>
            <a:r>
              <a:rPr lang="en-US" altLang="zh-CN" sz="3600" dirty="0" smtClean="0"/>
              <a:t>)</a:t>
            </a:r>
          </a:p>
          <a:p>
            <a:pPr eaLnBrk="1" hangingPunct="1"/>
            <a:r>
              <a:rPr lang="zh-CN" altLang="en-US" sz="3600" dirty="0" smtClean="0"/>
              <a:t>模仿、改写、编写</a:t>
            </a:r>
          </a:p>
          <a:p>
            <a:pPr eaLnBrk="1" hangingPunct="1"/>
            <a:r>
              <a:rPr lang="zh-CN" altLang="en-US" sz="3600" dirty="0" smtClean="0"/>
              <a:t>通过不断的编程实践，逐步领会和掌握程序设计的基本思想和方法。</a:t>
            </a:r>
          </a:p>
        </p:txBody>
      </p:sp>
      <p:sp>
        <p:nvSpPr>
          <p:cNvPr id="8194" name="Rectangle 2"/>
          <p:cNvSpPr>
            <a:spLocks noGrp="1" noChangeArrowheads="1"/>
          </p:cNvSpPr>
          <p:nvPr>
            <p:ph type="title"/>
          </p:nvPr>
        </p:nvSpPr>
        <p:spPr/>
        <p:txBody>
          <a:bodyPr/>
          <a:lstStyle/>
          <a:p>
            <a:pPr eaLnBrk="1" hangingPunct="1"/>
            <a:r>
              <a:rPr lang="zh-CN" altLang="en-US" sz="3000"/>
              <a:t>如何尽快学会用</a:t>
            </a:r>
            <a:r>
              <a:rPr lang="en-US" altLang="zh-CN" sz="3000"/>
              <a:t>C</a:t>
            </a:r>
            <a:r>
              <a:rPr lang="zh-CN" altLang="en-US" sz="3000"/>
              <a:t>语言进行程序设计</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eaLnBrk="1" hangingPunct="1"/>
            <a:r>
              <a:rPr kumimoji="1" lang="zh-CN" altLang="en-US" sz="2800" dirty="0" smtClean="0"/>
              <a:t>考核三部分组成：</a:t>
            </a:r>
          </a:p>
          <a:p>
            <a:pPr eaLnBrk="1" hangingPunct="1">
              <a:buFont typeface="Wingdings" panose="05000000000000000000" pitchFamily="2" charset="2"/>
              <a:buNone/>
            </a:pPr>
            <a:r>
              <a:rPr kumimoji="1" lang="en-US" altLang="zh-CN" sz="2800" dirty="0" smtClean="0"/>
              <a:t>1.</a:t>
            </a:r>
            <a:r>
              <a:rPr kumimoji="1" lang="zh-CN" altLang="en-US" sz="2800" dirty="0" smtClean="0"/>
              <a:t>平时成绩</a:t>
            </a:r>
            <a:r>
              <a:rPr kumimoji="1" lang="en-US" altLang="zh-CN" sz="2800" dirty="0" smtClean="0"/>
              <a:t>10%</a:t>
            </a:r>
            <a:r>
              <a:rPr kumimoji="1" lang="zh-CN" altLang="en-US" sz="2800" dirty="0" smtClean="0"/>
              <a:t>（课堂表现、实验表现）</a:t>
            </a:r>
            <a:endParaRPr kumimoji="1" lang="en-US" altLang="zh-CN" sz="2800" dirty="0" smtClean="0"/>
          </a:p>
          <a:p>
            <a:pPr eaLnBrk="1" hangingPunct="1">
              <a:buFont typeface="Wingdings" panose="05000000000000000000" pitchFamily="2" charset="2"/>
              <a:buNone/>
            </a:pPr>
            <a:r>
              <a:rPr kumimoji="1" lang="en-US" altLang="zh-CN" sz="2800" dirty="0" smtClean="0"/>
              <a:t>2.</a:t>
            </a:r>
            <a:r>
              <a:rPr kumimoji="1" lang="zh-CN" altLang="en-US" sz="2800" dirty="0" smtClean="0"/>
              <a:t>能力考核</a:t>
            </a:r>
            <a:r>
              <a:rPr kumimoji="1" lang="en-US" altLang="zh-CN" sz="2800" dirty="0" smtClean="0"/>
              <a:t>50%</a:t>
            </a:r>
            <a:r>
              <a:rPr kumimoji="1" lang="zh-CN" altLang="en-US" sz="2800" dirty="0" smtClean="0"/>
              <a:t>，包括两次阶段测验（</a:t>
            </a:r>
            <a:r>
              <a:rPr kumimoji="1" lang="en-US" altLang="zh-CN" sz="2800" dirty="0" smtClean="0"/>
              <a:t>40%</a:t>
            </a:r>
            <a:r>
              <a:rPr kumimoji="1" lang="zh-CN" altLang="en-US" sz="2800" dirty="0" smtClean="0"/>
              <a:t>），实验成绩（</a:t>
            </a:r>
            <a:r>
              <a:rPr kumimoji="1" lang="en-US" altLang="zh-CN" sz="2800" dirty="0" smtClean="0"/>
              <a:t>10%</a:t>
            </a:r>
            <a:r>
              <a:rPr kumimoji="1" lang="zh-CN" altLang="en-US" sz="2800" dirty="0" smtClean="0"/>
              <a:t>）；</a:t>
            </a:r>
            <a:endParaRPr kumimoji="1" lang="en-US" altLang="zh-CN" sz="2800" dirty="0" smtClean="0"/>
          </a:p>
          <a:p>
            <a:pPr eaLnBrk="1" hangingPunct="1">
              <a:buFont typeface="Wingdings" panose="05000000000000000000" pitchFamily="2" charset="2"/>
              <a:buNone/>
            </a:pPr>
            <a:r>
              <a:rPr kumimoji="1" lang="en-US" altLang="zh-CN" sz="2800" dirty="0" smtClean="0"/>
              <a:t>3.</a:t>
            </a:r>
            <a:r>
              <a:rPr kumimoji="1" lang="zh-CN" altLang="en-US" sz="2800" dirty="0" smtClean="0"/>
              <a:t>期末考试占</a:t>
            </a:r>
            <a:r>
              <a:rPr kumimoji="1" lang="en-US" altLang="zh-CN" sz="2800" dirty="0" smtClean="0"/>
              <a:t>40%</a:t>
            </a:r>
            <a:r>
              <a:rPr kumimoji="1" lang="zh-CN" altLang="en-US" sz="2800" dirty="0" smtClean="0"/>
              <a:t>。</a:t>
            </a:r>
          </a:p>
          <a:p>
            <a:r>
              <a:rPr lang="zh-CN" altLang="zh-CN" sz="2800" dirty="0" smtClean="0"/>
              <a:t>期末</a:t>
            </a:r>
            <a:r>
              <a:rPr lang="zh-CN" altLang="zh-CN" sz="2800" dirty="0"/>
              <a:t>考核占</a:t>
            </a:r>
            <a:r>
              <a:rPr lang="en-US" altLang="zh-CN" sz="2800" dirty="0"/>
              <a:t>40%</a:t>
            </a:r>
            <a:r>
              <a:rPr lang="zh-CN" altLang="zh-CN" sz="2800" dirty="0"/>
              <a:t>，于期末课程结束时</a:t>
            </a:r>
            <a:r>
              <a:rPr lang="zh-CN" altLang="zh-CN" sz="2800" dirty="0" smtClean="0"/>
              <a:t>进行，</a:t>
            </a:r>
            <a:r>
              <a:rPr lang="zh-CN" altLang="zh-CN" sz="2800" dirty="0"/>
              <a:t>卷面为百分制，卷面低于</a:t>
            </a:r>
            <a:r>
              <a:rPr lang="en-US" altLang="zh-CN" sz="2800" dirty="0"/>
              <a:t>50</a:t>
            </a:r>
            <a:r>
              <a:rPr lang="zh-CN" altLang="zh-CN" sz="2800" dirty="0"/>
              <a:t>分，只登录卷面成绩，过程考核成绩以</a:t>
            </a:r>
            <a:r>
              <a:rPr lang="en-US" altLang="zh-CN" sz="2800" dirty="0"/>
              <a:t>0</a:t>
            </a:r>
            <a:r>
              <a:rPr lang="zh-CN" altLang="zh-CN" sz="2800" dirty="0"/>
              <a:t>分登录，总成绩为不及格。</a:t>
            </a:r>
            <a:endParaRPr lang="en-US" altLang="zh-CN" sz="2800" dirty="0" smtClean="0"/>
          </a:p>
        </p:txBody>
      </p:sp>
      <p:sp>
        <p:nvSpPr>
          <p:cNvPr id="9218" name="Rectangle 2"/>
          <p:cNvSpPr>
            <a:spLocks noGrp="1" noChangeArrowheads="1"/>
          </p:cNvSpPr>
          <p:nvPr>
            <p:ph type="title"/>
          </p:nvPr>
        </p:nvSpPr>
        <p:spPr/>
        <p:txBody>
          <a:bodyPr/>
          <a:lstStyle/>
          <a:p>
            <a:pPr eaLnBrk="1" hangingPunct="1"/>
            <a:r>
              <a:rPr lang="zh-CN" altLang="en-US" smtClean="0"/>
              <a:t>课程考核方式与要求</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228600" y="381000"/>
            <a:ext cx="599717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marL="177800" indent="-177800" eaLnBrk="0" hangingPunct="0">
              <a:tabLst>
                <a:tab pos="177800" algn="l"/>
              </a:tabLst>
              <a:defRPr kumimoji="1">
                <a:solidFill>
                  <a:schemeClr val="tx1"/>
                </a:solidFill>
                <a:latin typeface="Times New Roman" pitchFamily="18" charset="0"/>
                <a:ea typeface="宋体" pitchFamily="2" charset="-122"/>
              </a:defRPr>
            </a:lvl1pPr>
            <a:lvl2pPr marL="742950" indent="-285750" eaLnBrk="0" hangingPunct="0">
              <a:tabLst>
                <a:tab pos="177800" algn="l"/>
              </a:tabLst>
              <a:defRPr kumimoji="1">
                <a:solidFill>
                  <a:schemeClr val="tx1"/>
                </a:solidFill>
                <a:latin typeface="Times New Roman" pitchFamily="18" charset="0"/>
                <a:ea typeface="宋体" pitchFamily="2" charset="-122"/>
              </a:defRPr>
            </a:lvl2pPr>
            <a:lvl3pPr marL="1143000" indent="-228600" eaLnBrk="0" hangingPunct="0">
              <a:tabLst>
                <a:tab pos="177800" algn="l"/>
              </a:tabLst>
              <a:defRPr kumimoji="1">
                <a:solidFill>
                  <a:schemeClr val="tx1"/>
                </a:solidFill>
                <a:latin typeface="Times New Roman" pitchFamily="18" charset="0"/>
                <a:ea typeface="宋体" pitchFamily="2" charset="-122"/>
              </a:defRPr>
            </a:lvl3pPr>
            <a:lvl4pPr marL="1600200" indent="-228600" eaLnBrk="0" hangingPunct="0">
              <a:tabLst>
                <a:tab pos="177800" algn="l"/>
              </a:tabLst>
              <a:defRPr kumimoji="1">
                <a:solidFill>
                  <a:schemeClr val="tx1"/>
                </a:solidFill>
                <a:latin typeface="Times New Roman" pitchFamily="18" charset="0"/>
                <a:ea typeface="宋体" pitchFamily="2" charset="-122"/>
              </a:defRPr>
            </a:lvl4pPr>
            <a:lvl5pPr marL="2057400" indent="-228600" eaLnBrk="0" hangingPunct="0">
              <a:tabLst>
                <a:tab pos="177800" algn="l"/>
              </a:tabLst>
              <a:defRPr kumimoji="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77800" algn="l"/>
              </a:tabLst>
              <a:defRPr kumimoji="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77800" algn="l"/>
              </a:tabLst>
              <a:defRPr kumimoji="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77800" algn="l"/>
              </a:tabLst>
              <a:defRPr kumimoji="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77800" algn="l"/>
              </a:tabLst>
              <a:defRPr kumimoji="1">
                <a:solidFill>
                  <a:schemeClr val="tx1"/>
                </a:solidFill>
                <a:latin typeface="Times New Roman" pitchFamily="18" charset="0"/>
                <a:ea typeface="宋体" pitchFamily="2" charset="-122"/>
              </a:defRPr>
            </a:lvl9pPr>
          </a:lstStyle>
          <a:p>
            <a:pPr marL="0" lvl="8" indent="0" eaLnBrk="1" hangingPunct="1">
              <a:spcBef>
                <a:spcPct val="50000"/>
              </a:spcBef>
              <a:buFont typeface="Wingdings" pitchFamily="2" charset="2"/>
              <a:buChar char="u"/>
              <a:defRPr/>
            </a:pPr>
            <a:r>
              <a:rPr lang="zh-CN" altLang="en-US" sz="2700" b="1" dirty="0">
                <a:solidFill>
                  <a:srgbClr val="000099"/>
                </a:solidFill>
              </a:rPr>
              <a:t>教材</a:t>
            </a:r>
            <a:endParaRPr kumimoji="0" lang="zh-CN" altLang="en-US" sz="2700" b="1" dirty="0">
              <a:solidFill>
                <a:srgbClr val="000099"/>
              </a:solidFill>
            </a:endParaRPr>
          </a:p>
        </p:txBody>
      </p:sp>
      <p:sp>
        <p:nvSpPr>
          <p:cNvPr id="4" name="Rectangle 4"/>
          <p:cNvSpPr/>
          <p:nvPr/>
        </p:nvSpPr>
        <p:spPr>
          <a:xfrm>
            <a:off x="457200" y="1219200"/>
            <a:ext cx="7772400" cy="5189113"/>
          </a:xfrm>
          <a:prstGeom prst="rect">
            <a:avLst/>
          </a:prstGeom>
          <a:ln>
            <a:solidFill>
              <a:schemeClr val="accent1"/>
            </a:solidFill>
          </a:ln>
        </p:spPr>
        <p:txBody>
          <a:bodyPr wrap="square">
            <a:spAutoFit/>
          </a:bodyPr>
          <a:lstStyle/>
          <a:p>
            <a:pPr eaLnBrk="1" hangingPunct="1">
              <a:buClr>
                <a:srgbClr val="C00000"/>
              </a:buClr>
              <a:defRPr/>
            </a:pPr>
            <a:r>
              <a:rPr lang="en-US" altLang="zh-CN" sz="2800" b="1" dirty="0">
                <a:latin typeface="Times New Roman"/>
                <a:ea typeface="宋体"/>
              </a:rPr>
              <a:t> </a:t>
            </a:r>
            <a:r>
              <a:rPr lang="zh-CN" altLang="en-US" sz="2800" b="1" dirty="0">
                <a:latin typeface="Times New Roman"/>
                <a:ea typeface="宋体"/>
              </a:rPr>
              <a:t>一、</a:t>
            </a:r>
            <a:r>
              <a:rPr lang="zh-CN" altLang="en-US" sz="2800" b="1" dirty="0">
                <a:latin typeface="Arial" charset="0"/>
              </a:rPr>
              <a:t>教材</a:t>
            </a:r>
            <a:endParaRPr lang="en-US" altLang="zh-CN" sz="2800" b="1" dirty="0">
              <a:latin typeface="Arial" charset="0"/>
            </a:endParaRPr>
          </a:p>
          <a:p>
            <a:pPr eaLnBrk="1" hangingPunct="1">
              <a:defRPr/>
            </a:pPr>
            <a:r>
              <a:rPr lang="en-US" altLang="zh-CN" sz="1800" dirty="0">
                <a:latin typeface="Arial" charset="0"/>
              </a:rPr>
              <a:t>《C</a:t>
            </a:r>
            <a:r>
              <a:rPr lang="zh-CN" altLang="en-US" sz="1800" dirty="0">
                <a:latin typeface="Arial" charset="0"/>
              </a:rPr>
              <a:t>程序设计（</a:t>
            </a:r>
            <a:r>
              <a:rPr lang="zh-CN" altLang="en-US" sz="1800" dirty="0" smtClean="0">
                <a:latin typeface="Arial" charset="0"/>
              </a:rPr>
              <a:t>第五版</a:t>
            </a:r>
            <a:r>
              <a:rPr lang="zh-CN" altLang="en-US" sz="1800" dirty="0">
                <a:latin typeface="Arial" charset="0"/>
              </a:rPr>
              <a:t>）</a:t>
            </a:r>
            <a:r>
              <a:rPr lang="en-US" altLang="zh-CN" sz="1800" dirty="0">
                <a:latin typeface="Arial" charset="0"/>
              </a:rPr>
              <a:t>》</a:t>
            </a:r>
            <a:r>
              <a:rPr lang="zh-CN" altLang="en-US" sz="1800" dirty="0">
                <a:latin typeface="Arial" charset="0"/>
              </a:rPr>
              <a:t>，谭浩强主编，清华大学出版社，</a:t>
            </a:r>
            <a:r>
              <a:rPr lang="en-US" altLang="zh-CN" sz="1800" dirty="0" smtClean="0">
                <a:latin typeface="Arial" charset="0"/>
              </a:rPr>
              <a:t>2016</a:t>
            </a:r>
            <a:r>
              <a:rPr lang="zh-CN" altLang="en-US" sz="1800" dirty="0" smtClean="0">
                <a:latin typeface="Arial" charset="0"/>
              </a:rPr>
              <a:t>年</a:t>
            </a:r>
            <a:endParaRPr lang="en-US" altLang="zh-CN" sz="1800" dirty="0" smtClean="0">
              <a:latin typeface="Arial" charset="0"/>
            </a:endParaRPr>
          </a:p>
          <a:p>
            <a:pPr marL="0" lvl="2">
              <a:lnSpc>
                <a:spcPct val="150000"/>
              </a:lnSpc>
              <a:spcBef>
                <a:spcPct val="20000"/>
              </a:spcBef>
              <a:defRPr/>
            </a:pPr>
            <a:r>
              <a:rPr lang="zh-CN" altLang="en-US" sz="2800" b="1" dirty="0" smtClean="0">
                <a:latin typeface="Times New Roman"/>
                <a:ea typeface="宋体"/>
              </a:rPr>
              <a:t>二</a:t>
            </a:r>
            <a:r>
              <a:rPr lang="zh-CN" altLang="en-US" sz="2800" b="1" dirty="0">
                <a:latin typeface="Times New Roman"/>
                <a:ea typeface="宋体"/>
              </a:rPr>
              <a:t>、参考教材</a:t>
            </a:r>
          </a:p>
          <a:p>
            <a:pPr marL="857250" lvl="2" indent="-171450">
              <a:lnSpc>
                <a:spcPct val="150000"/>
              </a:lnSpc>
              <a:spcBef>
                <a:spcPct val="20000"/>
              </a:spcBef>
              <a:buFontTx/>
              <a:buChar char="•"/>
              <a:defRPr/>
            </a:pPr>
            <a:r>
              <a:rPr lang="en-US" altLang="zh-CN" sz="1800" dirty="0">
                <a:latin typeface="+mn-ea"/>
                <a:ea typeface="+mn-ea"/>
              </a:rPr>
              <a:t>C</a:t>
            </a:r>
            <a:r>
              <a:rPr lang="zh-CN" altLang="en-US" sz="1800" dirty="0">
                <a:latin typeface="+mn-ea"/>
                <a:ea typeface="+mn-ea"/>
              </a:rPr>
              <a:t>语言程序设计（第</a:t>
            </a:r>
            <a:r>
              <a:rPr lang="en-US" altLang="zh-CN" sz="1800" dirty="0">
                <a:latin typeface="+mn-ea"/>
                <a:ea typeface="+mn-ea"/>
              </a:rPr>
              <a:t>2</a:t>
            </a:r>
            <a:r>
              <a:rPr lang="zh-CN" altLang="en-US" sz="1800" dirty="0">
                <a:latin typeface="+mn-ea"/>
                <a:ea typeface="+mn-ea"/>
              </a:rPr>
              <a:t>版） 谭浩强   高等教育出版社</a:t>
            </a:r>
          </a:p>
          <a:p>
            <a:pPr marL="857250" lvl="2" indent="-171450">
              <a:lnSpc>
                <a:spcPct val="150000"/>
              </a:lnSpc>
              <a:spcBef>
                <a:spcPct val="20000"/>
              </a:spcBef>
              <a:buFontTx/>
              <a:buChar char="•"/>
              <a:defRPr/>
            </a:pPr>
            <a:r>
              <a:rPr lang="en-US" altLang="zh-CN" sz="1800" dirty="0">
                <a:latin typeface="+mn-ea"/>
                <a:ea typeface="+mn-ea"/>
              </a:rPr>
              <a:t>C</a:t>
            </a:r>
            <a:r>
              <a:rPr lang="zh-CN" altLang="en-US" sz="1800" dirty="0">
                <a:latin typeface="+mn-ea"/>
                <a:ea typeface="+mn-ea"/>
              </a:rPr>
              <a:t>高级实用程序设计    王士元     </a:t>
            </a:r>
            <a:r>
              <a:rPr lang="zh-CN" altLang="en-US" sz="1800" dirty="0" smtClean="0">
                <a:latin typeface="+mn-ea"/>
                <a:ea typeface="+mn-ea"/>
              </a:rPr>
              <a:t>清华大学出版社</a:t>
            </a:r>
            <a:endParaRPr lang="en-US" altLang="zh-CN" sz="1800" dirty="0" smtClean="0">
              <a:latin typeface="+mn-ea"/>
              <a:ea typeface="+mn-ea"/>
            </a:endParaRPr>
          </a:p>
          <a:p>
            <a:pPr marL="857250" lvl="2" indent="-171450">
              <a:lnSpc>
                <a:spcPct val="150000"/>
              </a:lnSpc>
              <a:spcBef>
                <a:spcPct val="20000"/>
              </a:spcBef>
              <a:buFontTx/>
              <a:buChar char="•"/>
              <a:defRPr/>
            </a:pPr>
            <a:r>
              <a:rPr lang="zh-CN" altLang="en-US" sz="1800" dirty="0">
                <a:latin typeface="Arial" charset="0"/>
              </a:rPr>
              <a:t>蔡庆华主</a:t>
            </a:r>
            <a:r>
              <a:rPr lang="zh-CN" altLang="zh-CN" sz="1800" dirty="0">
                <a:latin typeface="Arial" charset="0"/>
              </a:rPr>
              <a:t>编，《</a:t>
            </a:r>
            <a:r>
              <a:rPr lang="zh-CN" altLang="en-US" sz="1800" dirty="0">
                <a:latin typeface="Arial" charset="0"/>
              </a:rPr>
              <a:t>案例式</a:t>
            </a:r>
            <a:r>
              <a:rPr lang="en-US" altLang="zh-CN" sz="1800" dirty="0">
                <a:latin typeface="Arial" charset="0"/>
              </a:rPr>
              <a:t>C</a:t>
            </a:r>
            <a:r>
              <a:rPr lang="zh-CN" altLang="en-US" sz="1800" dirty="0">
                <a:latin typeface="Arial" charset="0"/>
              </a:rPr>
              <a:t>语言程序设计</a:t>
            </a:r>
            <a:r>
              <a:rPr lang="zh-CN" altLang="zh-CN" sz="1800" dirty="0">
                <a:latin typeface="Arial" charset="0"/>
              </a:rPr>
              <a:t>》</a:t>
            </a:r>
            <a:r>
              <a:rPr lang="en-US" altLang="zh-CN" sz="1800" dirty="0">
                <a:latin typeface="Arial" charset="0"/>
              </a:rPr>
              <a:t>21</a:t>
            </a:r>
            <a:r>
              <a:rPr lang="zh-CN" altLang="en-US" sz="1800" dirty="0">
                <a:latin typeface="Arial" charset="0"/>
              </a:rPr>
              <a:t>世纪高等学校规划教材</a:t>
            </a:r>
            <a:r>
              <a:rPr lang="zh-CN" altLang="zh-CN" sz="1800" dirty="0">
                <a:latin typeface="Arial" charset="0"/>
              </a:rPr>
              <a:t>，</a:t>
            </a:r>
            <a:r>
              <a:rPr lang="zh-CN" altLang="en-US" sz="1800" dirty="0">
                <a:latin typeface="Arial" charset="0"/>
              </a:rPr>
              <a:t>高等教育出版社，</a:t>
            </a:r>
            <a:r>
              <a:rPr lang="en-US" altLang="zh-CN" sz="1800" dirty="0" smtClean="0">
                <a:latin typeface="Arial" charset="0"/>
              </a:rPr>
              <a:t>2012.2</a:t>
            </a:r>
          </a:p>
          <a:p>
            <a:pPr marL="857250" lvl="2" indent="-171450">
              <a:lnSpc>
                <a:spcPct val="150000"/>
              </a:lnSpc>
              <a:spcBef>
                <a:spcPct val="20000"/>
              </a:spcBef>
              <a:buFontTx/>
              <a:buChar char="•"/>
              <a:defRPr/>
            </a:pPr>
            <a:r>
              <a:rPr lang="zh-CN" altLang="en-US" sz="1800" dirty="0">
                <a:latin typeface="Arial" charset="0"/>
              </a:rPr>
              <a:t>刘白林主编，</a:t>
            </a:r>
            <a:r>
              <a:rPr lang="en-US" altLang="zh-CN" sz="1800" dirty="0">
                <a:latin typeface="Arial" charset="0"/>
              </a:rPr>
              <a:t>《C</a:t>
            </a:r>
            <a:r>
              <a:rPr lang="zh-CN" altLang="en-US" sz="1800" dirty="0">
                <a:latin typeface="Arial" charset="0"/>
              </a:rPr>
              <a:t>语言程序设计基础</a:t>
            </a:r>
            <a:r>
              <a:rPr lang="en-US" altLang="zh-CN" sz="1800" dirty="0">
                <a:latin typeface="Arial" charset="0"/>
              </a:rPr>
              <a:t>》</a:t>
            </a:r>
            <a:r>
              <a:rPr lang="zh-CN" altLang="en-US" sz="1800" dirty="0">
                <a:latin typeface="Arial" charset="0"/>
              </a:rPr>
              <a:t>，北京航空航天大学出版社，</a:t>
            </a:r>
            <a:r>
              <a:rPr lang="en-US" altLang="zh-CN" sz="1800" dirty="0">
                <a:latin typeface="Arial" charset="0"/>
              </a:rPr>
              <a:t>2013</a:t>
            </a:r>
            <a:r>
              <a:rPr lang="zh-CN" altLang="en-US" sz="1800" dirty="0">
                <a:latin typeface="Arial" charset="0"/>
              </a:rPr>
              <a:t>年</a:t>
            </a:r>
            <a:r>
              <a:rPr lang="en-US" altLang="zh-CN" sz="1800" dirty="0">
                <a:latin typeface="Arial" charset="0"/>
              </a:rPr>
              <a:t>2</a:t>
            </a:r>
            <a:r>
              <a:rPr lang="zh-CN" altLang="en-US" sz="1800" dirty="0">
                <a:latin typeface="Arial" charset="0"/>
              </a:rPr>
              <a:t>月</a:t>
            </a:r>
            <a:endParaRPr lang="en-US" altLang="zh-CN" sz="1800" dirty="0">
              <a:latin typeface="Arial" charset="0"/>
            </a:endParaRPr>
          </a:p>
          <a:p>
            <a:pPr marL="857250" lvl="2" indent="-171450">
              <a:lnSpc>
                <a:spcPct val="150000"/>
              </a:lnSpc>
              <a:spcBef>
                <a:spcPct val="20000"/>
              </a:spcBef>
              <a:buFontTx/>
              <a:buChar char="•"/>
              <a:defRPr/>
            </a:pPr>
            <a:endParaRPr lang="zh-CN" altLang="en-US" sz="1800" dirty="0">
              <a:latin typeface="Arial" charset="0"/>
            </a:endParaRPr>
          </a:p>
          <a:p>
            <a:pPr marL="857250" lvl="2" indent="-171450">
              <a:lnSpc>
                <a:spcPct val="150000"/>
              </a:lnSpc>
              <a:spcBef>
                <a:spcPct val="20000"/>
              </a:spcBef>
              <a:buFontTx/>
              <a:buChar char="•"/>
              <a:defRPr/>
            </a:pPr>
            <a:endParaRPr lang="zh-CN" altLang="en-US" sz="1800" dirty="0">
              <a:latin typeface="+mn-ea"/>
              <a:ea typeface="+mn-ea"/>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2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p:cTn id="13"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4">
                                            <p:txEl>
                                              <p:pRg st="2" end="2"/>
                                            </p:txEl>
                                          </p:spTgt>
                                        </p:tgtEl>
                                      </p:cBhvr>
                                    </p:animEffect>
                                  </p:childTnLst>
                                </p:cTn>
                              </p:par>
                              <p:par>
                                <p:cTn id="16" presetID="29"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p:cTn id="18" dur="10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4">
                                            <p:txEl>
                                              <p:pRg st="3" end="3"/>
                                            </p:txEl>
                                          </p:spTgt>
                                        </p:tgtEl>
                                      </p:cBhvr>
                                    </p:animEffect>
                                  </p:childTnLst>
                                </p:cTn>
                              </p:par>
                              <p:par>
                                <p:cTn id="21" presetID="29"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p:cTn id="23"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5" dur="1000"/>
                                        <p:tgtEl>
                                          <p:spTgt spid="4">
                                            <p:txEl>
                                              <p:pRg st="4" end="4"/>
                                            </p:txEl>
                                          </p:spTgt>
                                        </p:tgtEl>
                                      </p:cBhvr>
                                    </p:animEffect>
                                  </p:childTnLst>
                                </p:cTn>
                              </p:par>
                              <p:par>
                                <p:cTn id="26" presetID="29"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p:cTn id="28"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
                                            <p:txEl>
                                              <p:pRg st="5" end="5"/>
                                            </p:txEl>
                                          </p:spTgt>
                                        </p:tgtEl>
                                      </p:cBhvr>
                                    </p:animEffect>
                                  </p:childTnLst>
                                </p:cTn>
                              </p:par>
                              <p:par>
                                <p:cTn id="31" presetID="29"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p:cTn id="33" dur="10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 id="{76F43C9C-29A7-4739-8070-8AE22FB194ED}" vid="{D4E6E03C-19AD-48AA-AB52-F1310CC9FE19}"/>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mplate>
  <TotalTime>957</TotalTime>
  <Words>439</Words>
  <Application>Microsoft Office PowerPoint</Application>
  <PresentationFormat>全屏显示(4:3)</PresentationFormat>
  <Paragraphs>48</Paragraphs>
  <Slides>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楷体_GB2312</vt:lpstr>
      <vt:lpstr>宋体</vt:lpstr>
      <vt:lpstr>微软雅黑</vt:lpstr>
      <vt:lpstr>Arial</vt:lpstr>
      <vt:lpstr>Times New Roman</vt:lpstr>
      <vt:lpstr>Trebuchet MS</vt:lpstr>
      <vt:lpstr>Wingdings</vt:lpstr>
      <vt:lpstr>C</vt:lpstr>
      <vt:lpstr>C语言程序设计            —— 课程综述</vt:lpstr>
      <vt:lpstr>个人介绍</vt:lpstr>
      <vt:lpstr>课程基本情况</vt:lpstr>
      <vt:lpstr>课程性质</vt:lpstr>
      <vt:lpstr>C语言程序设计</vt:lpstr>
      <vt:lpstr>C语言程序设计</vt:lpstr>
      <vt:lpstr>如何尽快学会用C语言进行程序设计</vt:lpstr>
      <vt:lpstr>课程考核方式与要求</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dai</cp:lastModifiedBy>
  <cp:revision>151</cp:revision>
  <cp:lastPrinted>1601-01-01T00:00:00Z</cp:lastPrinted>
  <dcterms:created xsi:type="dcterms:W3CDTF">1601-01-01T00:00:00Z</dcterms:created>
  <dcterms:modified xsi:type="dcterms:W3CDTF">2020-09-20T08:34:42Z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