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9"/>
  </p:notesMasterIdLst>
  <p:sldIdLst>
    <p:sldId id="256" r:id="rId2"/>
    <p:sldId id="257" r:id="rId3"/>
    <p:sldId id="259" r:id="rId4"/>
    <p:sldId id="258" r:id="rId5"/>
    <p:sldId id="261" r:id="rId6"/>
    <p:sldId id="262" r:id="rId7"/>
    <p:sldId id="260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CC00"/>
    <a:srgbClr val="CC3300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56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06452" units="1/cm"/>
          <inkml:channelProperty channel="Y" name="resolution" value="44.13793" units="1/cm"/>
        </inkml:channelProperties>
      </inkml:inkSource>
      <inkml:timestamp xml:id="ts0" timeString="2016-02-27T13:41:57.901"/>
    </inkml:context>
    <inkml:brush xml:id="br0">
      <inkml:brushProperty name="width" value="0.21167" units="cm"/>
      <inkml:brushProperty name="height" value="0.21167" units="cm"/>
      <inkml:brushProperty name="color" value="#FF0000"/>
    </inkml:brush>
  </inkml:definitions>
  <inkml:traceGroup>
    <inkml:annotationXML>
      <emma:emma xmlns:emma="http://www.w3.org/2003/04/emma" version="1.0">
        <emma:interpretation id="{9B352AE6-1499-47F5-81F1-673413C1E6BC}" emma:medium="tactile" emma:mode="ink">
          <msink:context xmlns:msink="http://schemas.microsoft.com/ink/2010/main" type="inkDrawing" rotatedBoundingBox="1439,12504 5805,12541 5804,12566 1438,12529" shapeName="Other"/>
        </emma:interpretation>
      </emma:emma>
    </inkml:annotationXML>
    <inkml:trace contextRef="#ctx0" brushRef="#br0">1439 12526,'50'0,"-1"0,26 0,-51 0,51 0,-26 0,1 0,-25 0,0 0,24 0,-24 0,0 0,0 0,0 0,-1 0,1 0,0 0,0 0,0 0,24 0,-24 0,0 0,24 0,-24 0,0 0,0 0,24 0,-24 0,0 0,0 0,0 0,-1 0,26 0,-25 0,24 0,-24 0,0 0,25 0,-26 0,1 0,25 0,-25 0,-1 0,1 0,0 0,0 0,0 0,24 0,-24 0,0 0,0 0,0 0,-1 0,26 0,-25 0,0 0,24 0,-24 0,0 0,0 0,-1 0,1 0,25 0,-25 0,-1 0,26 0,-25 0,0 0,24 0,-24 0,0 0,24 0,-24 0,0 0,0 0,0 0,24 0,1 0,-25 25,0-25,-1 0,26 0,-25 0,0 0,-1 0,1 0,25 0,-25 0,24 0,1 0,-25 0,24 0,1 0,24 0,-49 0,25 0,-26 0,51 0,-50 0,-1 0,1 0,0 0,0 0,0 0,-1 0,1 0,0 0,25 0,-25 0,-1 0,26 0,0 0,-1 0,-24 0,0 0,0 0,24 0,-24 0,0 0,0 0,-1 0,26 0,-25 0,0 0,49 0,-49 0,24 0,-24 0,0 0,0 0,0 0</inkml:trace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06452" units="1/cm"/>
          <inkml:channelProperty channel="Y" name="resolution" value="44.13793" units="1/cm"/>
        </inkml:channelProperties>
      </inkml:inkSource>
      <inkml:timestamp xml:id="ts0" timeString="2016-02-27T13:42:49.202"/>
    </inkml:context>
    <inkml:brush xml:id="br0">
      <inkml:brushProperty name="width" value="0.26667" units="cm"/>
      <inkml:brushProperty name="height" value="0.53333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375 596,'0'-41,"80"41,1 0,40 0,40 0,1 0,-122 0,121 0,-121 0,41 0,-41 0,81 0,-40 0,0 0,-41 0,0 0,1 0,39 0,-39 0,-1 0,0 0,1 0,39 0,-40 0,1 0,39 0,1 0,0 0,-41 0,41 0,-41 41,0-41,41 0,-41 0,41 40,-41-40,1 0,39 0,-40 0,81 40,41-40,-122 0,81 41,-81-41,81 0,-40 0,-1 0,-39 0,80 0,-81 0,0 0,41 0,-41 0,1 0,39 0,-39 0,39 0,-39 0,-1 0,41 0,-41 0,0 0,0 0,1 0,-1 0,0 0,41 0,-41 0,-40 40,41-40,-1 0,0 0,1 0,-1 40,0-40,1 0,-1 0,0 41,1-41,-1 0,0 0,1 0,-82-41,41 1,-40 40,0 0,-1 0,1 0,-41-40,41 40,-41-81,-40 81,81 0,0 0,-81-40,80 40,-39 0,-1 0,41 0,0-41,-1 41,1 0,-41 0,41 0,0 0,-1 0,1 0,0 0,-1 0,1 0,0 0,-41 0,0 0,41 0,-40 0,-1 0,-40 0,81 0,-81 0,80 0,-39 0,39 0,1 0,-81 0,81 0,-41 0,1-40,39 0,1 40,0 0,-1 0,-39 0,39 0,1 0,-81 0,81 0,-41 0,41 0,-1 0,-39 0,40 0,-1 0,-39 0,39 0,1 0,-41 0,41 0,0 0,-1 0,1 0,0 0,-41 0,41 0,-1 0,-39 0,39 0,1 0,0 0,-41-41,41 41,0 0,-1 0,1 0,0 0,-1-40,1 40,0 0,-41-40,41 40,-1 0,-39 0,39 0,1 0,40-42,40 42,81 0,-40 0,0 0,-1 0,82 0,-1 0,-121 0,121 0,-80 0,40 0,-40 0,-1 0,1 0,-41 0,41 0,-41 0,1 0,39 0,41 0,-81 0,41 0,-41 0,1 0,39 0,-39 0,-1 0,0 0,1 0,39 0,-39 0,39 0,1 0,-41 0,0 0,1 0,-1 0,41 0,-41 0,41 0,-41 0,0 0,41 0,-41 0,41 0,-41 0,1 0,39 0,-40 0,1 0,-1 0,0-40,41 40,-41 0,41 0,-41 0,1 0,39 0,-39 0,39 0,-39 0,39 0,1 0,40 0,-81 0,0 0,41 0,0 0,-41 0,0 0,1 0,-1 0,41-40,-41 40,0 0,1 0,-1 0,0 0,41 0,-41 0,0 0,41 0,-41 0,1 40,-41 0,0 42,0-42,0 1,0 39,0-39,0-1,0 0,0 1,0-1,0 0,0 1,0-1,0 0,-41 0,41 2,-40-42,0 40,40 0,-41-40,1 41,0-41,0 0,-1 0,1 0,0 0,-1 0,1 0,0 0,-41 0,0 0,1 0,-1 0,41 0,-1 0,-39 0,39 0,-39-41,40 1,-1 40,-39 0,39 0,1-40,0 40,-1 0,1 0,0 0,-41 0,41 0,-1 0,1 0,0 0,-41 0,41 0,40-42,-41 42,-39 0,40 0,-81 0,80 0,1 0,-41 0,41 0,0 0,-1 0,1 0,0 0,-41 0,41 0,-1 0,-39 0,-1 0,1 0,39 0,1 0,0 0,-1 0,1 0,0 0,-1 0,1 0,0-80,-41 80,41 0,-1 0,1 0,-41 0,41 0,-81 0,81 0,-41 0,1 0,-1 0,41 0,-1 0,-39 0,39 0,1 0,0 0,-1 0,1 0,0 0,-1 0,1 0,0 0,-41 0,41 0,0 0,-41 0,41 0,-1 0,1 0,0 0,-1 0,1 40,0-40,-41 0,-80 40,121-40,-81 0,80 0,1 42,0-42,-1 0,122 40,-41-40,1 0,-1 0,0 0,1 0,-1 40,81-40,-81 0,0 0,41 41,-41-41,1 0,-1 0,0 0,1 0,39 0,-39 0,-1 0,41 0,-41 0,0 0,0 0,1 0,39 0,-39 0,-1 0,0 0,41 0,-41 0,1 0,39 0,-39 0,-1 0,0 0,1 0,-1 0,0 0,1 0,39 0,1 0,-41 0,0 0,81 0,-80 0,39 0,-39 0,80 0,-81 0,0 0,1 0,-1 0,0 0,1 0,-1 0,0 0,0 0,41 0,-41 0,1 0,39 0,-39 0,-1 0,0 0,1 0,-1 0,0 0,1 0,-1 0,0 0,41 0,-1 0,1 0,-41 0,1 0,39 0,-39 0,-1 0,0 0,41 0,-41 0,1 0,-1 0,0 0,1 0,39 0,1 0,-1 0,-39 0,-1 0,0 0,1 0,-1 0,0 0,1 0,-1 0,0 0,41 0,0-81,-41 41,0 40,1 0,-1-42,41 42,-81-40,40 0,0 0,-40-1,0 1,40-41,41 41,-81 0,40-1,1 1,-41 0,0-1,0 1,0-42,-41 42,-39 0,-81 40,120 0,-120 0,40 0,0 0,40 0,1 0,-41 0,80 0,-120 0,40 0,0-41,-40 41,80-40,-40 40,-40 0,40 0,81 0,-81 0,40 0,1 0,-1-40,41 40,-41 0,0 0,-39 0,79 0,-39 0,39 0,1 0,-41 0,41 0,0 0,-41 0,41 0,-1 0,-80 0,81 0,-41 0,41 0,0 0,0 0,-1 0,1 0,0 0,-41 0,41 0,-1 0,-39 0,39 0,-39 0,39 0,1 0,-81 0,81 0,-41 0,41 0,0 0,-41 0,41 0,-81 0,80 0,-80 0,41 0,39 0,1 0,0 0,-1 0,1 0,0 0,0 0,-41 0,41 0,-1 0,-80 40,121 0,0 1,0-1,0 0,0 2,-40-2,40 0,0 1,0-1,0 0,0 41,0-41,0 1,0-1,0 0,40 1,1-41,-1 0,0 0,1-41,-1 41,-40-40,40 40,1-40,-1-1,0 1,41 0,-41-41,0 81,41 0,-41-40,41 40,-41-41,1 41,39 0,-39 0,-1 0,0 0,1 0,-1 0,40 0,1 0,0 0,-41 0,0 0,1 0,-1 0,0 0,1 0,39 0,-39 0,-1 0,41 0,-41 0,0 0,41-80,-41 80,0 0,1 0,-1 0,0 0,41 0,-41 0,1 0,39 0,-39 0,39 0,1 0,-41 0,81-42,-80 42,79 0,-79-40,80 40,-81 0,41-81,-41 81,0 0,1 0,-1 0,0 0,1 0,-1 0,0 0,1 0,-1 0,40 0,-39 0,39-40,-39 40,-1 0,0 0,41 0,-41 0,1 0,39 0,-39 0,39 0,1 0,40 0,-81 0,0 0,1 0,-1 0,0 0,1 0,39 0,-39 0,-1 0,41 0,-1 0,-80-40,41 40,-1 0,0 0,1-41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058689-7DB2-43BF-8D7D-2358BFB010F5}" type="datetimeFigureOut">
              <a:rPr lang="zh-CN" altLang="en-US" smtClean="0"/>
              <a:t>2019/3/5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586A42-3793-4AF6-919D-2ACEB310D5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576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 5"/>
          <p:cNvSpPr>
            <a:spLocks noChangeArrowheads="1"/>
          </p:cNvSpPr>
          <p:nvPr/>
        </p:nvSpPr>
        <p:spPr bwMode="auto">
          <a:xfrm>
            <a:off x="1" y="1"/>
            <a:ext cx="9145190" cy="53847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zh-CN" altLang="en-US" sz="1350">
              <a:solidFill>
                <a:prstClr val="black"/>
              </a:solidFill>
              <a:ea typeface="宋体" panose="02010600030101010101" pitchFamily="2" charset="-122"/>
            </a:endParaRPr>
          </a:p>
        </p:txBody>
      </p:sp>
      <p:grpSp>
        <p:nvGrpSpPr>
          <p:cNvPr id="128" name="组合 127"/>
          <p:cNvGrpSpPr/>
          <p:nvPr/>
        </p:nvGrpSpPr>
        <p:grpSpPr>
          <a:xfrm>
            <a:off x="4436869" y="2457035"/>
            <a:ext cx="4689879" cy="2934898"/>
            <a:chOff x="6083558" y="1569767"/>
            <a:chExt cx="5623072" cy="3649932"/>
          </a:xfrm>
        </p:grpSpPr>
        <p:sp>
          <p:nvSpPr>
            <p:cNvPr id="129" name="Rectangle 6"/>
            <p:cNvSpPr>
              <a:spLocks noChangeArrowheads="1"/>
            </p:cNvSpPr>
            <p:nvPr/>
          </p:nvSpPr>
          <p:spPr bwMode="auto">
            <a:xfrm>
              <a:off x="7865421" y="1724648"/>
              <a:ext cx="2190251" cy="3135610"/>
            </a:xfrm>
            <a:prstGeom prst="rect">
              <a:avLst/>
            </a:prstGeom>
            <a:solidFill>
              <a:srgbClr val="7F4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30" name="Rectangle 7"/>
            <p:cNvSpPr>
              <a:spLocks noChangeArrowheads="1"/>
            </p:cNvSpPr>
            <p:nvPr/>
          </p:nvSpPr>
          <p:spPr bwMode="auto">
            <a:xfrm>
              <a:off x="8018841" y="1981809"/>
              <a:ext cx="1883411" cy="267242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31" name="Rectangle 8"/>
            <p:cNvSpPr>
              <a:spLocks noChangeArrowheads="1"/>
            </p:cNvSpPr>
            <p:nvPr/>
          </p:nvSpPr>
          <p:spPr bwMode="auto">
            <a:xfrm>
              <a:off x="8119660" y="2186369"/>
              <a:ext cx="815317" cy="720343"/>
            </a:xfrm>
            <a:prstGeom prst="rect">
              <a:avLst/>
            </a:prstGeom>
            <a:solidFill>
              <a:srgbClr val="F89C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32" name="Rectangle 9"/>
            <p:cNvSpPr>
              <a:spLocks noChangeArrowheads="1"/>
            </p:cNvSpPr>
            <p:nvPr/>
          </p:nvSpPr>
          <p:spPr bwMode="auto">
            <a:xfrm>
              <a:off x="8527318" y="3215013"/>
              <a:ext cx="1272654" cy="463182"/>
            </a:xfrm>
            <a:prstGeom prst="rect">
              <a:avLst/>
            </a:prstGeom>
            <a:solidFill>
              <a:srgbClr val="95D6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33" name="Rectangle 10"/>
            <p:cNvSpPr>
              <a:spLocks noChangeArrowheads="1"/>
            </p:cNvSpPr>
            <p:nvPr/>
          </p:nvSpPr>
          <p:spPr bwMode="auto">
            <a:xfrm>
              <a:off x="9037257" y="2186369"/>
              <a:ext cx="762716" cy="52601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34" name="Rectangle 11"/>
            <p:cNvSpPr>
              <a:spLocks noChangeArrowheads="1"/>
            </p:cNvSpPr>
            <p:nvPr/>
          </p:nvSpPr>
          <p:spPr bwMode="auto">
            <a:xfrm>
              <a:off x="9037257" y="2341250"/>
              <a:ext cx="762716" cy="5114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35" name="Rectangle 12"/>
            <p:cNvSpPr>
              <a:spLocks noChangeArrowheads="1"/>
            </p:cNvSpPr>
            <p:nvPr/>
          </p:nvSpPr>
          <p:spPr bwMode="auto">
            <a:xfrm>
              <a:off x="9037257" y="2443530"/>
              <a:ext cx="762716" cy="5114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36" name="Rectangle 13"/>
            <p:cNvSpPr>
              <a:spLocks noChangeArrowheads="1"/>
            </p:cNvSpPr>
            <p:nvPr/>
          </p:nvSpPr>
          <p:spPr bwMode="auto">
            <a:xfrm>
              <a:off x="9037257" y="2598411"/>
              <a:ext cx="762716" cy="5114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37" name="Rectangle 14"/>
            <p:cNvSpPr>
              <a:spLocks noChangeArrowheads="1"/>
            </p:cNvSpPr>
            <p:nvPr/>
          </p:nvSpPr>
          <p:spPr bwMode="auto">
            <a:xfrm>
              <a:off x="9037257" y="2700691"/>
              <a:ext cx="762716" cy="5114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38" name="Rectangle 15"/>
            <p:cNvSpPr>
              <a:spLocks noChangeArrowheads="1"/>
            </p:cNvSpPr>
            <p:nvPr/>
          </p:nvSpPr>
          <p:spPr bwMode="auto">
            <a:xfrm>
              <a:off x="9037257" y="2855572"/>
              <a:ext cx="762716" cy="5114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39" name="Rectangle 16"/>
            <p:cNvSpPr>
              <a:spLocks noChangeArrowheads="1"/>
            </p:cNvSpPr>
            <p:nvPr/>
          </p:nvSpPr>
          <p:spPr bwMode="auto">
            <a:xfrm>
              <a:off x="8119660" y="2957852"/>
              <a:ext cx="1680313" cy="5114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40" name="Rectangle 17"/>
            <p:cNvSpPr>
              <a:spLocks noChangeArrowheads="1"/>
            </p:cNvSpPr>
            <p:nvPr/>
          </p:nvSpPr>
          <p:spPr bwMode="auto">
            <a:xfrm>
              <a:off x="8119660" y="3112733"/>
              <a:ext cx="815317" cy="5114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41" name="Rectangle 18"/>
            <p:cNvSpPr>
              <a:spLocks noChangeArrowheads="1"/>
            </p:cNvSpPr>
            <p:nvPr/>
          </p:nvSpPr>
          <p:spPr bwMode="auto">
            <a:xfrm>
              <a:off x="8527318" y="3780474"/>
              <a:ext cx="1272654" cy="5114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42" name="Rectangle 19"/>
            <p:cNvSpPr>
              <a:spLocks noChangeArrowheads="1"/>
            </p:cNvSpPr>
            <p:nvPr/>
          </p:nvSpPr>
          <p:spPr bwMode="auto">
            <a:xfrm>
              <a:off x="8527318" y="3882754"/>
              <a:ext cx="1272654" cy="52601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43" name="Rectangle 20"/>
            <p:cNvSpPr>
              <a:spLocks noChangeArrowheads="1"/>
            </p:cNvSpPr>
            <p:nvPr/>
          </p:nvSpPr>
          <p:spPr bwMode="auto">
            <a:xfrm>
              <a:off x="8527318" y="4037635"/>
              <a:ext cx="1272654" cy="5114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44" name="Rectangle 21"/>
            <p:cNvSpPr>
              <a:spLocks noChangeArrowheads="1"/>
            </p:cNvSpPr>
            <p:nvPr/>
          </p:nvSpPr>
          <p:spPr bwMode="auto">
            <a:xfrm>
              <a:off x="8527318" y="4139915"/>
              <a:ext cx="1272654" cy="5114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45" name="Rectangle 22"/>
            <p:cNvSpPr>
              <a:spLocks noChangeArrowheads="1"/>
            </p:cNvSpPr>
            <p:nvPr/>
          </p:nvSpPr>
          <p:spPr bwMode="auto">
            <a:xfrm>
              <a:off x="8527318" y="4294796"/>
              <a:ext cx="1272654" cy="5114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46" name="Rectangle 23"/>
            <p:cNvSpPr>
              <a:spLocks noChangeArrowheads="1"/>
            </p:cNvSpPr>
            <p:nvPr/>
          </p:nvSpPr>
          <p:spPr bwMode="auto">
            <a:xfrm>
              <a:off x="8527318" y="4448216"/>
              <a:ext cx="713037" cy="1462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47" name="Rectangle 24"/>
            <p:cNvSpPr>
              <a:spLocks noChangeArrowheads="1"/>
            </p:cNvSpPr>
            <p:nvPr/>
          </p:nvSpPr>
          <p:spPr bwMode="auto">
            <a:xfrm>
              <a:off x="8273079" y="1775787"/>
              <a:ext cx="1374934" cy="20602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48" name="Rectangle 25"/>
            <p:cNvSpPr>
              <a:spLocks noChangeArrowheads="1"/>
            </p:cNvSpPr>
            <p:nvPr/>
          </p:nvSpPr>
          <p:spPr bwMode="auto">
            <a:xfrm>
              <a:off x="8273079" y="1981809"/>
              <a:ext cx="1374934" cy="51140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49" name="Freeform 26"/>
            <p:cNvSpPr>
              <a:spLocks/>
            </p:cNvSpPr>
            <p:nvPr/>
          </p:nvSpPr>
          <p:spPr bwMode="auto">
            <a:xfrm>
              <a:off x="8578458" y="1569767"/>
              <a:ext cx="764177" cy="463182"/>
            </a:xfrm>
            <a:custGeom>
              <a:avLst/>
              <a:gdLst>
                <a:gd name="T0" fmla="*/ 2 w 15"/>
                <a:gd name="T1" fmla="*/ 3 h 9"/>
                <a:gd name="T2" fmla="*/ 0 w 15"/>
                <a:gd name="T3" fmla="*/ 9 h 9"/>
                <a:gd name="T4" fmla="*/ 0 w 15"/>
                <a:gd name="T5" fmla="*/ 9 h 9"/>
                <a:gd name="T6" fmla="*/ 2 w 15"/>
                <a:gd name="T7" fmla="*/ 2 h 9"/>
                <a:gd name="T8" fmla="*/ 2 w 15"/>
                <a:gd name="T9" fmla="*/ 2 h 9"/>
                <a:gd name="T10" fmla="*/ 1 w 15"/>
                <a:gd name="T11" fmla="*/ 1 h 9"/>
                <a:gd name="T12" fmla="*/ 2 w 15"/>
                <a:gd name="T13" fmla="*/ 0 h 9"/>
                <a:gd name="T14" fmla="*/ 13 w 15"/>
                <a:gd name="T15" fmla="*/ 0 h 9"/>
                <a:gd name="T16" fmla="*/ 13 w 15"/>
                <a:gd name="T17" fmla="*/ 0 h 9"/>
                <a:gd name="T18" fmla="*/ 13 w 15"/>
                <a:gd name="T19" fmla="*/ 0 h 9"/>
                <a:gd name="T20" fmla="*/ 14 w 15"/>
                <a:gd name="T21" fmla="*/ 1 h 9"/>
                <a:gd name="T22" fmla="*/ 13 w 15"/>
                <a:gd name="T23" fmla="*/ 2 h 9"/>
                <a:gd name="T24" fmla="*/ 13 w 15"/>
                <a:gd name="T25" fmla="*/ 2 h 9"/>
                <a:gd name="T26" fmla="*/ 15 w 15"/>
                <a:gd name="T27" fmla="*/ 9 h 9"/>
                <a:gd name="T28" fmla="*/ 15 w 15"/>
                <a:gd name="T29" fmla="*/ 9 h 9"/>
                <a:gd name="T30" fmla="*/ 14 w 15"/>
                <a:gd name="T31" fmla="*/ 3 h 9"/>
                <a:gd name="T32" fmla="*/ 15 w 15"/>
                <a:gd name="T33" fmla="*/ 1 h 9"/>
                <a:gd name="T34" fmla="*/ 13 w 15"/>
                <a:gd name="T35" fmla="*/ 0 h 9"/>
                <a:gd name="T36" fmla="*/ 2 w 15"/>
                <a:gd name="T37" fmla="*/ 0 h 9"/>
                <a:gd name="T38" fmla="*/ 2 w 15"/>
                <a:gd name="T39" fmla="*/ 0 h 9"/>
                <a:gd name="T40" fmla="*/ 2 w 15"/>
                <a:gd name="T41" fmla="*/ 0 h 9"/>
                <a:gd name="T42" fmla="*/ 0 w 15"/>
                <a:gd name="T43" fmla="*/ 1 h 9"/>
                <a:gd name="T44" fmla="*/ 2 w 15"/>
                <a:gd name="T45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" h="9">
                  <a:moveTo>
                    <a:pt x="2" y="3"/>
                  </a:move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2"/>
                    <a:pt x="1" y="1"/>
                  </a:cubicBezTo>
                  <a:cubicBezTo>
                    <a:pt x="1" y="1"/>
                    <a:pt x="1" y="0"/>
                    <a:pt x="2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4" y="0"/>
                    <a:pt x="14" y="1"/>
                    <a:pt x="14" y="1"/>
                  </a:cubicBezTo>
                  <a:cubicBezTo>
                    <a:pt x="14" y="2"/>
                    <a:pt x="13" y="2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4" y="2"/>
                    <a:pt x="15" y="2"/>
                    <a:pt x="15" y="1"/>
                  </a:cubicBezTo>
                  <a:cubicBezTo>
                    <a:pt x="15" y="1"/>
                    <a:pt x="14" y="0"/>
                    <a:pt x="1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2"/>
                    <a:pt x="1" y="2"/>
                    <a:pt x="2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50" name="Freeform 27"/>
            <p:cNvSpPr>
              <a:spLocks/>
            </p:cNvSpPr>
            <p:nvPr/>
          </p:nvSpPr>
          <p:spPr bwMode="auto">
            <a:xfrm>
              <a:off x="8069981" y="2804431"/>
              <a:ext cx="406197" cy="512861"/>
            </a:xfrm>
            <a:custGeom>
              <a:avLst/>
              <a:gdLst>
                <a:gd name="T0" fmla="*/ 278 w 278"/>
                <a:gd name="T1" fmla="*/ 35 h 351"/>
                <a:gd name="T2" fmla="*/ 209 w 278"/>
                <a:gd name="T3" fmla="*/ 35 h 351"/>
                <a:gd name="T4" fmla="*/ 104 w 278"/>
                <a:gd name="T5" fmla="*/ 0 h 351"/>
                <a:gd name="T6" fmla="*/ 0 w 278"/>
                <a:gd name="T7" fmla="*/ 140 h 351"/>
                <a:gd name="T8" fmla="*/ 34 w 278"/>
                <a:gd name="T9" fmla="*/ 351 h 351"/>
                <a:gd name="T10" fmla="*/ 174 w 278"/>
                <a:gd name="T11" fmla="*/ 246 h 351"/>
                <a:gd name="T12" fmla="*/ 278 w 278"/>
                <a:gd name="T13" fmla="*/ 35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8" h="351">
                  <a:moveTo>
                    <a:pt x="278" y="35"/>
                  </a:moveTo>
                  <a:lnTo>
                    <a:pt x="209" y="35"/>
                  </a:lnTo>
                  <a:lnTo>
                    <a:pt x="104" y="0"/>
                  </a:lnTo>
                  <a:lnTo>
                    <a:pt x="0" y="140"/>
                  </a:lnTo>
                  <a:lnTo>
                    <a:pt x="34" y="351"/>
                  </a:lnTo>
                  <a:lnTo>
                    <a:pt x="174" y="246"/>
                  </a:lnTo>
                  <a:lnTo>
                    <a:pt x="278" y="35"/>
                  </a:lnTo>
                  <a:close/>
                </a:path>
              </a:pathLst>
            </a:custGeom>
            <a:solidFill>
              <a:srgbClr val="FAB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51" name="Freeform 28"/>
            <p:cNvSpPr>
              <a:spLocks/>
            </p:cNvSpPr>
            <p:nvPr/>
          </p:nvSpPr>
          <p:spPr bwMode="auto">
            <a:xfrm>
              <a:off x="7000425" y="2855572"/>
              <a:ext cx="1578033" cy="1849806"/>
            </a:xfrm>
            <a:custGeom>
              <a:avLst/>
              <a:gdLst>
                <a:gd name="T0" fmla="*/ 313 w 1080"/>
                <a:gd name="T1" fmla="*/ 1266 h 1266"/>
                <a:gd name="T2" fmla="*/ 627 w 1080"/>
                <a:gd name="T3" fmla="*/ 703 h 1266"/>
                <a:gd name="T4" fmla="*/ 906 w 1080"/>
                <a:gd name="T5" fmla="*/ 492 h 1266"/>
                <a:gd name="T6" fmla="*/ 1010 w 1080"/>
                <a:gd name="T7" fmla="*/ 176 h 1266"/>
                <a:gd name="T8" fmla="*/ 1080 w 1080"/>
                <a:gd name="T9" fmla="*/ 105 h 1266"/>
                <a:gd name="T10" fmla="*/ 1045 w 1080"/>
                <a:gd name="T11" fmla="*/ 35 h 1266"/>
                <a:gd name="T12" fmla="*/ 1010 w 1080"/>
                <a:gd name="T13" fmla="*/ 0 h 1266"/>
                <a:gd name="T14" fmla="*/ 871 w 1080"/>
                <a:gd name="T15" fmla="*/ 140 h 1266"/>
                <a:gd name="T16" fmla="*/ 836 w 1080"/>
                <a:gd name="T17" fmla="*/ 246 h 1266"/>
                <a:gd name="T18" fmla="*/ 801 w 1080"/>
                <a:gd name="T19" fmla="*/ 281 h 1266"/>
                <a:gd name="T20" fmla="*/ 836 w 1080"/>
                <a:gd name="T21" fmla="*/ 140 h 1266"/>
                <a:gd name="T22" fmla="*/ 976 w 1080"/>
                <a:gd name="T23" fmla="*/ 0 h 1266"/>
                <a:gd name="T24" fmla="*/ 836 w 1080"/>
                <a:gd name="T25" fmla="*/ 0 h 1266"/>
                <a:gd name="T26" fmla="*/ 627 w 1080"/>
                <a:gd name="T27" fmla="*/ 211 h 1266"/>
                <a:gd name="T28" fmla="*/ 0 w 1080"/>
                <a:gd name="T29" fmla="*/ 1126 h 1266"/>
                <a:gd name="T30" fmla="*/ 313 w 1080"/>
                <a:gd name="T31" fmla="*/ 1266 h 1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80" h="1266">
                  <a:moveTo>
                    <a:pt x="313" y="1266"/>
                  </a:moveTo>
                  <a:lnTo>
                    <a:pt x="627" y="703"/>
                  </a:lnTo>
                  <a:lnTo>
                    <a:pt x="906" y="492"/>
                  </a:lnTo>
                  <a:lnTo>
                    <a:pt x="1010" y="176"/>
                  </a:lnTo>
                  <a:lnTo>
                    <a:pt x="1080" y="105"/>
                  </a:lnTo>
                  <a:lnTo>
                    <a:pt x="1045" y="35"/>
                  </a:lnTo>
                  <a:lnTo>
                    <a:pt x="1010" y="0"/>
                  </a:lnTo>
                  <a:lnTo>
                    <a:pt x="871" y="140"/>
                  </a:lnTo>
                  <a:lnTo>
                    <a:pt x="836" y="246"/>
                  </a:lnTo>
                  <a:lnTo>
                    <a:pt x="801" y="281"/>
                  </a:lnTo>
                  <a:lnTo>
                    <a:pt x="836" y="140"/>
                  </a:lnTo>
                  <a:lnTo>
                    <a:pt x="976" y="0"/>
                  </a:lnTo>
                  <a:lnTo>
                    <a:pt x="836" y="0"/>
                  </a:lnTo>
                  <a:lnTo>
                    <a:pt x="627" y="211"/>
                  </a:lnTo>
                  <a:lnTo>
                    <a:pt x="0" y="1126"/>
                  </a:lnTo>
                  <a:lnTo>
                    <a:pt x="313" y="1266"/>
                  </a:lnTo>
                  <a:close/>
                </a:path>
              </a:pathLst>
            </a:custGeom>
            <a:solidFill>
              <a:srgbClr val="FDD2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52" name="Freeform 29"/>
            <p:cNvSpPr>
              <a:spLocks/>
            </p:cNvSpPr>
            <p:nvPr/>
          </p:nvSpPr>
          <p:spPr bwMode="auto">
            <a:xfrm>
              <a:off x="8680738" y="2341250"/>
              <a:ext cx="151959" cy="206021"/>
            </a:xfrm>
            <a:custGeom>
              <a:avLst/>
              <a:gdLst>
                <a:gd name="T0" fmla="*/ 104 w 104"/>
                <a:gd name="T1" fmla="*/ 0 h 141"/>
                <a:gd name="T2" fmla="*/ 104 w 104"/>
                <a:gd name="T3" fmla="*/ 0 h 141"/>
                <a:gd name="T4" fmla="*/ 104 w 104"/>
                <a:gd name="T5" fmla="*/ 0 h 141"/>
                <a:gd name="T6" fmla="*/ 0 w 104"/>
                <a:gd name="T7" fmla="*/ 70 h 141"/>
                <a:gd name="T8" fmla="*/ 35 w 104"/>
                <a:gd name="T9" fmla="*/ 141 h 141"/>
                <a:gd name="T10" fmla="*/ 104 w 104"/>
                <a:gd name="T11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4" h="141">
                  <a:moveTo>
                    <a:pt x="104" y="0"/>
                  </a:moveTo>
                  <a:lnTo>
                    <a:pt x="104" y="0"/>
                  </a:lnTo>
                  <a:lnTo>
                    <a:pt x="104" y="0"/>
                  </a:lnTo>
                  <a:lnTo>
                    <a:pt x="0" y="70"/>
                  </a:lnTo>
                  <a:lnTo>
                    <a:pt x="35" y="141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F0E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53" name="Freeform 30"/>
            <p:cNvSpPr>
              <a:spLocks/>
            </p:cNvSpPr>
            <p:nvPr/>
          </p:nvSpPr>
          <p:spPr bwMode="auto">
            <a:xfrm>
              <a:off x="7865421" y="2443530"/>
              <a:ext cx="866457" cy="977504"/>
            </a:xfrm>
            <a:custGeom>
              <a:avLst/>
              <a:gdLst>
                <a:gd name="T0" fmla="*/ 593 w 593"/>
                <a:gd name="T1" fmla="*/ 35 h 669"/>
                <a:gd name="T2" fmla="*/ 558 w 593"/>
                <a:gd name="T3" fmla="*/ 0 h 669"/>
                <a:gd name="T4" fmla="*/ 0 w 593"/>
                <a:gd name="T5" fmla="*/ 634 h 669"/>
                <a:gd name="T6" fmla="*/ 35 w 593"/>
                <a:gd name="T7" fmla="*/ 669 h 669"/>
                <a:gd name="T8" fmla="*/ 593 w 593"/>
                <a:gd name="T9" fmla="*/ 35 h 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3" h="669">
                  <a:moveTo>
                    <a:pt x="593" y="35"/>
                  </a:moveTo>
                  <a:lnTo>
                    <a:pt x="558" y="0"/>
                  </a:lnTo>
                  <a:lnTo>
                    <a:pt x="0" y="634"/>
                  </a:lnTo>
                  <a:lnTo>
                    <a:pt x="35" y="669"/>
                  </a:lnTo>
                  <a:lnTo>
                    <a:pt x="593" y="35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54" name="Freeform 31"/>
            <p:cNvSpPr>
              <a:spLocks/>
            </p:cNvSpPr>
            <p:nvPr/>
          </p:nvSpPr>
          <p:spPr bwMode="auto">
            <a:xfrm>
              <a:off x="7865421" y="2443530"/>
              <a:ext cx="815317" cy="926364"/>
            </a:xfrm>
            <a:custGeom>
              <a:avLst/>
              <a:gdLst>
                <a:gd name="T0" fmla="*/ 558 w 558"/>
                <a:gd name="T1" fmla="*/ 0 h 634"/>
                <a:gd name="T2" fmla="*/ 558 w 558"/>
                <a:gd name="T3" fmla="*/ 0 h 634"/>
                <a:gd name="T4" fmla="*/ 0 w 558"/>
                <a:gd name="T5" fmla="*/ 634 h 634"/>
                <a:gd name="T6" fmla="*/ 0 w 558"/>
                <a:gd name="T7" fmla="*/ 634 h 634"/>
                <a:gd name="T8" fmla="*/ 558 w 558"/>
                <a:gd name="T9" fmla="*/ 0 h 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8" h="634">
                  <a:moveTo>
                    <a:pt x="558" y="0"/>
                  </a:moveTo>
                  <a:lnTo>
                    <a:pt x="558" y="0"/>
                  </a:lnTo>
                  <a:lnTo>
                    <a:pt x="0" y="634"/>
                  </a:lnTo>
                  <a:lnTo>
                    <a:pt x="0" y="634"/>
                  </a:lnTo>
                  <a:lnTo>
                    <a:pt x="558" y="0"/>
                  </a:lnTo>
                  <a:close/>
                </a:path>
              </a:pathLst>
            </a:custGeom>
            <a:solidFill>
              <a:srgbClr val="DB27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55" name="Freeform 32"/>
            <p:cNvSpPr>
              <a:spLocks/>
            </p:cNvSpPr>
            <p:nvPr/>
          </p:nvSpPr>
          <p:spPr bwMode="auto">
            <a:xfrm>
              <a:off x="7916561" y="2494669"/>
              <a:ext cx="815317" cy="926364"/>
            </a:xfrm>
            <a:custGeom>
              <a:avLst/>
              <a:gdLst>
                <a:gd name="T0" fmla="*/ 558 w 558"/>
                <a:gd name="T1" fmla="*/ 0 h 634"/>
                <a:gd name="T2" fmla="*/ 558 w 558"/>
                <a:gd name="T3" fmla="*/ 36 h 634"/>
                <a:gd name="T4" fmla="*/ 0 w 558"/>
                <a:gd name="T5" fmla="*/ 634 h 634"/>
                <a:gd name="T6" fmla="*/ 0 w 558"/>
                <a:gd name="T7" fmla="*/ 634 h 634"/>
                <a:gd name="T8" fmla="*/ 558 w 558"/>
                <a:gd name="T9" fmla="*/ 0 h 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8" h="634">
                  <a:moveTo>
                    <a:pt x="558" y="0"/>
                  </a:moveTo>
                  <a:lnTo>
                    <a:pt x="558" y="36"/>
                  </a:lnTo>
                  <a:lnTo>
                    <a:pt x="0" y="634"/>
                  </a:lnTo>
                  <a:lnTo>
                    <a:pt x="0" y="634"/>
                  </a:lnTo>
                  <a:lnTo>
                    <a:pt x="558" y="0"/>
                  </a:lnTo>
                  <a:close/>
                </a:path>
              </a:pathLst>
            </a:custGeom>
            <a:solidFill>
              <a:srgbClr val="DB27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56" name="Freeform 33"/>
            <p:cNvSpPr>
              <a:spLocks/>
            </p:cNvSpPr>
            <p:nvPr/>
          </p:nvSpPr>
          <p:spPr bwMode="auto">
            <a:xfrm>
              <a:off x="7814281" y="3369894"/>
              <a:ext cx="102280" cy="102280"/>
            </a:xfrm>
            <a:custGeom>
              <a:avLst/>
              <a:gdLst>
                <a:gd name="T0" fmla="*/ 70 w 70"/>
                <a:gd name="T1" fmla="*/ 35 h 70"/>
                <a:gd name="T2" fmla="*/ 35 w 70"/>
                <a:gd name="T3" fmla="*/ 0 h 70"/>
                <a:gd name="T4" fmla="*/ 0 w 70"/>
                <a:gd name="T5" fmla="*/ 35 h 70"/>
                <a:gd name="T6" fmla="*/ 35 w 70"/>
                <a:gd name="T7" fmla="*/ 70 h 70"/>
                <a:gd name="T8" fmla="*/ 70 w 70"/>
                <a:gd name="T9" fmla="*/ 3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0">
                  <a:moveTo>
                    <a:pt x="70" y="35"/>
                  </a:moveTo>
                  <a:lnTo>
                    <a:pt x="35" y="0"/>
                  </a:lnTo>
                  <a:lnTo>
                    <a:pt x="0" y="35"/>
                  </a:lnTo>
                  <a:lnTo>
                    <a:pt x="35" y="70"/>
                  </a:lnTo>
                  <a:lnTo>
                    <a:pt x="70" y="35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57" name="Freeform 34"/>
            <p:cNvSpPr>
              <a:spLocks/>
            </p:cNvSpPr>
            <p:nvPr/>
          </p:nvSpPr>
          <p:spPr bwMode="auto">
            <a:xfrm>
              <a:off x="7763141" y="3421033"/>
              <a:ext cx="102280" cy="102280"/>
            </a:xfrm>
            <a:custGeom>
              <a:avLst/>
              <a:gdLst>
                <a:gd name="T0" fmla="*/ 35 w 70"/>
                <a:gd name="T1" fmla="*/ 70 h 70"/>
                <a:gd name="T2" fmla="*/ 0 w 70"/>
                <a:gd name="T3" fmla="*/ 35 h 70"/>
                <a:gd name="T4" fmla="*/ 35 w 70"/>
                <a:gd name="T5" fmla="*/ 0 h 70"/>
                <a:gd name="T6" fmla="*/ 70 w 70"/>
                <a:gd name="T7" fmla="*/ 35 h 70"/>
                <a:gd name="T8" fmla="*/ 35 w 70"/>
                <a:gd name="T9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0">
                  <a:moveTo>
                    <a:pt x="35" y="70"/>
                  </a:moveTo>
                  <a:lnTo>
                    <a:pt x="0" y="35"/>
                  </a:lnTo>
                  <a:lnTo>
                    <a:pt x="35" y="0"/>
                  </a:lnTo>
                  <a:lnTo>
                    <a:pt x="70" y="35"/>
                  </a:lnTo>
                  <a:lnTo>
                    <a:pt x="35" y="7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58" name="Freeform 35"/>
            <p:cNvSpPr>
              <a:spLocks/>
            </p:cNvSpPr>
            <p:nvPr/>
          </p:nvSpPr>
          <p:spPr bwMode="auto">
            <a:xfrm>
              <a:off x="8781557" y="2341250"/>
              <a:ext cx="51140" cy="51140"/>
            </a:xfrm>
            <a:custGeom>
              <a:avLst/>
              <a:gdLst>
                <a:gd name="T0" fmla="*/ 0 w 35"/>
                <a:gd name="T1" fmla="*/ 35 h 35"/>
                <a:gd name="T2" fmla="*/ 35 w 35"/>
                <a:gd name="T3" fmla="*/ 0 h 35"/>
                <a:gd name="T4" fmla="*/ 35 w 35"/>
                <a:gd name="T5" fmla="*/ 0 h 35"/>
                <a:gd name="T6" fmla="*/ 35 w 35"/>
                <a:gd name="T7" fmla="*/ 0 h 35"/>
                <a:gd name="T8" fmla="*/ 35 w 35"/>
                <a:gd name="T9" fmla="*/ 35 h 35"/>
                <a:gd name="T10" fmla="*/ 0 w 35"/>
                <a:gd name="T11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35">
                  <a:moveTo>
                    <a:pt x="0" y="35"/>
                  </a:moveTo>
                  <a:lnTo>
                    <a:pt x="35" y="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35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1C19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59" name="Freeform 36"/>
            <p:cNvSpPr>
              <a:spLocks/>
            </p:cNvSpPr>
            <p:nvPr/>
          </p:nvSpPr>
          <p:spPr bwMode="auto">
            <a:xfrm>
              <a:off x="7000425" y="2700691"/>
              <a:ext cx="1526893" cy="1800127"/>
            </a:xfrm>
            <a:custGeom>
              <a:avLst/>
              <a:gdLst>
                <a:gd name="T0" fmla="*/ 0 w 1045"/>
                <a:gd name="T1" fmla="*/ 1232 h 1232"/>
                <a:gd name="T2" fmla="*/ 418 w 1045"/>
                <a:gd name="T3" fmla="*/ 493 h 1232"/>
                <a:gd name="T4" fmla="*/ 453 w 1045"/>
                <a:gd name="T5" fmla="*/ 211 h 1232"/>
                <a:gd name="T6" fmla="*/ 522 w 1045"/>
                <a:gd name="T7" fmla="*/ 106 h 1232"/>
                <a:gd name="T8" fmla="*/ 627 w 1045"/>
                <a:gd name="T9" fmla="*/ 0 h 1232"/>
                <a:gd name="T10" fmla="*/ 732 w 1045"/>
                <a:gd name="T11" fmla="*/ 0 h 1232"/>
                <a:gd name="T12" fmla="*/ 801 w 1045"/>
                <a:gd name="T13" fmla="*/ 0 h 1232"/>
                <a:gd name="T14" fmla="*/ 1010 w 1045"/>
                <a:gd name="T15" fmla="*/ 0 h 1232"/>
                <a:gd name="T16" fmla="*/ 1045 w 1045"/>
                <a:gd name="T17" fmla="*/ 0 h 1232"/>
                <a:gd name="T18" fmla="*/ 1010 w 1045"/>
                <a:gd name="T19" fmla="*/ 71 h 1232"/>
                <a:gd name="T20" fmla="*/ 941 w 1045"/>
                <a:gd name="T21" fmla="*/ 106 h 1232"/>
                <a:gd name="T22" fmla="*/ 906 w 1045"/>
                <a:gd name="T23" fmla="*/ 106 h 1232"/>
                <a:gd name="T24" fmla="*/ 766 w 1045"/>
                <a:gd name="T25" fmla="*/ 211 h 1232"/>
                <a:gd name="T26" fmla="*/ 557 w 1045"/>
                <a:gd name="T27" fmla="*/ 422 h 1232"/>
                <a:gd name="T28" fmla="*/ 0 w 1045"/>
                <a:gd name="T29" fmla="*/ 1232 h 1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45" h="1232">
                  <a:moveTo>
                    <a:pt x="0" y="1232"/>
                  </a:moveTo>
                  <a:lnTo>
                    <a:pt x="418" y="493"/>
                  </a:lnTo>
                  <a:lnTo>
                    <a:pt x="453" y="211"/>
                  </a:lnTo>
                  <a:lnTo>
                    <a:pt x="522" y="106"/>
                  </a:lnTo>
                  <a:lnTo>
                    <a:pt x="627" y="0"/>
                  </a:lnTo>
                  <a:lnTo>
                    <a:pt x="732" y="0"/>
                  </a:lnTo>
                  <a:lnTo>
                    <a:pt x="801" y="0"/>
                  </a:lnTo>
                  <a:lnTo>
                    <a:pt x="1010" y="0"/>
                  </a:lnTo>
                  <a:lnTo>
                    <a:pt x="1045" y="0"/>
                  </a:lnTo>
                  <a:lnTo>
                    <a:pt x="1010" y="71"/>
                  </a:lnTo>
                  <a:lnTo>
                    <a:pt x="941" y="106"/>
                  </a:lnTo>
                  <a:lnTo>
                    <a:pt x="906" y="106"/>
                  </a:lnTo>
                  <a:lnTo>
                    <a:pt x="766" y="211"/>
                  </a:lnTo>
                  <a:lnTo>
                    <a:pt x="557" y="422"/>
                  </a:lnTo>
                  <a:lnTo>
                    <a:pt x="0" y="1232"/>
                  </a:lnTo>
                  <a:close/>
                </a:path>
              </a:pathLst>
            </a:custGeom>
            <a:solidFill>
              <a:srgbClr val="FDD2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60" name="Freeform 37"/>
            <p:cNvSpPr>
              <a:spLocks/>
            </p:cNvSpPr>
            <p:nvPr/>
          </p:nvSpPr>
          <p:spPr bwMode="auto">
            <a:xfrm>
              <a:off x="8375359" y="2906711"/>
              <a:ext cx="151959" cy="206021"/>
            </a:xfrm>
            <a:custGeom>
              <a:avLst/>
              <a:gdLst>
                <a:gd name="T0" fmla="*/ 35 w 104"/>
                <a:gd name="T1" fmla="*/ 0 h 141"/>
                <a:gd name="T2" fmla="*/ 104 w 104"/>
                <a:gd name="T3" fmla="*/ 0 h 141"/>
                <a:gd name="T4" fmla="*/ 104 w 104"/>
                <a:gd name="T5" fmla="*/ 70 h 141"/>
                <a:gd name="T6" fmla="*/ 69 w 104"/>
                <a:gd name="T7" fmla="*/ 141 h 141"/>
                <a:gd name="T8" fmla="*/ 0 w 104"/>
                <a:gd name="T9" fmla="*/ 105 h 141"/>
                <a:gd name="T10" fmla="*/ 35 w 104"/>
                <a:gd name="T11" fmla="*/ 35 h 141"/>
                <a:gd name="T12" fmla="*/ 35 w 104"/>
                <a:gd name="T13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141">
                  <a:moveTo>
                    <a:pt x="35" y="0"/>
                  </a:moveTo>
                  <a:lnTo>
                    <a:pt x="104" y="0"/>
                  </a:lnTo>
                  <a:lnTo>
                    <a:pt x="104" y="70"/>
                  </a:lnTo>
                  <a:lnTo>
                    <a:pt x="69" y="141"/>
                  </a:lnTo>
                  <a:lnTo>
                    <a:pt x="0" y="105"/>
                  </a:lnTo>
                  <a:lnTo>
                    <a:pt x="35" y="35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FCF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61" name="Freeform 38"/>
            <p:cNvSpPr>
              <a:spLocks/>
            </p:cNvSpPr>
            <p:nvPr/>
          </p:nvSpPr>
          <p:spPr bwMode="auto">
            <a:xfrm>
              <a:off x="8324220" y="2700691"/>
              <a:ext cx="203098" cy="51140"/>
            </a:xfrm>
            <a:custGeom>
              <a:avLst/>
              <a:gdLst>
                <a:gd name="T0" fmla="*/ 0 w 139"/>
                <a:gd name="T1" fmla="*/ 0 h 35"/>
                <a:gd name="T2" fmla="*/ 0 w 139"/>
                <a:gd name="T3" fmla="*/ 35 h 35"/>
                <a:gd name="T4" fmla="*/ 70 w 139"/>
                <a:gd name="T5" fmla="*/ 35 h 35"/>
                <a:gd name="T6" fmla="*/ 104 w 139"/>
                <a:gd name="T7" fmla="*/ 35 h 35"/>
                <a:gd name="T8" fmla="*/ 139 w 139"/>
                <a:gd name="T9" fmla="*/ 0 h 35"/>
                <a:gd name="T10" fmla="*/ 104 w 139"/>
                <a:gd name="T11" fmla="*/ 0 h 35"/>
                <a:gd name="T12" fmla="*/ 0 w 139"/>
                <a:gd name="T13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9" h="35">
                  <a:moveTo>
                    <a:pt x="0" y="0"/>
                  </a:moveTo>
                  <a:lnTo>
                    <a:pt x="0" y="35"/>
                  </a:lnTo>
                  <a:lnTo>
                    <a:pt x="70" y="35"/>
                  </a:lnTo>
                  <a:lnTo>
                    <a:pt x="104" y="35"/>
                  </a:lnTo>
                  <a:lnTo>
                    <a:pt x="139" y="0"/>
                  </a:lnTo>
                  <a:lnTo>
                    <a:pt x="1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F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62" name="Freeform 39"/>
            <p:cNvSpPr>
              <a:spLocks/>
            </p:cNvSpPr>
            <p:nvPr/>
          </p:nvSpPr>
          <p:spPr bwMode="auto">
            <a:xfrm>
              <a:off x="7916561" y="2855572"/>
              <a:ext cx="407658" cy="410581"/>
            </a:xfrm>
            <a:custGeom>
              <a:avLst/>
              <a:gdLst>
                <a:gd name="T0" fmla="*/ 0 w 279"/>
                <a:gd name="T1" fmla="*/ 281 h 281"/>
                <a:gd name="T2" fmla="*/ 139 w 279"/>
                <a:gd name="T3" fmla="*/ 35 h 281"/>
                <a:gd name="T4" fmla="*/ 174 w 279"/>
                <a:gd name="T5" fmla="*/ 0 h 281"/>
                <a:gd name="T6" fmla="*/ 279 w 279"/>
                <a:gd name="T7" fmla="*/ 0 h 281"/>
                <a:gd name="T8" fmla="*/ 0 w 279"/>
                <a:gd name="T9" fmla="*/ 281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9" h="281">
                  <a:moveTo>
                    <a:pt x="0" y="281"/>
                  </a:moveTo>
                  <a:lnTo>
                    <a:pt x="139" y="35"/>
                  </a:lnTo>
                  <a:lnTo>
                    <a:pt x="174" y="0"/>
                  </a:lnTo>
                  <a:lnTo>
                    <a:pt x="279" y="0"/>
                  </a:lnTo>
                  <a:lnTo>
                    <a:pt x="0" y="281"/>
                  </a:lnTo>
                  <a:close/>
                </a:path>
              </a:pathLst>
            </a:custGeom>
            <a:solidFill>
              <a:srgbClr val="FAB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63" name="Freeform 40"/>
            <p:cNvSpPr>
              <a:spLocks/>
            </p:cNvSpPr>
            <p:nvPr/>
          </p:nvSpPr>
          <p:spPr bwMode="auto">
            <a:xfrm>
              <a:off x="7916561" y="3112733"/>
              <a:ext cx="305378" cy="359441"/>
            </a:xfrm>
            <a:custGeom>
              <a:avLst/>
              <a:gdLst>
                <a:gd name="T0" fmla="*/ 105 w 209"/>
                <a:gd name="T1" fmla="*/ 211 h 246"/>
                <a:gd name="T2" fmla="*/ 209 w 209"/>
                <a:gd name="T3" fmla="*/ 105 h 246"/>
                <a:gd name="T4" fmla="*/ 209 w 209"/>
                <a:gd name="T5" fmla="*/ 0 h 246"/>
                <a:gd name="T6" fmla="*/ 0 w 209"/>
                <a:gd name="T7" fmla="*/ 246 h 246"/>
                <a:gd name="T8" fmla="*/ 105 w 209"/>
                <a:gd name="T9" fmla="*/ 211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46">
                  <a:moveTo>
                    <a:pt x="105" y="211"/>
                  </a:moveTo>
                  <a:lnTo>
                    <a:pt x="209" y="105"/>
                  </a:lnTo>
                  <a:lnTo>
                    <a:pt x="209" y="0"/>
                  </a:lnTo>
                  <a:lnTo>
                    <a:pt x="0" y="246"/>
                  </a:lnTo>
                  <a:lnTo>
                    <a:pt x="105" y="211"/>
                  </a:lnTo>
                  <a:close/>
                </a:path>
              </a:pathLst>
            </a:custGeom>
            <a:solidFill>
              <a:srgbClr val="FAB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64" name="Freeform 41"/>
            <p:cNvSpPr>
              <a:spLocks/>
            </p:cNvSpPr>
            <p:nvPr/>
          </p:nvSpPr>
          <p:spPr bwMode="auto">
            <a:xfrm>
              <a:off x="7000425" y="3008991"/>
              <a:ext cx="713037" cy="1542966"/>
            </a:xfrm>
            <a:custGeom>
              <a:avLst/>
              <a:gdLst>
                <a:gd name="T0" fmla="*/ 453 w 488"/>
                <a:gd name="T1" fmla="*/ 0 h 1056"/>
                <a:gd name="T2" fmla="*/ 488 w 488"/>
                <a:gd name="T3" fmla="*/ 387 h 1056"/>
                <a:gd name="T4" fmla="*/ 104 w 488"/>
                <a:gd name="T5" fmla="*/ 1056 h 1056"/>
                <a:gd name="T6" fmla="*/ 0 w 488"/>
                <a:gd name="T7" fmla="*/ 1021 h 1056"/>
                <a:gd name="T8" fmla="*/ 418 w 488"/>
                <a:gd name="T9" fmla="*/ 282 h 1056"/>
                <a:gd name="T10" fmla="*/ 453 w 488"/>
                <a:gd name="T11" fmla="*/ 0 h 1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8" h="1056">
                  <a:moveTo>
                    <a:pt x="453" y="0"/>
                  </a:moveTo>
                  <a:lnTo>
                    <a:pt x="488" y="387"/>
                  </a:lnTo>
                  <a:lnTo>
                    <a:pt x="104" y="1056"/>
                  </a:lnTo>
                  <a:lnTo>
                    <a:pt x="0" y="1021"/>
                  </a:lnTo>
                  <a:lnTo>
                    <a:pt x="418" y="282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rgbClr val="FAB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65" name="Freeform 42"/>
            <p:cNvSpPr>
              <a:spLocks/>
            </p:cNvSpPr>
            <p:nvPr/>
          </p:nvSpPr>
          <p:spPr bwMode="auto">
            <a:xfrm>
              <a:off x="7865421" y="3163872"/>
              <a:ext cx="610757" cy="822623"/>
            </a:xfrm>
            <a:custGeom>
              <a:avLst/>
              <a:gdLst>
                <a:gd name="T0" fmla="*/ 418 w 418"/>
                <a:gd name="T1" fmla="*/ 0 h 563"/>
                <a:gd name="T2" fmla="*/ 279 w 418"/>
                <a:gd name="T3" fmla="*/ 281 h 563"/>
                <a:gd name="T4" fmla="*/ 35 w 418"/>
                <a:gd name="T5" fmla="*/ 492 h 563"/>
                <a:gd name="T6" fmla="*/ 0 w 418"/>
                <a:gd name="T7" fmla="*/ 563 h 563"/>
                <a:gd name="T8" fmla="*/ 35 w 418"/>
                <a:gd name="T9" fmla="*/ 492 h 563"/>
                <a:gd name="T10" fmla="*/ 314 w 418"/>
                <a:gd name="T11" fmla="*/ 281 h 563"/>
                <a:gd name="T12" fmla="*/ 418 w 418"/>
                <a:gd name="T13" fmla="*/ 0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8" h="563">
                  <a:moveTo>
                    <a:pt x="418" y="0"/>
                  </a:moveTo>
                  <a:lnTo>
                    <a:pt x="279" y="281"/>
                  </a:lnTo>
                  <a:lnTo>
                    <a:pt x="35" y="492"/>
                  </a:lnTo>
                  <a:lnTo>
                    <a:pt x="0" y="563"/>
                  </a:lnTo>
                  <a:lnTo>
                    <a:pt x="35" y="492"/>
                  </a:lnTo>
                  <a:lnTo>
                    <a:pt x="314" y="281"/>
                  </a:lnTo>
                  <a:lnTo>
                    <a:pt x="418" y="0"/>
                  </a:lnTo>
                  <a:close/>
                </a:path>
              </a:pathLst>
            </a:custGeom>
            <a:solidFill>
              <a:srgbClr val="FAB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66" name="Freeform 43"/>
            <p:cNvSpPr>
              <a:spLocks/>
            </p:cNvSpPr>
            <p:nvPr/>
          </p:nvSpPr>
          <p:spPr bwMode="auto">
            <a:xfrm>
              <a:off x="8069981" y="2751830"/>
              <a:ext cx="49679" cy="154881"/>
            </a:xfrm>
            <a:custGeom>
              <a:avLst/>
              <a:gdLst>
                <a:gd name="T0" fmla="*/ 34 w 34"/>
                <a:gd name="T1" fmla="*/ 106 h 106"/>
                <a:gd name="T2" fmla="*/ 0 w 34"/>
                <a:gd name="T3" fmla="*/ 0 h 106"/>
                <a:gd name="T4" fmla="*/ 34 w 34"/>
                <a:gd name="T5" fmla="*/ 106 h 106"/>
                <a:gd name="T6" fmla="*/ 34 w 34"/>
                <a:gd name="T7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06">
                  <a:moveTo>
                    <a:pt x="34" y="106"/>
                  </a:moveTo>
                  <a:lnTo>
                    <a:pt x="0" y="0"/>
                  </a:lnTo>
                  <a:lnTo>
                    <a:pt x="34" y="106"/>
                  </a:lnTo>
                  <a:lnTo>
                    <a:pt x="34" y="106"/>
                  </a:lnTo>
                  <a:close/>
                </a:path>
              </a:pathLst>
            </a:custGeom>
            <a:solidFill>
              <a:srgbClr val="FAB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67" name="Freeform 44"/>
            <p:cNvSpPr>
              <a:spLocks/>
            </p:cNvSpPr>
            <p:nvPr/>
          </p:nvSpPr>
          <p:spPr bwMode="auto">
            <a:xfrm>
              <a:off x="8069981" y="3369894"/>
              <a:ext cx="0" cy="153420"/>
            </a:xfrm>
            <a:custGeom>
              <a:avLst/>
              <a:gdLst>
                <a:gd name="T0" fmla="*/ 0 h 105"/>
                <a:gd name="T1" fmla="*/ 105 h 105"/>
                <a:gd name="T2" fmla="*/ 35 h 105"/>
                <a:gd name="T3" fmla="*/ 0 h 105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05">
                  <a:moveTo>
                    <a:pt x="0" y="0"/>
                  </a:moveTo>
                  <a:lnTo>
                    <a:pt x="0" y="105"/>
                  </a:lnTo>
                  <a:lnTo>
                    <a:pt x="0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B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68" name="Freeform 45"/>
            <p:cNvSpPr>
              <a:spLocks/>
            </p:cNvSpPr>
            <p:nvPr/>
          </p:nvSpPr>
          <p:spPr bwMode="auto">
            <a:xfrm>
              <a:off x="9750294" y="2649550"/>
              <a:ext cx="1221515" cy="1953547"/>
            </a:xfrm>
            <a:custGeom>
              <a:avLst/>
              <a:gdLst>
                <a:gd name="T0" fmla="*/ 34 w 836"/>
                <a:gd name="T1" fmla="*/ 317 h 1337"/>
                <a:gd name="T2" fmla="*/ 69 w 836"/>
                <a:gd name="T3" fmla="*/ 563 h 1337"/>
                <a:gd name="T4" fmla="*/ 104 w 836"/>
                <a:gd name="T5" fmla="*/ 704 h 1337"/>
                <a:gd name="T6" fmla="*/ 244 w 836"/>
                <a:gd name="T7" fmla="*/ 809 h 1337"/>
                <a:gd name="T8" fmla="*/ 522 w 836"/>
                <a:gd name="T9" fmla="*/ 1337 h 1337"/>
                <a:gd name="T10" fmla="*/ 836 w 836"/>
                <a:gd name="T11" fmla="*/ 1196 h 1337"/>
                <a:gd name="T12" fmla="*/ 522 w 836"/>
                <a:gd name="T13" fmla="*/ 704 h 1337"/>
                <a:gd name="T14" fmla="*/ 487 w 836"/>
                <a:gd name="T15" fmla="*/ 246 h 1337"/>
                <a:gd name="T16" fmla="*/ 453 w 836"/>
                <a:gd name="T17" fmla="*/ 176 h 1337"/>
                <a:gd name="T18" fmla="*/ 209 w 836"/>
                <a:gd name="T19" fmla="*/ 0 h 1337"/>
                <a:gd name="T20" fmla="*/ 209 w 836"/>
                <a:gd name="T21" fmla="*/ 352 h 1337"/>
                <a:gd name="T22" fmla="*/ 209 w 836"/>
                <a:gd name="T23" fmla="*/ 352 h 1337"/>
                <a:gd name="T24" fmla="*/ 209 w 836"/>
                <a:gd name="T25" fmla="*/ 387 h 1337"/>
                <a:gd name="T26" fmla="*/ 174 w 836"/>
                <a:gd name="T27" fmla="*/ 176 h 1337"/>
                <a:gd name="T28" fmla="*/ 69 w 836"/>
                <a:gd name="T29" fmla="*/ 35 h 1337"/>
                <a:gd name="T30" fmla="*/ 34 w 836"/>
                <a:gd name="T31" fmla="*/ 70 h 1337"/>
                <a:gd name="T32" fmla="*/ 0 w 836"/>
                <a:gd name="T33" fmla="*/ 211 h 1337"/>
                <a:gd name="T34" fmla="*/ 34 w 836"/>
                <a:gd name="T35" fmla="*/ 317 h 1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36" h="1337">
                  <a:moveTo>
                    <a:pt x="34" y="317"/>
                  </a:moveTo>
                  <a:lnTo>
                    <a:pt x="69" y="563"/>
                  </a:lnTo>
                  <a:lnTo>
                    <a:pt x="104" y="704"/>
                  </a:lnTo>
                  <a:lnTo>
                    <a:pt x="244" y="809"/>
                  </a:lnTo>
                  <a:lnTo>
                    <a:pt x="522" y="1337"/>
                  </a:lnTo>
                  <a:lnTo>
                    <a:pt x="836" y="1196"/>
                  </a:lnTo>
                  <a:lnTo>
                    <a:pt x="522" y="704"/>
                  </a:lnTo>
                  <a:lnTo>
                    <a:pt x="487" y="246"/>
                  </a:lnTo>
                  <a:lnTo>
                    <a:pt x="453" y="176"/>
                  </a:lnTo>
                  <a:lnTo>
                    <a:pt x="209" y="0"/>
                  </a:lnTo>
                  <a:lnTo>
                    <a:pt x="209" y="352"/>
                  </a:lnTo>
                  <a:lnTo>
                    <a:pt x="209" y="352"/>
                  </a:lnTo>
                  <a:lnTo>
                    <a:pt x="209" y="387"/>
                  </a:lnTo>
                  <a:lnTo>
                    <a:pt x="174" y="176"/>
                  </a:lnTo>
                  <a:lnTo>
                    <a:pt x="69" y="35"/>
                  </a:lnTo>
                  <a:lnTo>
                    <a:pt x="34" y="70"/>
                  </a:lnTo>
                  <a:lnTo>
                    <a:pt x="0" y="211"/>
                  </a:lnTo>
                  <a:lnTo>
                    <a:pt x="34" y="317"/>
                  </a:lnTo>
                  <a:close/>
                </a:path>
              </a:pathLst>
            </a:custGeom>
            <a:solidFill>
              <a:srgbClr val="FDD2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69" name="Freeform 46"/>
            <p:cNvSpPr>
              <a:spLocks/>
            </p:cNvSpPr>
            <p:nvPr/>
          </p:nvSpPr>
          <p:spPr bwMode="auto">
            <a:xfrm>
              <a:off x="9799973" y="2751830"/>
              <a:ext cx="153419" cy="154881"/>
            </a:xfrm>
            <a:custGeom>
              <a:avLst/>
              <a:gdLst>
                <a:gd name="T0" fmla="*/ 0 w 105"/>
                <a:gd name="T1" fmla="*/ 106 h 106"/>
                <a:gd name="T2" fmla="*/ 105 w 105"/>
                <a:gd name="T3" fmla="*/ 71 h 106"/>
                <a:gd name="T4" fmla="*/ 35 w 105"/>
                <a:gd name="T5" fmla="*/ 0 h 106"/>
                <a:gd name="T6" fmla="*/ 0 w 105"/>
                <a:gd name="T7" fmla="*/ 0 h 106"/>
                <a:gd name="T8" fmla="*/ 0 w 105"/>
                <a:gd name="T9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" h="106">
                  <a:moveTo>
                    <a:pt x="0" y="106"/>
                  </a:moveTo>
                  <a:lnTo>
                    <a:pt x="105" y="71"/>
                  </a:lnTo>
                  <a:lnTo>
                    <a:pt x="35" y="0"/>
                  </a:lnTo>
                  <a:lnTo>
                    <a:pt x="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FCF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70" name="Freeform 47"/>
            <p:cNvSpPr>
              <a:spLocks/>
            </p:cNvSpPr>
            <p:nvPr/>
          </p:nvSpPr>
          <p:spPr bwMode="auto">
            <a:xfrm>
              <a:off x="10156492" y="2700691"/>
              <a:ext cx="815317" cy="1747526"/>
            </a:xfrm>
            <a:custGeom>
              <a:avLst/>
              <a:gdLst>
                <a:gd name="T0" fmla="*/ 488 w 558"/>
                <a:gd name="T1" fmla="*/ 1196 h 1196"/>
                <a:gd name="T2" fmla="*/ 140 w 558"/>
                <a:gd name="T3" fmla="*/ 633 h 1196"/>
                <a:gd name="T4" fmla="*/ 105 w 558"/>
                <a:gd name="T5" fmla="*/ 211 h 1196"/>
                <a:gd name="T6" fmla="*/ 0 w 558"/>
                <a:gd name="T7" fmla="*/ 0 h 1196"/>
                <a:gd name="T8" fmla="*/ 140 w 558"/>
                <a:gd name="T9" fmla="*/ 211 h 1196"/>
                <a:gd name="T10" fmla="*/ 244 w 558"/>
                <a:gd name="T11" fmla="*/ 669 h 1196"/>
                <a:gd name="T12" fmla="*/ 558 w 558"/>
                <a:gd name="T13" fmla="*/ 1161 h 1196"/>
                <a:gd name="T14" fmla="*/ 488 w 558"/>
                <a:gd name="T15" fmla="*/ 1196 h 1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8" h="1196">
                  <a:moveTo>
                    <a:pt x="488" y="1196"/>
                  </a:moveTo>
                  <a:lnTo>
                    <a:pt x="140" y="633"/>
                  </a:lnTo>
                  <a:lnTo>
                    <a:pt x="105" y="211"/>
                  </a:lnTo>
                  <a:lnTo>
                    <a:pt x="0" y="0"/>
                  </a:lnTo>
                  <a:lnTo>
                    <a:pt x="140" y="211"/>
                  </a:lnTo>
                  <a:lnTo>
                    <a:pt x="244" y="669"/>
                  </a:lnTo>
                  <a:lnTo>
                    <a:pt x="558" y="1161"/>
                  </a:lnTo>
                  <a:lnTo>
                    <a:pt x="488" y="1196"/>
                  </a:lnTo>
                  <a:close/>
                </a:path>
              </a:pathLst>
            </a:custGeom>
            <a:solidFill>
              <a:srgbClr val="FAB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71" name="Freeform 48"/>
            <p:cNvSpPr>
              <a:spLocks/>
            </p:cNvSpPr>
            <p:nvPr/>
          </p:nvSpPr>
          <p:spPr bwMode="auto">
            <a:xfrm>
              <a:off x="10055672" y="3112733"/>
              <a:ext cx="51140" cy="359441"/>
            </a:xfrm>
            <a:custGeom>
              <a:avLst/>
              <a:gdLst>
                <a:gd name="T0" fmla="*/ 0 w 35"/>
                <a:gd name="T1" fmla="*/ 0 h 246"/>
                <a:gd name="T2" fmla="*/ 35 w 35"/>
                <a:gd name="T3" fmla="*/ 246 h 246"/>
                <a:gd name="T4" fmla="*/ 35 w 35"/>
                <a:gd name="T5" fmla="*/ 70 h 246"/>
                <a:gd name="T6" fmla="*/ 0 w 35"/>
                <a:gd name="T7" fmla="*/ 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46">
                  <a:moveTo>
                    <a:pt x="0" y="0"/>
                  </a:moveTo>
                  <a:lnTo>
                    <a:pt x="35" y="246"/>
                  </a:lnTo>
                  <a:lnTo>
                    <a:pt x="35" y="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B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72" name="Freeform 49"/>
            <p:cNvSpPr>
              <a:spLocks/>
            </p:cNvSpPr>
            <p:nvPr/>
          </p:nvSpPr>
          <p:spPr bwMode="auto">
            <a:xfrm>
              <a:off x="10106813" y="3678194"/>
              <a:ext cx="661897" cy="616602"/>
            </a:xfrm>
            <a:custGeom>
              <a:avLst/>
              <a:gdLst>
                <a:gd name="T0" fmla="*/ 453 w 453"/>
                <a:gd name="T1" fmla="*/ 140 h 422"/>
                <a:gd name="T2" fmla="*/ 348 w 453"/>
                <a:gd name="T3" fmla="*/ 0 h 422"/>
                <a:gd name="T4" fmla="*/ 0 w 453"/>
                <a:gd name="T5" fmla="*/ 281 h 422"/>
                <a:gd name="T6" fmla="*/ 34 w 453"/>
                <a:gd name="T7" fmla="*/ 422 h 422"/>
                <a:gd name="T8" fmla="*/ 453 w 453"/>
                <a:gd name="T9" fmla="*/ 140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3" h="422">
                  <a:moveTo>
                    <a:pt x="453" y="140"/>
                  </a:moveTo>
                  <a:lnTo>
                    <a:pt x="348" y="0"/>
                  </a:lnTo>
                  <a:lnTo>
                    <a:pt x="0" y="281"/>
                  </a:lnTo>
                  <a:lnTo>
                    <a:pt x="34" y="422"/>
                  </a:lnTo>
                  <a:lnTo>
                    <a:pt x="453" y="1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73" name="任意多边形 172"/>
            <p:cNvSpPr>
              <a:spLocks/>
            </p:cNvSpPr>
            <p:nvPr/>
          </p:nvSpPr>
          <p:spPr bwMode="auto">
            <a:xfrm>
              <a:off x="10156492" y="3882754"/>
              <a:ext cx="1550138" cy="1336945"/>
            </a:xfrm>
            <a:custGeom>
              <a:avLst/>
              <a:gdLst>
                <a:gd name="connsiteX0" fmla="*/ 612218 w 1550138"/>
                <a:gd name="connsiteY0" fmla="*/ 0 h 1336945"/>
                <a:gd name="connsiteX1" fmla="*/ 1550138 w 1550138"/>
                <a:gd name="connsiteY1" fmla="*/ 1336945 h 1336945"/>
                <a:gd name="connsiteX2" fmla="*/ 435500 w 1550138"/>
                <a:gd name="connsiteY2" fmla="*/ 1336945 h 1336945"/>
                <a:gd name="connsiteX3" fmla="*/ 0 w 1550138"/>
                <a:gd name="connsiteY3" fmla="*/ 412042 h 1336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0138" h="1336945">
                  <a:moveTo>
                    <a:pt x="612218" y="0"/>
                  </a:moveTo>
                  <a:lnTo>
                    <a:pt x="1550138" y="1336945"/>
                  </a:lnTo>
                  <a:lnTo>
                    <a:pt x="435500" y="1336945"/>
                  </a:lnTo>
                  <a:lnTo>
                    <a:pt x="0" y="412042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74" name="Freeform 51"/>
            <p:cNvSpPr>
              <a:spLocks/>
            </p:cNvSpPr>
            <p:nvPr/>
          </p:nvSpPr>
          <p:spPr bwMode="auto">
            <a:xfrm>
              <a:off x="7254664" y="3625593"/>
              <a:ext cx="610757" cy="618063"/>
            </a:xfrm>
            <a:custGeom>
              <a:avLst/>
              <a:gdLst>
                <a:gd name="T0" fmla="*/ 0 w 418"/>
                <a:gd name="T1" fmla="*/ 106 h 423"/>
                <a:gd name="T2" fmla="*/ 105 w 418"/>
                <a:gd name="T3" fmla="*/ 0 h 423"/>
                <a:gd name="T4" fmla="*/ 418 w 418"/>
                <a:gd name="T5" fmla="*/ 317 h 423"/>
                <a:gd name="T6" fmla="*/ 348 w 418"/>
                <a:gd name="T7" fmla="*/ 423 h 423"/>
                <a:gd name="T8" fmla="*/ 0 w 418"/>
                <a:gd name="T9" fmla="*/ 106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8" h="423">
                  <a:moveTo>
                    <a:pt x="0" y="106"/>
                  </a:moveTo>
                  <a:lnTo>
                    <a:pt x="105" y="0"/>
                  </a:lnTo>
                  <a:lnTo>
                    <a:pt x="418" y="317"/>
                  </a:lnTo>
                  <a:lnTo>
                    <a:pt x="348" y="423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75" name="任意多边形 174"/>
            <p:cNvSpPr>
              <a:spLocks/>
            </p:cNvSpPr>
            <p:nvPr/>
          </p:nvSpPr>
          <p:spPr bwMode="auto">
            <a:xfrm>
              <a:off x="6083558" y="3780474"/>
              <a:ext cx="1679582" cy="1439225"/>
            </a:xfrm>
            <a:custGeom>
              <a:avLst/>
              <a:gdLst>
                <a:gd name="connsiteX0" fmla="*/ 1171105 w 1679582"/>
                <a:gd name="connsiteY0" fmla="*/ 0 h 1439225"/>
                <a:gd name="connsiteX1" fmla="*/ 1679582 w 1679582"/>
                <a:gd name="connsiteY1" fmla="*/ 463182 h 1439225"/>
                <a:gd name="connsiteX2" fmla="*/ 1077401 w 1679582"/>
                <a:gd name="connsiteY2" fmla="*/ 1439225 h 1439225"/>
                <a:gd name="connsiteX3" fmla="*/ 0 w 1679582"/>
                <a:gd name="connsiteY3" fmla="*/ 1439225 h 1439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9582" h="1439225">
                  <a:moveTo>
                    <a:pt x="1171105" y="0"/>
                  </a:moveTo>
                  <a:lnTo>
                    <a:pt x="1679582" y="463182"/>
                  </a:lnTo>
                  <a:lnTo>
                    <a:pt x="1077401" y="1439225"/>
                  </a:lnTo>
                  <a:lnTo>
                    <a:pt x="0" y="1439225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76" name="文本框 175"/>
            <p:cNvSpPr txBox="1"/>
            <p:nvPr/>
          </p:nvSpPr>
          <p:spPr>
            <a:xfrm>
              <a:off x="8609458" y="3287507"/>
              <a:ext cx="1096601" cy="2790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altLang="zh-CN" sz="135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REPORT</a:t>
              </a:r>
              <a:endParaRPr lang="zh-CN" altLang="en-US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78" name="矩形 177"/>
          <p:cNvSpPr/>
          <p:nvPr/>
        </p:nvSpPr>
        <p:spPr>
          <a:xfrm>
            <a:off x="393940" y="1931925"/>
            <a:ext cx="4777611" cy="1133169"/>
          </a:xfrm>
          <a:prstGeom prst="rect">
            <a:avLst/>
          </a:prstGeom>
          <a:solidFill>
            <a:sysClr val="windowText" lastClr="000000">
              <a:lumMod val="95000"/>
              <a:lumOff val="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81" name="Rectangle 5"/>
          <p:cNvSpPr>
            <a:spLocks noChangeArrowheads="1"/>
          </p:cNvSpPr>
          <p:nvPr/>
        </p:nvSpPr>
        <p:spPr bwMode="auto">
          <a:xfrm>
            <a:off x="1" y="5465271"/>
            <a:ext cx="9145190" cy="1392730"/>
          </a:xfrm>
          <a:prstGeom prst="rect">
            <a:avLst/>
          </a:prstGeom>
          <a:solidFill>
            <a:sysClr val="windowText" lastClr="000000">
              <a:lumMod val="95000"/>
              <a:lumOff val="5000"/>
            </a:sys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cxnSp>
        <p:nvCxnSpPr>
          <p:cNvPr id="182" name="直接连接符 181"/>
          <p:cNvCxnSpPr/>
          <p:nvPr/>
        </p:nvCxnSpPr>
        <p:spPr>
          <a:xfrm>
            <a:off x="1" y="5600700"/>
            <a:ext cx="9145190" cy="0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alpha val="18000"/>
              </a:sysClr>
            </a:solidFill>
            <a:prstDash val="solid"/>
            <a:miter lim="800000"/>
          </a:ln>
          <a:effectLst/>
        </p:spPr>
      </p:cxnSp>
      <p:cxnSp>
        <p:nvCxnSpPr>
          <p:cNvPr id="183" name="直接连接符 182"/>
          <p:cNvCxnSpPr/>
          <p:nvPr/>
        </p:nvCxnSpPr>
        <p:spPr>
          <a:xfrm>
            <a:off x="1" y="5791200"/>
            <a:ext cx="9145190" cy="0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alpha val="18000"/>
              </a:sysClr>
            </a:solidFill>
            <a:prstDash val="solid"/>
            <a:miter lim="800000"/>
          </a:ln>
          <a:effectLst/>
        </p:spPr>
      </p:cxnSp>
      <p:cxnSp>
        <p:nvCxnSpPr>
          <p:cNvPr id="184" name="直接连接符 183"/>
          <p:cNvCxnSpPr/>
          <p:nvPr/>
        </p:nvCxnSpPr>
        <p:spPr>
          <a:xfrm>
            <a:off x="1" y="5981700"/>
            <a:ext cx="9145190" cy="0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alpha val="18000"/>
              </a:sysClr>
            </a:solidFill>
            <a:prstDash val="solid"/>
            <a:miter lim="800000"/>
          </a:ln>
          <a:effectLst/>
        </p:spPr>
      </p:cxnSp>
      <p:cxnSp>
        <p:nvCxnSpPr>
          <p:cNvPr id="185" name="直接连接符 184"/>
          <p:cNvCxnSpPr/>
          <p:nvPr/>
        </p:nvCxnSpPr>
        <p:spPr>
          <a:xfrm>
            <a:off x="1" y="6172200"/>
            <a:ext cx="9145190" cy="0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alpha val="18000"/>
              </a:sysClr>
            </a:solidFill>
            <a:prstDash val="solid"/>
            <a:miter lim="800000"/>
          </a:ln>
          <a:effectLst/>
        </p:spPr>
      </p:cxnSp>
      <p:cxnSp>
        <p:nvCxnSpPr>
          <p:cNvPr id="186" name="直接连接符 185"/>
          <p:cNvCxnSpPr/>
          <p:nvPr/>
        </p:nvCxnSpPr>
        <p:spPr>
          <a:xfrm>
            <a:off x="1" y="6362700"/>
            <a:ext cx="9145190" cy="0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alpha val="18000"/>
              </a:sysClr>
            </a:solidFill>
            <a:prstDash val="solid"/>
            <a:miter lim="800000"/>
          </a:ln>
          <a:effectLst/>
        </p:spPr>
      </p:cxnSp>
      <p:cxnSp>
        <p:nvCxnSpPr>
          <p:cNvPr id="187" name="直接连接符 186"/>
          <p:cNvCxnSpPr/>
          <p:nvPr/>
        </p:nvCxnSpPr>
        <p:spPr>
          <a:xfrm>
            <a:off x="1" y="6553200"/>
            <a:ext cx="9145190" cy="0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alpha val="18000"/>
              </a:sysClr>
            </a:solidFill>
            <a:prstDash val="solid"/>
            <a:miter lim="800000"/>
          </a:ln>
          <a:effectLst/>
        </p:spPr>
      </p:cxnSp>
      <p:cxnSp>
        <p:nvCxnSpPr>
          <p:cNvPr id="188" name="直接连接符 187"/>
          <p:cNvCxnSpPr/>
          <p:nvPr/>
        </p:nvCxnSpPr>
        <p:spPr>
          <a:xfrm>
            <a:off x="1" y="6743700"/>
            <a:ext cx="9145190" cy="0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alpha val="18000"/>
              </a:sysClr>
            </a:solidFill>
            <a:prstDash val="solid"/>
            <a:miter lim="800000"/>
          </a:ln>
          <a:effectLst/>
        </p:spPr>
      </p:cxn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2019/3/5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1195906" y="3094003"/>
            <a:ext cx="3173680" cy="591299"/>
          </a:xfrm>
          <a:noFill/>
        </p:spPr>
        <p:txBody>
          <a:bodyPr anchor="ctr">
            <a:noAutofit/>
          </a:bodyPr>
          <a:lstStyle>
            <a:lvl1pPr marL="0" indent="0" algn="ctr">
              <a:buNone/>
              <a:defRPr sz="1800" b="0">
                <a:solidFill>
                  <a:schemeClr val="tx1">
                    <a:lumMod val="50000"/>
                  </a:schemeClr>
                </a:solidFill>
                <a:effectLst/>
                <a:latin typeface="+mn-ea"/>
                <a:ea typeface="+mn-ea"/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zh-CN" altLang="en-US" dirty="0" smtClean="0"/>
              <a:t>单击此处添加您的副标题</a:t>
            </a:r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393939" y="1931925"/>
            <a:ext cx="4762157" cy="113316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2400" b="1" kern="1000" baseline="0">
                <a:solidFill>
                  <a:srgbClr val="FFC000"/>
                </a:solidFill>
                <a:effectLst/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单击此处添加您的标题文字</a:t>
            </a:r>
            <a:endParaRPr lang="zh-CN" altLang="en-US" dirty="0"/>
          </a:p>
        </p:txBody>
      </p:sp>
      <p:cxnSp>
        <p:nvCxnSpPr>
          <p:cNvPr id="189" name="直接连接符 188"/>
          <p:cNvCxnSpPr/>
          <p:nvPr/>
        </p:nvCxnSpPr>
        <p:spPr>
          <a:xfrm>
            <a:off x="4388636" y="3389652"/>
            <a:ext cx="827831" cy="0"/>
          </a:xfrm>
          <a:prstGeom prst="line">
            <a:avLst/>
          </a:prstGeom>
          <a:ln w="28575">
            <a:solidFill>
              <a:schemeClr val="tx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连接符 189"/>
          <p:cNvCxnSpPr/>
          <p:nvPr/>
        </p:nvCxnSpPr>
        <p:spPr>
          <a:xfrm>
            <a:off x="393940" y="3389652"/>
            <a:ext cx="827831" cy="0"/>
          </a:xfrm>
          <a:prstGeom prst="line">
            <a:avLst/>
          </a:prstGeom>
          <a:ln w="28575">
            <a:solidFill>
              <a:schemeClr val="tx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565320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4967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pos="6623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2019/3/5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205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7628469" y="365125"/>
            <a:ext cx="886883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1585383" y="365125"/>
            <a:ext cx="5949952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2019/3/5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756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424495" y="173905"/>
            <a:ext cx="8292045" cy="796011"/>
          </a:xfrm>
        </p:spPr>
        <p:txBody>
          <a:bodyPr>
            <a:normAutofit/>
          </a:bodyPr>
          <a:lstStyle>
            <a:lvl1pPr>
              <a:defRPr sz="2800">
                <a:solidFill>
                  <a:srgbClr val="0D0D0D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424494" y="969916"/>
            <a:ext cx="8292045" cy="5157663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accent1"/>
                </a:solidFill>
              </a:defRPr>
            </a:lvl1pPr>
            <a:lvl2pPr>
              <a:defRPr sz="1600"/>
            </a:lvl2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2019/3/5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629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1574008" y="2108203"/>
            <a:ext cx="5995988" cy="1235075"/>
          </a:xfrm>
        </p:spPr>
        <p:txBody>
          <a:bodyPr anchor="b">
            <a:normAutofit/>
          </a:bodyPr>
          <a:lstStyle>
            <a:lvl1pPr algn="ctr">
              <a:defRPr sz="2025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 smtClean="0"/>
              <a:t>此处添加您的标题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3038171" y="3400425"/>
            <a:ext cx="3067663" cy="357478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900">
                <a:solidFill>
                  <a:schemeClr val="bg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单击此处添加您的副标题</a:t>
            </a:r>
            <a:endParaRPr lang="en-US" altLang="zh-CN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2019/3/5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72442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049867" y="1244603"/>
            <a:ext cx="3810000" cy="49323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4889501" y="1244603"/>
            <a:ext cx="3820587" cy="49323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2019/3/5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1253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727199" y="118532"/>
            <a:ext cx="6984076" cy="7170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4578" y="1376362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1013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824578" y="2200274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3885" y="1376362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1013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4823885" y="2200274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2019/3/5</a:t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4777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2019/3/5</a:t>
            </a:fld>
            <a:endParaRPr lang="zh-CN" altLang="en-US"/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07574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" y="0"/>
            <a:ext cx="9145190" cy="6858000"/>
          </a:xfrm>
          <a:prstGeom prst="rect">
            <a:avLst/>
          </a:prstGeom>
          <a:solidFill>
            <a:srgbClr val="FFC557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zh-CN" altLang="en-US" sz="1350">
              <a:solidFill>
                <a:prstClr val="black"/>
              </a:solidFill>
              <a:ea typeface="宋体" panose="02010600030101010101" pitchFamily="2" charset="-122"/>
            </a:endParaRPr>
          </a:p>
        </p:txBody>
      </p:sp>
      <p:sp>
        <p:nvSpPr>
          <p:cNvPr id="2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2019/3/5</a:t>
            </a:fld>
            <a:endParaRPr lang="zh-CN" altLang="en-US"/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6454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858444" y="533402"/>
            <a:ext cx="2949178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4115992" y="1063632"/>
            <a:ext cx="4629150" cy="4873625"/>
          </a:xfrm>
        </p:spPr>
        <p:txBody>
          <a:bodyPr>
            <a:normAutofit/>
          </a:bodyPr>
          <a:lstStyle>
            <a:lvl1pPr>
              <a:defRPr sz="1125"/>
            </a:lvl1pPr>
            <a:lvl2pPr>
              <a:defRPr sz="1013"/>
            </a:lvl2pPr>
            <a:lvl3pPr>
              <a:defRPr sz="900"/>
            </a:lvl3pPr>
            <a:lvl4pPr>
              <a:defRPr sz="788"/>
            </a:lvl4pPr>
            <a:lvl5pPr>
              <a:defRPr sz="788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858444" y="2133602"/>
            <a:ext cx="2949178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2019/3/5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952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934644" y="457200"/>
            <a:ext cx="2949178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4082125" y="987430"/>
            <a:ext cx="4629150" cy="4873625"/>
          </a:xfrm>
        </p:spPr>
        <p:txBody>
          <a:bodyPr anchor="t"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934644" y="2057400"/>
            <a:ext cx="2949178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2019/3/5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8110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5"/>
          <p:cNvSpPr>
            <a:spLocks noChangeArrowheads="1"/>
          </p:cNvSpPr>
          <p:nvPr/>
        </p:nvSpPr>
        <p:spPr bwMode="auto">
          <a:xfrm>
            <a:off x="-1190" y="6172201"/>
            <a:ext cx="9145190" cy="688979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zh-CN" altLang="en-US" sz="1350">
              <a:solidFill>
                <a:prstClr val="black"/>
              </a:solidFill>
              <a:ea typeface="宋体" panose="02010600030101010101" pitchFamily="2" charset="-122"/>
            </a:endParaRP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1" y="1"/>
            <a:ext cx="9145190" cy="61721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zh-CN" altLang="en-US" sz="1350">
              <a:solidFill>
                <a:srgbClr val="FFFF00"/>
              </a:solidFill>
              <a:ea typeface="宋体" panose="02010600030101010101" pitchFamily="2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1" y="6172200"/>
            <a:ext cx="9145190" cy="0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alpha val="18000"/>
              </a:sysClr>
            </a:solidFill>
            <a:prstDash val="solid"/>
            <a:miter lim="800000"/>
          </a:ln>
          <a:effectLst/>
        </p:spPr>
      </p:cxnSp>
      <p:cxnSp>
        <p:nvCxnSpPr>
          <p:cNvPr id="23" name="直接连接符 22"/>
          <p:cNvCxnSpPr/>
          <p:nvPr/>
        </p:nvCxnSpPr>
        <p:spPr>
          <a:xfrm>
            <a:off x="1" y="6362700"/>
            <a:ext cx="9145190" cy="0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alpha val="18000"/>
              </a:sysClr>
            </a:solidFill>
            <a:prstDash val="solid"/>
            <a:miter lim="800000"/>
          </a:ln>
          <a:effectLst/>
        </p:spPr>
      </p:cxnSp>
      <p:cxnSp>
        <p:nvCxnSpPr>
          <p:cNvPr id="24" name="直接连接符 23"/>
          <p:cNvCxnSpPr/>
          <p:nvPr/>
        </p:nvCxnSpPr>
        <p:spPr>
          <a:xfrm>
            <a:off x="1" y="6553200"/>
            <a:ext cx="9145190" cy="0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alpha val="18000"/>
              </a:sysClr>
            </a:solidFill>
            <a:prstDash val="solid"/>
            <a:miter lim="800000"/>
          </a:ln>
          <a:effectLst/>
        </p:spPr>
      </p:cxnSp>
      <p:cxnSp>
        <p:nvCxnSpPr>
          <p:cNvPr id="25" name="直接连接符 24"/>
          <p:cNvCxnSpPr/>
          <p:nvPr/>
        </p:nvCxnSpPr>
        <p:spPr>
          <a:xfrm>
            <a:off x="1" y="6743700"/>
            <a:ext cx="9145190" cy="0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alpha val="18000"/>
              </a:sysClr>
            </a:solidFill>
            <a:prstDash val="solid"/>
            <a:miter lim="800000"/>
          </a:ln>
          <a:effectLst/>
        </p:spPr>
      </p:cxn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628650" y="64198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2019/3/5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3028950" y="641985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6457950" y="64198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476251" y="862644"/>
            <a:ext cx="8139644" cy="5230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476251" y="174865"/>
            <a:ext cx="8139645" cy="6015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75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800" b="1" i="0" kern="1200" baseline="0">
          <a:solidFill>
            <a:srgbClr val="0D0D0D"/>
          </a:solidFill>
          <a:effectLst/>
          <a:latin typeface="+mj-ea"/>
          <a:ea typeface="+mj-ea"/>
          <a:cs typeface="+mj-cs"/>
        </a:defRPr>
      </a:lvl1pPr>
    </p:titleStyle>
    <p:bodyStyle>
      <a:lvl1pPr marL="271463" indent="-271463" algn="just" defTabSz="51435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accent1"/>
        </a:buClr>
        <a:buSzPct val="50000"/>
        <a:buFont typeface="Wingdings 3" panose="05040102010807070707" pitchFamily="18" charset="2"/>
        <a:buChar char="p"/>
        <a:defRPr lang="zh-CN" altLang="en-US" sz="2400" kern="1200" baseline="0" dirty="0" smtClean="0">
          <a:solidFill>
            <a:srgbClr val="FF0000"/>
          </a:solidFill>
          <a:latin typeface="+mn-ea"/>
          <a:ea typeface="+mn-ea"/>
          <a:cs typeface="+mn-cs"/>
        </a:defRPr>
      </a:lvl1pPr>
      <a:lvl2pPr marL="271463" indent="-271463" algn="just" defTabSz="514350" rtl="0" eaLnBrk="1" latinLnBrk="0" hangingPunct="1">
        <a:lnSpc>
          <a:spcPct val="120000"/>
        </a:lnSpc>
        <a:spcBef>
          <a:spcPts val="0"/>
        </a:spcBef>
        <a:spcAft>
          <a:spcPts val="900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Char char=" "/>
        <a:defRPr sz="1600" kern="1200" baseline="0">
          <a:solidFill>
            <a:srgbClr val="FF0000"/>
          </a:solidFill>
          <a:latin typeface="+mn-ea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4.emf"/><Relationship Id="rId4" Type="http://schemas.openxmlformats.org/officeDocument/2006/relationships/customXml" Target="../ink/ink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熟悉</a:t>
            </a:r>
            <a:r>
              <a:rPr lang="en-US" altLang="zh-CN" dirty="0" smtClean="0"/>
              <a:t>C</a:t>
            </a:r>
            <a:r>
              <a:rPr lang="zh-CN" altLang="en-US" dirty="0" smtClean="0"/>
              <a:t>的支行环境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400" dirty="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实验一</a:t>
            </a:r>
            <a:endParaRPr lang="zh-CN" altLang="en-US" sz="5400" dirty="0">
              <a:solidFill>
                <a:schemeClr val="bg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391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zh-CN" dirty="0"/>
              <a:t>实验内容和</a:t>
            </a:r>
            <a:r>
              <a:rPr lang="zh-CN" altLang="zh-CN" dirty="0" smtClean="0"/>
              <a:t>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r>
              <a:rPr lang="zh-CN" altLang="zh-CN" dirty="0">
                <a:solidFill>
                  <a:schemeClr val="tx1"/>
                </a:solidFill>
              </a:rPr>
              <a:t>．打开</a:t>
            </a:r>
            <a:r>
              <a:rPr lang="en-US" altLang="zh-CN" dirty="0">
                <a:solidFill>
                  <a:schemeClr val="tx1"/>
                </a:solidFill>
              </a:rPr>
              <a:t>C</a:t>
            </a:r>
            <a:r>
              <a:rPr lang="zh-CN" altLang="zh-CN" dirty="0">
                <a:solidFill>
                  <a:schemeClr val="tx1"/>
                </a:solidFill>
              </a:rPr>
              <a:t>语言环境，编辑如下程序，写出运行结果。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#include &lt;</a:t>
            </a:r>
            <a:r>
              <a:rPr lang="en-US" altLang="zh-CN" dirty="0" err="1">
                <a:solidFill>
                  <a:schemeClr val="tx1"/>
                </a:solidFill>
              </a:rPr>
              <a:t>stdio.h</a:t>
            </a:r>
            <a:r>
              <a:rPr lang="en-US" altLang="zh-CN" dirty="0">
                <a:solidFill>
                  <a:schemeClr val="tx1"/>
                </a:solidFill>
              </a:rPr>
              <a:t>&gt;</a:t>
            </a:r>
            <a:endParaRPr lang="zh-CN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void main()</a:t>
            </a:r>
            <a:endParaRPr lang="zh-CN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{</a:t>
            </a:r>
            <a:endParaRPr lang="zh-CN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	</a:t>
            </a:r>
            <a:r>
              <a:rPr lang="en-US" altLang="zh-CN" dirty="0" err="1">
                <a:solidFill>
                  <a:schemeClr val="tx1"/>
                </a:solidFill>
              </a:rPr>
              <a:t>printf</a:t>
            </a:r>
            <a:r>
              <a:rPr lang="en-US" altLang="zh-CN" dirty="0">
                <a:solidFill>
                  <a:schemeClr val="tx1"/>
                </a:solidFill>
              </a:rPr>
              <a:t>(“Hello World!\n”)</a:t>
            </a:r>
            <a:r>
              <a:rPr lang="zh-CN" altLang="zh-CN" dirty="0">
                <a:solidFill>
                  <a:schemeClr val="tx1"/>
                </a:solidFill>
              </a:rPr>
              <a:t>；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}</a:t>
            </a:r>
            <a:endParaRPr lang="zh-CN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 </a:t>
            </a:r>
            <a:r>
              <a:rPr lang="zh-CN" altLang="en-US" dirty="0" smtClean="0">
                <a:solidFill>
                  <a:schemeClr val="tx1"/>
                </a:solidFill>
              </a:rPr>
              <a:t>程序保存为：学号</a:t>
            </a:r>
            <a:r>
              <a:rPr lang="en-US" altLang="zh-CN" dirty="0" smtClean="0">
                <a:solidFill>
                  <a:schemeClr val="tx1"/>
                </a:solidFill>
              </a:rPr>
              <a:t>lx1.c</a:t>
            </a:r>
            <a:endParaRPr lang="zh-CN" altLang="zh-CN" dirty="0">
              <a:solidFill>
                <a:schemeClr val="tx1"/>
              </a:solidFill>
            </a:endParaRPr>
          </a:p>
          <a:p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519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zh-CN" dirty="0"/>
              <a:t>实验内容和</a:t>
            </a:r>
            <a:r>
              <a:rPr lang="zh-CN" altLang="zh-CN" dirty="0" smtClean="0"/>
              <a:t>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en-US" altLang="zh-CN" dirty="0"/>
              <a:t>. </a:t>
            </a:r>
            <a:r>
              <a:rPr lang="zh-CN" altLang="zh-CN" dirty="0"/>
              <a:t>在屏幕上显示下列图形：</a:t>
            </a:r>
          </a:p>
          <a:p>
            <a:pPr marL="0" indent="0">
              <a:buNone/>
            </a:pPr>
            <a:r>
              <a:rPr lang="en-US" altLang="zh-CN" dirty="0"/>
              <a:t>* * * *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* * *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* *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 smtClean="0"/>
              <a:t>*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</a:rPr>
              <a:t>程序保存为：学号</a:t>
            </a:r>
            <a:r>
              <a:rPr lang="en-US" altLang="zh-CN" dirty="0" smtClean="0">
                <a:solidFill>
                  <a:schemeClr val="tx1"/>
                </a:solidFill>
              </a:rPr>
              <a:t>lx2.c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449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zh-CN" dirty="0"/>
              <a:t>实验内容和</a:t>
            </a:r>
            <a:r>
              <a:rPr lang="zh-CN" altLang="zh-CN" dirty="0" smtClean="0"/>
              <a:t>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4494" y="969917"/>
            <a:ext cx="8292045" cy="4619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3</a:t>
            </a:r>
            <a:r>
              <a:rPr lang="zh-CN" altLang="zh-CN" dirty="0" smtClean="0">
                <a:solidFill>
                  <a:schemeClr val="tx1"/>
                </a:solidFill>
              </a:rPr>
              <a:t>．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tx1"/>
                </a:solidFill>
              </a:rPr>
              <a:t>编写程序，在屏幕上显示两个短句</a:t>
            </a:r>
            <a:r>
              <a:rPr lang="en-US" altLang="zh-CN" dirty="0" smtClean="0">
                <a:solidFill>
                  <a:schemeClr val="tx1"/>
                </a:solidFill>
              </a:rPr>
              <a:t>“</a:t>
            </a:r>
            <a:r>
              <a:rPr lang="zh-CN" altLang="en-US" dirty="0" smtClean="0">
                <a:solidFill>
                  <a:schemeClr val="tx1"/>
                </a:solidFill>
              </a:rPr>
              <a:t>我是某某学院</a:t>
            </a:r>
            <a:r>
              <a:rPr lang="en-US" altLang="zh-CN" dirty="0" smtClean="0">
                <a:solidFill>
                  <a:schemeClr val="tx1"/>
                </a:solidFill>
              </a:rPr>
              <a:t>”</a:t>
            </a:r>
            <a:r>
              <a:rPr lang="zh-CN" altLang="en-US" dirty="0" smtClean="0">
                <a:solidFill>
                  <a:schemeClr val="tx1"/>
                </a:solidFill>
              </a:rPr>
              <a:t>和</a:t>
            </a:r>
            <a:r>
              <a:rPr lang="en-US" altLang="zh-CN" dirty="0" smtClean="0">
                <a:solidFill>
                  <a:schemeClr val="tx1"/>
                </a:solidFill>
              </a:rPr>
              <a:t>“</a:t>
            </a:r>
            <a:r>
              <a:rPr lang="zh-CN" altLang="en-US" dirty="0" smtClean="0">
                <a:solidFill>
                  <a:schemeClr val="tx1"/>
                </a:solidFill>
              </a:rPr>
              <a:t>姓名是</a:t>
            </a:r>
            <a:r>
              <a:rPr lang="en-US" altLang="zh-CN" dirty="0">
                <a:solidFill>
                  <a:schemeClr val="tx1"/>
                </a:solidFill>
              </a:rPr>
              <a:t> </a:t>
            </a:r>
            <a:r>
              <a:rPr lang="zh-CN" altLang="en-US" dirty="0" smtClean="0">
                <a:solidFill>
                  <a:schemeClr val="tx1"/>
                </a:solidFill>
              </a:rPr>
              <a:t>某某</a:t>
            </a:r>
            <a:r>
              <a:rPr lang="en-US" altLang="zh-CN" dirty="0" smtClean="0">
                <a:solidFill>
                  <a:schemeClr val="tx1"/>
                </a:solidFill>
              </a:rPr>
              <a:t>”，</a:t>
            </a:r>
            <a:r>
              <a:rPr lang="zh-CN" altLang="en-US" dirty="0" smtClean="0">
                <a:solidFill>
                  <a:schemeClr val="tx1"/>
                </a:solidFill>
              </a:rPr>
              <a:t>每行显示一句。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tx1"/>
                </a:solidFill>
              </a:rPr>
              <a:t>并为程序中的每一句加上注释。（写出语句的作用）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</a:rPr>
              <a:t>程序保存为：学号</a:t>
            </a:r>
            <a:r>
              <a:rPr lang="en-US" altLang="zh-CN" dirty="0" smtClean="0">
                <a:solidFill>
                  <a:schemeClr val="tx1"/>
                </a:solidFill>
              </a:rPr>
              <a:t>lx3.c</a:t>
            </a:r>
            <a:endParaRPr lang="zh-CN" altLang="zh-CN" dirty="0"/>
          </a:p>
          <a:p>
            <a:pPr marL="0" indent="0">
              <a:buNone/>
            </a:pPr>
            <a:endParaRPr lang="zh-CN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449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07504" y="404664"/>
            <a:ext cx="3165202" cy="643699"/>
          </a:xfrm>
        </p:spPr>
        <p:txBody>
          <a:bodyPr>
            <a:normAutofit/>
          </a:bodyPr>
          <a:lstStyle/>
          <a:p>
            <a:r>
              <a:rPr lang="zh-CN" altLang="zh-CN" sz="3200" dirty="0"/>
              <a:t>实验内容和要求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67944" y="116632"/>
            <a:ext cx="4968552" cy="487362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altLang="zh-CN" sz="2000" b="1" dirty="0"/>
              <a:t>#include &lt;</a:t>
            </a:r>
            <a:r>
              <a:rPr lang="en-US" altLang="zh-CN" sz="2000" b="1" dirty="0" err="1"/>
              <a:t>stdio.h</a:t>
            </a:r>
            <a:r>
              <a:rPr lang="en-US" altLang="zh-CN" sz="2000" b="1" dirty="0"/>
              <a:t>&gt;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altLang="zh-CN" sz="2000" b="1" dirty="0"/>
              <a:t>void </a:t>
            </a:r>
            <a:r>
              <a:rPr lang="en-US" altLang="zh-CN" sz="2000" b="1" dirty="0" err="1"/>
              <a:t>zhuanye</a:t>
            </a:r>
            <a:r>
              <a:rPr lang="en-US" altLang="zh-CN" sz="2000" b="1" dirty="0"/>
              <a:t>()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altLang="zh-CN" sz="2000" b="1" dirty="0">
                <a:solidFill>
                  <a:schemeClr val="tx1"/>
                </a:solidFill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altLang="zh-CN" sz="2000" b="1" dirty="0">
                <a:solidFill>
                  <a:schemeClr val="tx1"/>
                </a:solidFill>
              </a:rPr>
              <a:t>	</a:t>
            </a:r>
            <a:r>
              <a:rPr lang="en-US" altLang="zh-CN" sz="2000" b="1" dirty="0" err="1">
                <a:solidFill>
                  <a:schemeClr val="tx1"/>
                </a:solidFill>
              </a:rPr>
              <a:t>printf</a:t>
            </a:r>
            <a:r>
              <a:rPr lang="en-US" altLang="zh-CN" sz="2000" b="1" dirty="0">
                <a:solidFill>
                  <a:schemeClr val="tx1"/>
                </a:solidFill>
              </a:rPr>
              <a:t>("</a:t>
            </a:r>
            <a:r>
              <a:rPr lang="zh-CN" altLang="en-US" sz="2000" b="1" dirty="0">
                <a:solidFill>
                  <a:schemeClr val="tx1"/>
                </a:solidFill>
              </a:rPr>
              <a:t>我是</a:t>
            </a:r>
            <a:r>
              <a:rPr lang="en-US" altLang="zh-CN" sz="2000" b="1" dirty="0">
                <a:solidFill>
                  <a:schemeClr val="tx1"/>
                </a:solidFill>
              </a:rPr>
              <a:t>XXXX</a:t>
            </a:r>
            <a:r>
              <a:rPr lang="zh-CN" altLang="en-US" sz="2000" b="1" dirty="0">
                <a:solidFill>
                  <a:schemeClr val="tx1"/>
                </a:solidFill>
              </a:rPr>
              <a:t>专业的</a:t>
            </a:r>
            <a:r>
              <a:rPr lang="en-US" altLang="zh-CN" sz="2000" b="1" dirty="0">
                <a:solidFill>
                  <a:schemeClr val="tx1"/>
                </a:solidFill>
              </a:rPr>
              <a:t>,\n");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altLang="zh-CN" sz="2000" b="1" dirty="0">
                <a:solidFill>
                  <a:schemeClr val="tx1"/>
                </a:solidFill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altLang="zh-CN" sz="2000" b="1" dirty="0"/>
              <a:t>void </a:t>
            </a:r>
            <a:r>
              <a:rPr lang="en-US" altLang="zh-CN" sz="2000" b="1" dirty="0" err="1"/>
              <a:t>xingming</a:t>
            </a:r>
            <a:r>
              <a:rPr lang="en-US" altLang="zh-CN" sz="2000" b="1" dirty="0"/>
              <a:t>()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altLang="zh-CN" sz="2000" b="1" dirty="0">
                <a:solidFill>
                  <a:schemeClr val="tx1"/>
                </a:solidFill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altLang="zh-CN" sz="2000" b="1" dirty="0">
                <a:solidFill>
                  <a:schemeClr val="tx1"/>
                </a:solidFill>
              </a:rPr>
              <a:t>	</a:t>
            </a:r>
            <a:r>
              <a:rPr lang="en-US" altLang="zh-CN" sz="2000" b="1" dirty="0" err="1">
                <a:solidFill>
                  <a:schemeClr val="tx1"/>
                </a:solidFill>
              </a:rPr>
              <a:t>printf</a:t>
            </a:r>
            <a:r>
              <a:rPr lang="en-US" altLang="zh-CN" sz="2000" b="1" dirty="0">
                <a:solidFill>
                  <a:schemeClr val="tx1"/>
                </a:solidFill>
              </a:rPr>
              <a:t>("</a:t>
            </a:r>
            <a:r>
              <a:rPr lang="zh-CN" altLang="en-US" sz="2000" b="1" dirty="0">
                <a:solidFill>
                  <a:schemeClr val="tx1"/>
                </a:solidFill>
              </a:rPr>
              <a:t>我的名字是</a:t>
            </a:r>
            <a:r>
              <a:rPr lang="en-US" altLang="zh-CN" sz="2000" b="1" dirty="0">
                <a:solidFill>
                  <a:schemeClr val="tx1"/>
                </a:solidFill>
              </a:rPr>
              <a:t>XXXXXX,\n");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altLang="zh-CN" sz="2000" b="1" dirty="0">
                <a:solidFill>
                  <a:schemeClr val="tx1"/>
                </a:solidFill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altLang="zh-CN" sz="2000" b="1" dirty="0"/>
              <a:t>void </a:t>
            </a:r>
            <a:r>
              <a:rPr lang="en-US" altLang="zh-CN" sz="2000" b="1" dirty="0" err="1"/>
              <a:t>xuehao</a:t>
            </a:r>
            <a:r>
              <a:rPr lang="en-US" altLang="zh-CN" sz="2000" b="1" dirty="0"/>
              <a:t>()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altLang="zh-CN" sz="2000" b="1" dirty="0">
                <a:solidFill>
                  <a:schemeClr val="tx1"/>
                </a:solidFill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altLang="zh-CN" sz="2000" b="1" dirty="0">
                <a:solidFill>
                  <a:schemeClr val="tx1"/>
                </a:solidFill>
              </a:rPr>
              <a:t>	</a:t>
            </a:r>
            <a:r>
              <a:rPr lang="en-US" altLang="zh-CN" sz="2000" b="1" dirty="0" err="1">
                <a:solidFill>
                  <a:schemeClr val="tx1"/>
                </a:solidFill>
              </a:rPr>
              <a:t>printf</a:t>
            </a:r>
            <a:r>
              <a:rPr lang="en-US" altLang="zh-CN" sz="2000" b="1" dirty="0">
                <a:solidFill>
                  <a:schemeClr val="tx1"/>
                </a:solidFill>
              </a:rPr>
              <a:t>("</a:t>
            </a:r>
            <a:r>
              <a:rPr lang="zh-CN" altLang="en-US" sz="2000" b="1" dirty="0">
                <a:solidFill>
                  <a:schemeClr val="tx1"/>
                </a:solidFill>
              </a:rPr>
              <a:t>学号是</a:t>
            </a:r>
            <a:r>
              <a:rPr lang="en-US" altLang="zh-CN" sz="2000" b="1" dirty="0">
                <a:solidFill>
                  <a:schemeClr val="tx1"/>
                </a:solidFill>
              </a:rPr>
              <a:t>XXXXXX</a:t>
            </a:r>
            <a:r>
              <a:rPr lang="zh-CN" altLang="en-US" sz="2000" b="1" dirty="0">
                <a:solidFill>
                  <a:schemeClr val="tx1"/>
                </a:solidFill>
              </a:rPr>
              <a:t>。</a:t>
            </a:r>
            <a:r>
              <a:rPr lang="en-US" altLang="zh-CN" sz="2000" b="1" dirty="0">
                <a:solidFill>
                  <a:schemeClr val="tx1"/>
                </a:solidFill>
              </a:rPr>
              <a:t>\n");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altLang="zh-CN" sz="2000" b="1" dirty="0">
                <a:solidFill>
                  <a:schemeClr val="tx1"/>
                </a:solidFill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altLang="zh-CN" sz="2000" b="1" dirty="0"/>
              <a:t>void main()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altLang="zh-CN" sz="2000" b="1" dirty="0" smtClean="0">
                <a:solidFill>
                  <a:schemeClr val="tx1"/>
                </a:solidFill>
              </a:rPr>
              <a:t>{</a:t>
            </a:r>
            <a:r>
              <a:rPr lang="en-US" altLang="zh-CN" sz="2000" b="1" dirty="0">
                <a:solidFill>
                  <a:schemeClr val="tx1"/>
                </a:solidFill>
              </a:rPr>
              <a:t>	</a:t>
            </a:r>
            <a:r>
              <a:rPr lang="en-US" altLang="zh-CN" sz="2000" b="1" dirty="0" err="1">
                <a:solidFill>
                  <a:schemeClr val="tx1"/>
                </a:solidFill>
              </a:rPr>
              <a:t>zhuanye</a:t>
            </a:r>
            <a:r>
              <a:rPr lang="en-US" altLang="zh-CN" sz="2000" b="1" dirty="0">
                <a:solidFill>
                  <a:schemeClr val="tx1"/>
                </a:solidFill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altLang="zh-CN" sz="2000" b="1" dirty="0">
                <a:solidFill>
                  <a:schemeClr val="tx1"/>
                </a:solidFill>
              </a:rPr>
              <a:t>	</a:t>
            </a:r>
            <a:r>
              <a:rPr lang="en-US" altLang="zh-CN" sz="2000" b="1" dirty="0" err="1">
                <a:solidFill>
                  <a:schemeClr val="tx1"/>
                </a:solidFill>
              </a:rPr>
              <a:t>xingming</a:t>
            </a:r>
            <a:r>
              <a:rPr lang="en-US" altLang="zh-CN" sz="2000" b="1" dirty="0">
                <a:solidFill>
                  <a:schemeClr val="tx1"/>
                </a:solidFill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altLang="zh-CN" sz="2000" b="1" dirty="0">
                <a:solidFill>
                  <a:schemeClr val="tx1"/>
                </a:solidFill>
              </a:rPr>
              <a:t>	</a:t>
            </a:r>
            <a:r>
              <a:rPr lang="en-US" altLang="zh-CN" sz="2000" b="1" dirty="0" err="1">
                <a:solidFill>
                  <a:schemeClr val="tx1"/>
                </a:solidFill>
              </a:rPr>
              <a:t>xuehao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();}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half" idx="2"/>
          </p:nvPr>
        </p:nvSpPr>
        <p:spPr>
          <a:xfrm>
            <a:off x="215516" y="1210735"/>
            <a:ext cx="2949178" cy="3811588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sz="3600" dirty="0" smtClean="0"/>
              <a:t>4</a:t>
            </a:r>
            <a:r>
              <a:rPr lang="zh-CN" altLang="en-US" sz="3600" dirty="0" smtClean="0"/>
              <a:t>、按照右边的程序建立一个新的程序，</a:t>
            </a:r>
            <a:r>
              <a:rPr lang="zh-CN" altLang="en-US" sz="3600" dirty="0">
                <a:solidFill>
                  <a:schemeClr val="tx1"/>
                </a:solidFill>
              </a:rPr>
              <a:t>并为程序中的每一句加上注释。（写出语句的作用</a:t>
            </a:r>
            <a:r>
              <a:rPr lang="zh-CN" altLang="en-US" sz="3600" dirty="0" smtClean="0">
                <a:solidFill>
                  <a:schemeClr val="tx1"/>
                </a:solidFill>
              </a:rPr>
              <a:t>），将显示的信息换成你的个人信息。</a:t>
            </a:r>
            <a:endParaRPr lang="en-US" altLang="zh-CN" sz="3600" dirty="0">
              <a:solidFill>
                <a:schemeClr val="tx1"/>
              </a:solidFill>
            </a:endParaRPr>
          </a:p>
          <a:p>
            <a:endParaRPr lang="zh-CN" altLang="en-US" sz="3600" dirty="0"/>
          </a:p>
        </p:txBody>
      </p:sp>
      <p:sp>
        <p:nvSpPr>
          <p:cNvPr id="2" name="矩形 1"/>
          <p:cNvSpPr/>
          <p:nvPr/>
        </p:nvSpPr>
        <p:spPr>
          <a:xfrm>
            <a:off x="462044" y="5507477"/>
            <a:ext cx="2456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程序保存为：学号</a:t>
            </a:r>
            <a:r>
              <a:rPr lang="en-US" altLang="zh-CN" dirty="0" smtClean="0"/>
              <a:t>lx4.c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410299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89067" y="-759287"/>
            <a:ext cx="3165202" cy="1600200"/>
          </a:xfrm>
        </p:spPr>
        <p:txBody>
          <a:bodyPr>
            <a:normAutofit/>
          </a:bodyPr>
          <a:lstStyle/>
          <a:p>
            <a:r>
              <a:rPr lang="zh-CN" altLang="zh-CN" sz="3200" dirty="0"/>
              <a:t>实验内容和要求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854396"/>
            <a:ext cx="7200800" cy="487362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altLang="zh-CN" sz="2000" b="1" dirty="0">
                <a:solidFill>
                  <a:schemeClr val="tx1"/>
                </a:solidFill>
              </a:rPr>
              <a:t>#include &lt;</a:t>
            </a:r>
            <a:r>
              <a:rPr lang="en-US" altLang="zh-CN" sz="2000" b="1" dirty="0" err="1">
                <a:solidFill>
                  <a:schemeClr val="tx1"/>
                </a:solidFill>
              </a:rPr>
              <a:t>stdio.h</a:t>
            </a:r>
            <a:r>
              <a:rPr lang="en-US" altLang="zh-CN" sz="2000" b="1" dirty="0">
                <a:solidFill>
                  <a:schemeClr val="tx1"/>
                </a:solidFill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altLang="zh-CN" sz="2000" b="1" dirty="0">
                <a:solidFill>
                  <a:schemeClr val="tx1"/>
                </a:solidFill>
              </a:rPr>
              <a:t>void main()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altLang="zh-CN" sz="2000" b="1" dirty="0">
                <a:solidFill>
                  <a:schemeClr val="tx1"/>
                </a:solidFill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altLang="zh-CN" sz="2000" b="1" dirty="0">
                <a:solidFill>
                  <a:schemeClr val="tx1"/>
                </a:solidFill>
              </a:rPr>
              <a:t>	</a:t>
            </a:r>
            <a:r>
              <a:rPr lang="en-US" altLang="zh-CN" sz="2000" b="1" dirty="0" err="1">
                <a:solidFill>
                  <a:schemeClr val="tx1"/>
                </a:solidFill>
              </a:rPr>
              <a:t>printf</a:t>
            </a:r>
            <a:r>
              <a:rPr lang="en-US" altLang="zh-CN" sz="2000" b="1" dirty="0">
                <a:solidFill>
                  <a:schemeClr val="tx1"/>
                </a:solidFill>
              </a:rPr>
              <a:t>("</a:t>
            </a:r>
            <a:r>
              <a:rPr lang="zh-CN" altLang="en-US" sz="2000" b="1" dirty="0">
                <a:solidFill>
                  <a:schemeClr val="tx1"/>
                </a:solidFill>
              </a:rPr>
              <a:t>让计算机处理问题通常有以下</a:t>
            </a:r>
            <a:r>
              <a:rPr lang="en-US" altLang="zh-CN" sz="2000" b="1" dirty="0">
                <a:solidFill>
                  <a:schemeClr val="tx1"/>
                </a:solidFill>
              </a:rPr>
              <a:t>4</a:t>
            </a:r>
            <a:r>
              <a:rPr lang="zh-CN" altLang="en-US" sz="2000" b="1" dirty="0">
                <a:solidFill>
                  <a:schemeClr val="tx1"/>
                </a:solidFill>
              </a:rPr>
              <a:t>步</a:t>
            </a:r>
            <a:r>
              <a:rPr lang="en-US" altLang="zh-CN" sz="2000" b="1" dirty="0">
                <a:solidFill>
                  <a:schemeClr val="tx1"/>
                </a:solidFill>
              </a:rPr>
              <a:t>,\n");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altLang="zh-CN" sz="2000" b="1" dirty="0">
                <a:solidFill>
                  <a:schemeClr val="tx1"/>
                </a:solidFill>
              </a:rPr>
              <a:t>	</a:t>
            </a:r>
            <a:r>
              <a:rPr lang="en-US" altLang="zh-CN" sz="2000" b="1" dirty="0" err="1">
                <a:solidFill>
                  <a:schemeClr val="tx1"/>
                </a:solidFill>
              </a:rPr>
              <a:t>printf</a:t>
            </a:r>
            <a:r>
              <a:rPr lang="en-US" altLang="zh-CN" sz="2000" b="1" dirty="0">
                <a:solidFill>
                  <a:schemeClr val="tx1"/>
                </a:solidFill>
              </a:rPr>
              <a:t>("1</a:t>
            </a:r>
            <a:r>
              <a:rPr lang="zh-CN" altLang="en-US" sz="2000" b="1" dirty="0">
                <a:solidFill>
                  <a:schemeClr val="tx1"/>
                </a:solidFill>
              </a:rPr>
              <a:t>、定义变量</a:t>
            </a:r>
            <a:r>
              <a:rPr lang="en-US" altLang="zh-CN" sz="2000" b="1" dirty="0">
                <a:solidFill>
                  <a:schemeClr val="tx1"/>
                </a:solidFill>
              </a:rPr>
              <a:t>-&gt;");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altLang="zh-CN" sz="2000" b="1" dirty="0">
                <a:solidFill>
                  <a:schemeClr val="tx1"/>
                </a:solidFill>
              </a:rPr>
              <a:t>	</a:t>
            </a:r>
            <a:r>
              <a:rPr lang="en-US" altLang="zh-CN" sz="2000" b="1" dirty="0" err="1">
                <a:solidFill>
                  <a:schemeClr val="tx1"/>
                </a:solidFill>
              </a:rPr>
              <a:t>printf</a:t>
            </a:r>
            <a:r>
              <a:rPr lang="en-US" altLang="zh-CN" sz="2000" b="1" dirty="0">
                <a:solidFill>
                  <a:schemeClr val="tx1"/>
                </a:solidFill>
              </a:rPr>
              <a:t>("2</a:t>
            </a:r>
            <a:r>
              <a:rPr lang="zh-CN" altLang="en-US" sz="2000" b="1" dirty="0">
                <a:solidFill>
                  <a:schemeClr val="tx1"/>
                </a:solidFill>
              </a:rPr>
              <a:t>、输入要处理的数据</a:t>
            </a:r>
            <a:r>
              <a:rPr lang="en-US" altLang="zh-CN" sz="2000" b="1" dirty="0">
                <a:solidFill>
                  <a:schemeClr val="tx1"/>
                </a:solidFill>
              </a:rPr>
              <a:t>-&gt;");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altLang="zh-CN" sz="2000" b="1" dirty="0">
                <a:solidFill>
                  <a:schemeClr val="tx1"/>
                </a:solidFill>
              </a:rPr>
              <a:t>	</a:t>
            </a:r>
            <a:r>
              <a:rPr lang="en-US" altLang="zh-CN" sz="2000" b="1" dirty="0" err="1">
                <a:solidFill>
                  <a:schemeClr val="tx1"/>
                </a:solidFill>
              </a:rPr>
              <a:t>printf</a:t>
            </a:r>
            <a:r>
              <a:rPr lang="en-US" altLang="zh-CN" sz="2000" b="1" dirty="0">
                <a:solidFill>
                  <a:schemeClr val="tx1"/>
                </a:solidFill>
              </a:rPr>
              <a:t>("3</a:t>
            </a:r>
            <a:r>
              <a:rPr lang="zh-CN" altLang="en-US" sz="2000" b="1" dirty="0">
                <a:solidFill>
                  <a:schemeClr val="tx1"/>
                </a:solidFill>
              </a:rPr>
              <a:t>、处理</a:t>
            </a:r>
            <a:r>
              <a:rPr lang="en-US" altLang="zh-CN" sz="2000" b="1" dirty="0">
                <a:solidFill>
                  <a:schemeClr val="tx1"/>
                </a:solidFill>
              </a:rPr>
              <a:t>-&gt;");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altLang="zh-CN" sz="2000" b="1" dirty="0">
                <a:solidFill>
                  <a:schemeClr val="tx1"/>
                </a:solidFill>
              </a:rPr>
              <a:t>	</a:t>
            </a:r>
            <a:r>
              <a:rPr lang="en-US" altLang="zh-CN" sz="2000" b="1" dirty="0" err="1">
                <a:solidFill>
                  <a:schemeClr val="tx1"/>
                </a:solidFill>
              </a:rPr>
              <a:t>printf</a:t>
            </a:r>
            <a:r>
              <a:rPr lang="en-US" altLang="zh-CN" sz="2000" b="1" dirty="0">
                <a:solidFill>
                  <a:schemeClr val="tx1"/>
                </a:solidFill>
              </a:rPr>
              <a:t>("4</a:t>
            </a:r>
            <a:r>
              <a:rPr lang="zh-CN" altLang="en-US" sz="2000" b="1" dirty="0">
                <a:solidFill>
                  <a:schemeClr val="tx1"/>
                </a:solidFill>
              </a:rPr>
              <a:t>、输出结果</a:t>
            </a:r>
            <a:r>
              <a:rPr lang="en-US" altLang="zh-CN" sz="2000" b="1" dirty="0">
                <a:solidFill>
                  <a:schemeClr val="tx1"/>
                </a:solidFill>
              </a:rPr>
              <a:t>\n");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altLang="zh-CN" sz="2000" b="1" dirty="0">
                <a:solidFill>
                  <a:schemeClr val="tx1"/>
                </a:solidFill>
              </a:rPr>
              <a:t>}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half" idx="2"/>
          </p:nvPr>
        </p:nvSpPr>
        <p:spPr>
          <a:xfrm>
            <a:off x="107504" y="4293096"/>
            <a:ext cx="8496944" cy="1944216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选作题：</a:t>
            </a:r>
            <a:r>
              <a:rPr lang="zh-CN" altLang="en-US" sz="3600" dirty="0" smtClean="0">
                <a:solidFill>
                  <a:schemeClr val="tx1"/>
                </a:solidFill>
              </a:rPr>
              <a:t>按照上边的程序，建立一个自己的程序。（初步了解计算机的处理问题的步骤）。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843808" y="5728021"/>
            <a:ext cx="2456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程序保存为：学号</a:t>
            </a:r>
            <a:r>
              <a:rPr lang="en-US" altLang="zh-CN" dirty="0" smtClean="0"/>
              <a:t>lx5.c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21363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实验内容和要求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请</a:t>
            </a:r>
            <a:r>
              <a:rPr lang="zh-CN" altLang="en-US" smtClean="0"/>
              <a:t>复习书中相关</a:t>
            </a:r>
            <a:r>
              <a:rPr lang="zh-CN" altLang="en-US" dirty="0" smtClean="0"/>
              <a:t>内容</a:t>
            </a:r>
            <a:endParaRPr lang="en-US" altLang="zh-CN" dirty="0" smtClean="0"/>
          </a:p>
          <a:p>
            <a:r>
              <a:rPr lang="zh-CN" altLang="en-US" dirty="0" smtClean="0"/>
              <a:t>将上面的三个程序打包上交，压缩文件名为：学号姓名</a:t>
            </a:r>
            <a:r>
              <a:rPr lang="en-US" altLang="zh-CN" dirty="0" smtClean="0"/>
              <a:t>sy1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如：</a:t>
            </a:r>
            <a:r>
              <a:rPr lang="en-US" altLang="zh-CN" dirty="0" smtClean="0"/>
              <a:t>1314150101</a:t>
            </a:r>
            <a:r>
              <a:rPr lang="zh-CN" altLang="en-US" dirty="0" smtClean="0"/>
              <a:t>鹿晗</a:t>
            </a:r>
            <a:r>
              <a:rPr lang="en-US" altLang="zh-CN" dirty="0" smtClean="0"/>
              <a:t>sy1.rar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97" t="20254" r="33205" b="25579"/>
          <a:stretch/>
        </p:blipFill>
        <p:spPr bwMode="auto">
          <a:xfrm>
            <a:off x="424493" y="2767507"/>
            <a:ext cx="3456384" cy="3151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95" t="55506" r="80557" b="27430"/>
          <a:stretch/>
        </p:blipFill>
        <p:spPr bwMode="auto">
          <a:xfrm>
            <a:off x="4139952" y="2927439"/>
            <a:ext cx="2144170" cy="28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墨迹 3"/>
              <p14:cNvContentPartPr/>
              <p14:nvPr/>
            </p14:nvContentPartPr>
            <p14:xfrm>
              <a:off x="395536" y="3645024"/>
              <a:ext cx="1572120" cy="9360"/>
            </p14:xfrm>
          </p:contentPart>
        </mc:Choice>
        <mc:Fallback xmlns="">
          <p:pic>
            <p:nvPicPr>
              <p:cNvPr id="4" name="墨迹 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7376" y="3606864"/>
                <a:ext cx="1648440" cy="8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墨迹 4"/>
              <p14:cNvContentPartPr/>
              <p14:nvPr/>
            </p14:nvContentPartPr>
            <p14:xfrm>
              <a:off x="4241668" y="3081062"/>
              <a:ext cx="2057040" cy="464400"/>
            </p14:xfrm>
          </p:contentPart>
        </mc:Choice>
        <mc:Fallback xmlns="">
          <p:pic>
            <p:nvPicPr>
              <p:cNvPr id="5" name="墨迹 4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193788" y="2984942"/>
                <a:ext cx="2152800" cy="65664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左箭头 7"/>
          <p:cNvSpPr/>
          <p:nvPr/>
        </p:nvSpPr>
        <p:spPr>
          <a:xfrm>
            <a:off x="6212562" y="2646472"/>
            <a:ext cx="2715414" cy="1481602"/>
          </a:xfrm>
          <a:prstGeom prst="lef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/>
              <a:t>只上传</a:t>
            </a:r>
            <a:r>
              <a:rPr lang="en-US" altLang="zh-CN" sz="2400" b="1" dirty="0" smtClean="0"/>
              <a:t>.c</a:t>
            </a:r>
            <a:r>
              <a:rPr lang="zh-CN" altLang="en-US" sz="2400" b="1" dirty="0" smtClean="0"/>
              <a:t>或</a:t>
            </a:r>
            <a:r>
              <a:rPr lang="en-US" altLang="zh-CN" sz="2400" b="1" dirty="0" smtClean="0"/>
              <a:t>.</a:t>
            </a:r>
            <a:r>
              <a:rPr lang="en-US" altLang="zh-CN" sz="2400" b="1" dirty="0" err="1" smtClean="0"/>
              <a:t>cpp</a:t>
            </a:r>
            <a:r>
              <a:rPr lang="zh-CN" altLang="en-US" sz="2400" b="1" dirty="0" smtClean="0"/>
              <a:t>文件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408190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000120140530A99PPBG">
  <a:themeElements>
    <a:clrScheme name="自定义 760">
      <a:dk1>
        <a:srgbClr val="202122"/>
      </a:dk1>
      <a:lt1>
        <a:srgbClr val="FFFFFF"/>
      </a:lt1>
      <a:dk2>
        <a:srgbClr val="2D2F30"/>
      </a:dk2>
      <a:lt2>
        <a:srgbClr val="FFFFFF"/>
      </a:lt2>
      <a:accent1>
        <a:srgbClr val="7F4A2A"/>
      </a:accent1>
      <a:accent2>
        <a:srgbClr val="B78623"/>
      </a:accent2>
      <a:accent3>
        <a:srgbClr val="B1B34D"/>
      </a:accent3>
      <a:accent4>
        <a:srgbClr val="7FA757"/>
      </a:accent4>
      <a:accent5>
        <a:srgbClr val="417677"/>
      </a:accent5>
      <a:accent6>
        <a:srgbClr val="00B050"/>
      </a:accent6>
      <a:hlink>
        <a:srgbClr val="00B0F0"/>
      </a:hlink>
      <a:folHlink>
        <a:srgbClr val="AFB2B4"/>
      </a:folHlink>
    </a:clrScheme>
    <a:fontScheme name="KSO主题5">
      <a:majorFont>
        <a:latin typeface="Broadway"/>
        <a:ea typeface="微软雅黑"/>
        <a:cs typeface=""/>
      </a:majorFont>
      <a:minorFont>
        <a:latin typeface="Calibri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电路</Template>
  <TotalTime>128</TotalTime>
  <Words>240</Words>
  <Application>Microsoft Office PowerPoint</Application>
  <PresentationFormat>全屏显示(4:3)</PresentationFormat>
  <Paragraphs>62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等线</vt:lpstr>
      <vt:lpstr>宋体</vt:lpstr>
      <vt:lpstr>微软雅黑</vt:lpstr>
      <vt:lpstr>幼圆</vt:lpstr>
      <vt:lpstr>Arial</vt:lpstr>
      <vt:lpstr>Calibri</vt:lpstr>
      <vt:lpstr>Wingdings 3</vt:lpstr>
      <vt:lpstr>A000120140530A99PPBG</vt:lpstr>
      <vt:lpstr>实验一</vt:lpstr>
      <vt:lpstr>实验内容和要求</vt:lpstr>
      <vt:lpstr>实验内容和要求</vt:lpstr>
      <vt:lpstr>实验内容和要求</vt:lpstr>
      <vt:lpstr>实验内容和要求</vt:lpstr>
      <vt:lpstr>实验内容和要求</vt:lpstr>
      <vt:lpstr>实验内容和要求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实验一</dc:title>
  <dc:creator>Administrator</dc:creator>
  <cp:lastModifiedBy>Microsoft</cp:lastModifiedBy>
  <cp:revision>19</cp:revision>
  <dcterms:created xsi:type="dcterms:W3CDTF">2016-02-27T13:25:37Z</dcterms:created>
  <dcterms:modified xsi:type="dcterms:W3CDTF">2019-03-05T06:53:50Z</dcterms:modified>
</cp:coreProperties>
</file>