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11.xml" ContentType="application/vnd.openxmlformats-officedocument.presentationml.notesSlide+xml"/>
  <Override PartName="/ppt/theme/themeOverride6.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08" r:id="rId2"/>
    <p:sldMasterId id="2147483734" r:id="rId3"/>
    <p:sldMasterId id="2147483747" r:id="rId4"/>
    <p:sldMasterId id="2147483759" r:id="rId5"/>
    <p:sldMasterId id="2147483768" r:id="rId6"/>
    <p:sldMasterId id="2147483782" r:id="rId7"/>
    <p:sldMasterId id="2147483795" r:id="rId8"/>
  </p:sldMasterIdLst>
  <p:notesMasterIdLst>
    <p:notesMasterId r:id="rId87"/>
  </p:notesMasterIdLst>
  <p:handoutMasterIdLst>
    <p:handoutMasterId r:id="rId88"/>
  </p:handoutMasterIdLst>
  <p:sldIdLst>
    <p:sldId id="588" r:id="rId9"/>
    <p:sldId id="381" r:id="rId10"/>
    <p:sldId id="379" r:id="rId11"/>
    <p:sldId id="589" r:id="rId12"/>
    <p:sldId id="526" r:id="rId13"/>
    <p:sldId id="590" r:id="rId14"/>
    <p:sldId id="591" r:id="rId15"/>
    <p:sldId id="592" r:id="rId16"/>
    <p:sldId id="619" r:id="rId17"/>
    <p:sldId id="620" r:id="rId18"/>
    <p:sldId id="621" r:id="rId19"/>
    <p:sldId id="538" r:id="rId20"/>
    <p:sldId id="527" r:id="rId21"/>
    <p:sldId id="528" r:id="rId22"/>
    <p:sldId id="551" r:id="rId23"/>
    <p:sldId id="593" r:id="rId24"/>
    <p:sldId id="594" r:id="rId25"/>
    <p:sldId id="553" r:id="rId26"/>
    <p:sldId id="557" r:id="rId27"/>
    <p:sldId id="554" r:id="rId28"/>
    <p:sldId id="556" r:id="rId29"/>
    <p:sldId id="559" r:id="rId30"/>
    <p:sldId id="560" r:id="rId31"/>
    <p:sldId id="562" r:id="rId32"/>
    <p:sldId id="563" r:id="rId33"/>
    <p:sldId id="564" r:id="rId34"/>
    <p:sldId id="595" r:id="rId35"/>
    <p:sldId id="565" r:id="rId36"/>
    <p:sldId id="529" r:id="rId37"/>
    <p:sldId id="530" r:id="rId38"/>
    <p:sldId id="531" r:id="rId39"/>
    <p:sldId id="532" r:id="rId40"/>
    <p:sldId id="533" r:id="rId41"/>
    <p:sldId id="537" r:id="rId42"/>
    <p:sldId id="535" r:id="rId43"/>
    <p:sldId id="571" r:id="rId44"/>
    <p:sldId id="572" r:id="rId45"/>
    <p:sldId id="573" r:id="rId46"/>
    <p:sldId id="574" r:id="rId47"/>
    <p:sldId id="575" r:id="rId48"/>
    <p:sldId id="576" r:id="rId49"/>
    <p:sldId id="577" r:id="rId50"/>
    <p:sldId id="578" r:id="rId51"/>
    <p:sldId id="579" r:id="rId52"/>
    <p:sldId id="580" r:id="rId53"/>
    <p:sldId id="581" r:id="rId54"/>
    <p:sldId id="582" r:id="rId55"/>
    <p:sldId id="583" r:id="rId56"/>
    <p:sldId id="612" r:id="rId57"/>
    <p:sldId id="613" r:id="rId58"/>
    <p:sldId id="614" r:id="rId59"/>
    <p:sldId id="615" r:id="rId60"/>
    <p:sldId id="616" r:id="rId61"/>
    <p:sldId id="617" r:id="rId62"/>
    <p:sldId id="618" r:id="rId63"/>
    <p:sldId id="584" r:id="rId64"/>
    <p:sldId id="596" r:id="rId65"/>
    <p:sldId id="597" r:id="rId66"/>
    <p:sldId id="598" r:id="rId67"/>
    <p:sldId id="599" r:id="rId68"/>
    <p:sldId id="600" r:id="rId69"/>
    <p:sldId id="518" r:id="rId70"/>
    <p:sldId id="427" r:id="rId71"/>
    <p:sldId id="425" r:id="rId72"/>
    <p:sldId id="610" r:id="rId73"/>
    <p:sldId id="611" r:id="rId74"/>
    <p:sldId id="544" r:id="rId75"/>
    <p:sldId id="548" r:id="rId76"/>
    <p:sldId id="549" r:id="rId77"/>
    <p:sldId id="543" r:id="rId78"/>
    <p:sldId id="547" r:id="rId79"/>
    <p:sldId id="586" r:id="rId80"/>
    <p:sldId id="587" r:id="rId81"/>
    <p:sldId id="445" r:id="rId82"/>
    <p:sldId id="447" r:id="rId83"/>
    <p:sldId id="448" r:id="rId84"/>
    <p:sldId id="608" r:id="rId85"/>
    <p:sldId id="609" r:id="rId86"/>
  </p:sldIdLst>
  <p:sldSz cx="9144000" cy="6858000" type="screen4x3"/>
  <p:notesSz cx="6858000" cy="9144000"/>
  <p:defaultTextStyle>
    <a:defPPr>
      <a:defRPr lang="en-US"/>
    </a:defPPr>
    <a:lvl1pPr algn="ctr" rtl="0" fontAlgn="base">
      <a:spcBef>
        <a:spcPct val="0"/>
      </a:spcBef>
      <a:spcAft>
        <a:spcPct val="0"/>
      </a:spcAft>
      <a:defRPr b="1" kern="1200">
        <a:solidFill>
          <a:schemeClr val="tx1"/>
        </a:solidFill>
        <a:latin typeface="Arial" charset="0"/>
        <a:ea typeface="宋体" pitchFamily="2" charset="-122"/>
        <a:cs typeface="+mn-cs"/>
      </a:defRPr>
    </a:lvl1pPr>
    <a:lvl2pPr marL="457200" algn="ctr" rtl="0" fontAlgn="base">
      <a:spcBef>
        <a:spcPct val="0"/>
      </a:spcBef>
      <a:spcAft>
        <a:spcPct val="0"/>
      </a:spcAft>
      <a:defRPr b="1" kern="1200">
        <a:solidFill>
          <a:schemeClr val="tx1"/>
        </a:solidFill>
        <a:latin typeface="Arial" charset="0"/>
        <a:ea typeface="宋体" pitchFamily="2" charset="-122"/>
        <a:cs typeface="+mn-cs"/>
      </a:defRPr>
    </a:lvl2pPr>
    <a:lvl3pPr marL="914400" algn="ctr" rtl="0" fontAlgn="base">
      <a:spcBef>
        <a:spcPct val="0"/>
      </a:spcBef>
      <a:spcAft>
        <a:spcPct val="0"/>
      </a:spcAft>
      <a:defRPr b="1" kern="1200">
        <a:solidFill>
          <a:schemeClr val="tx1"/>
        </a:solidFill>
        <a:latin typeface="Arial" charset="0"/>
        <a:ea typeface="宋体" pitchFamily="2" charset="-122"/>
        <a:cs typeface="+mn-cs"/>
      </a:defRPr>
    </a:lvl3pPr>
    <a:lvl4pPr marL="1371600" algn="ctr" rtl="0" fontAlgn="base">
      <a:spcBef>
        <a:spcPct val="0"/>
      </a:spcBef>
      <a:spcAft>
        <a:spcPct val="0"/>
      </a:spcAft>
      <a:defRPr b="1" kern="1200">
        <a:solidFill>
          <a:schemeClr val="tx1"/>
        </a:solidFill>
        <a:latin typeface="Arial" charset="0"/>
        <a:ea typeface="宋体" pitchFamily="2" charset="-122"/>
        <a:cs typeface="+mn-cs"/>
      </a:defRPr>
    </a:lvl4pPr>
    <a:lvl5pPr marL="1828800" algn="ctr"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66"/>
    <a:srgbClr val="008080"/>
    <a:srgbClr val="FF3300"/>
    <a:srgbClr val="FF9966"/>
    <a:srgbClr val="FF9933"/>
    <a:srgbClr val="FFFF00"/>
    <a:srgbClr val="757E3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56" autoAdjust="0"/>
    <p:restoredTop sz="87587" autoAdjust="0"/>
  </p:normalViewPr>
  <p:slideViewPr>
    <p:cSldViewPr>
      <p:cViewPr varScale="1">
        <p:scale>
          <a:sx n="65" d="100"/>
          <a:sy n="65" d="100"/>
        </p:scale>
        <p:origin x="8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presProps" Target="presProps.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5.xml"/><Relationship Id="rId90" Type="http://schemas.openxmlformats.org/officeDocument/2006/relationships/viewProps" Target="viewProps.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notesMaster" Target="notesMasters/notesMaster1.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C1A21-03CD-4636-B557-8442D8B85618}" type="doc">
      <dgm:prSet loTypeId="urn:microsoft.com/office/officeart/2005/8/layout/chevron1" loCatId="process" qsTypeId="urn:microsoft.com/office/officeart/2005/8/quickstyle/simple5" qsCatId="simple" csTypeId="urn:microsoft.com/office/officeart/2005/8/colors/colorful1" csCatId="colorful" phldr="1"/>
      <dgm:spPr/>
    </dgm:pt>
    <dgm:pt modelId="{C1BF55B4-573F-40F2-86DF-C5F81941BE99}">
      <dgm:prSet phldrT="[文本]" custT="1"/>
      <dgm:spPr/>
      <dgm:t>
        <a:bodyPr/>
        <a:lstStyle/>
        <a:p>
          <a:r>
            <a:rPr lang="zh-CN" altLang="en-US" sz="2000" b="1" dirty="0" smtClean="0">
              <a:latin typeface="Arial" panose="020B0604020202020204" pitchFamily="34" charset="0"/>
              <a:ea typeface="微软雅黑" panose="020B0503020204020204" pitchFamily="34" charset="-122"/>
              <a:cs typeface="+mn-ea"/>
              <a:sym typeface="Arial" panose="020B0604020202020204" pitchFamily="34" charset="0"/>
            </a:rPr>
            <a:t>定义变量</a:t>
          </a:r>
          <a:endParaRPr lang="zh-CN" altLang="en-US" sz="2000" b="1"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67EDECF5-6C49-47DA-AB47-942034128EFB}" type="parTrans" cxnId="{F8F321F0-21B1-4C4B-92CE-191D387957EF}">
      <dgm:prSet/>
      <dgm:spPr/>
      <dgm:t>
        <a:bodyPr/>
        <a:lstStyle/>
        <a:p>
          <a:endParaRPr lang="zh-CN" altLang="en-US" sz="1100" b="1">
            <a:latin typeface="黑体" panose="02010609060101010101" pitchFamily="49" charset="-122"/>
            <a:ea typeface="黑体" panose="02010609060101010101" pitchFamily="49" charset="-122"/>
          </a:endParaRPr>
        </a:p>
      </dgm:t>
    </dgm:pt>
    <dgm:pt modelId="{165B63DD-06EE-442B-8DAE-10D389204DF9}" type="sibTrans" cxnId="{F8F321F0-21B1-4C4B-92CE-191D387957EF}">
      <dgm:prSet/>
      <dgm:spPr/>
      <dgm:t>
        <a:bodyPr/>
        <a:lstStyle/>
        <a:p>
          <a:endParaRPr lang="zh-CN" altLang="en-US" sz="1100" b="1">
            <a:latin typeface="黑体" panose="02010609060101010101" pitchFamily="49" charset="-122"/>
            <a:ea typeface="黑体" panose="02010609060101010101" pitchFamily="49" charset="-122"/>
          </a:endParaRPr>
        </a:p>
      </dgm:t>
    </dgm:pt>
    <dgm:pt modelId="{C22D25B4-E9C2-4B60-8431-F433DD6C6B95}">
      <dgm:prSet phldrT="[文本]" custT="1"/>
      <dgm:spPr>
        <a:solidFill>
          <a:srgbClr val="0095AB"/>
        </a:solidFill>
      </dgm:spPr>
      <dgm:t>
        <a:bodyPr/>
        <a:lstStyle/>
        <a:p>
          <a:r>
            <a:rPr lang="zh-CN" altLang="en-US" sz="2000" b="1" dirty="0" smtClean="0">
              <a:latin typeface="Arial" panose="020B0604020202020204" pitchFamily="34" charset="0"/>
              <a:ea typeface="微软雅黑" panose="020B0503020204020204" pitchFamily="34" charset="-122"/>
              <a:cs typeface="+mn-ea"/>
              <a:sym typeface="Arial" panose="020B0604020202020204" pitchFamily="34" charset="0"/>
            </a:rPr>
            <a:t>输入数据</a:t>
          </a:r>
          <a:endParaRPr lang="zh-CN" altLang="en-US" sz="2000" b="1"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669CA765-469B-4CB8-9615-9E3F60C480AA}" type="parTrans" cxnId="{80394A38-8324-4EA7-89C7-93C60575A8B3}">
      <dgm:prSet/>
      <dgm:spPr/>
      <dgm:t>
        <a:bodyPr/>
        <a:lstStyle/>
        <a:p>
          <a:endParaRPr lang="zh-CN" altLang="en-US" sz="1100" b="1">
            <a:latin typeface="黑体" panose="02010609060101010101" pitchFamily="49" charset="-122"/>
            <a:ea typeface="黑体" panose="02010609060101010101" pitchFamily="49" charset="-122"/>
          </a:endParaRPr>
        </a:p>
      </dgm:t>
    </dgm:pt>
    <dgm:pt modelId="{3E051D89-987C-46FA-99DA-D5BAF5FC25D8}" type="sibTrans" cxnId="{80394A38-8324-4EA7-89C7-93C60575A8B3}">
      <dgm:prSet/>
      <dgm:spPr/>
      <dgm:t>
        <a:bodyPr/>
        <a:lstStyle/>
        <a:p>
          <a:endParaRPr lang="zh-CN" altLang="en-US" sz="1100" b="1">
            <a:latin typeface="黑体" panose="02010609060101010101" pitchFamily="49" charset="-122"/>
            <a:ea typeface="黑体" panose="02010609060101010101" pitchFamily="49" charset="-122"/>
          </a:endParaRPr>
        </a:p>
      </dgm:t>
    </dgm:pt>
    <dgm:pt modelId="{AB4013DF-ADFE-4B09-B825-B65BA0DC0BCA}">
      <dgm:prSet phldrT="[文本]" custT="1"/>
      <dgm:spPr/>
      <dgm:t>
        <a:bodyPr/>
        <a:lstStyle/>
        <a:p>
          <a:r>
            <a:rPr lang="zh-CN" altLang="en-US" sz="2000" b="1" dirty="0" smtClean="0">
              <a:latin typeface="Arial" panose="020B0604020202020204" pitchFamily="34" charset="0"/>
              <a:ea typeface="微软雅黑" panose="020B0503020204020204" pitchFamily="34" charset="-122"/>
              <a:cs typeface="+mn-ea"/>
              <a:sym typeface="Arial" panose="020B0604020202020204" pitchFamily="34" charset="0"/>
            </a:rPr>
            <a:t>处理数据</a:t>
          </a:r>
          <a:endParaRPr lang="zh-CN" altLang="en-US" sz="2000" b="1"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B37A71A3-531A-4FC1-BD3F-82CAE82D3701}" type="parTrans" cxnId="{2C77AC35-1232-428F-9501-7DEACC66BA62}">
      <dgm:prSet/>
      <dgm:spPr/>
      <dgm:t>
        <a:bodyPr/>
        <a:lstStyle/>
        <a:p>
          <a:endParaRPr lang="zh-CN" altLang="en-US" sz="1100" b="1">
            <a:latin typeface="黑体" panose="02010609060101010101" pitchFamily="49" charset="-122"/>
            <a:ea typeface="黑体" panose="02010609060101010101" pitchFamily="49" charset="-122"/>
          </a:endParaRPr>
        </a:p>
      </dgm:t>
    </dgm:pt>
    <dgm:pt modelId="{1B29A3E6-E083-4773-A37F-882AAD4B6E50}" type="sibTrans" cxnId="{2C77AC35-1232-428F-9501-7DEACC66BA62}">
      <dgm:prSet/>
      <dgm:spPr/>
      <dgm:t>
        <a:bodyPr/>
        <a:lstStyle/>
        <a:p>
          <a:endParaRPr lang="zh-CN" altLang="en-US" sz="1100" b="1">
            <a:latin typeface="黑体" panose="02010609060101010101" pitchFamily="49" charset="-122"/>
            <a:ea typeface="黑体" panose="02010609060101010101" pitchFamily="49" charset="-122"/>
          </a:endParaRPr>
        </a:p>
      </dgm:t>
    </dgm:pt>
    <dgm:pt modelId="{2B807493-C9FB-4DCA-B8B3-995AE69BB5A1}">
      <dgm:prSet custT="1"/>
      <dgm:spPr/>
      <dgm:t>
        <a:bodyPr/>
        <a:lstStyle/>
        <a:p>
          <a:r>
            <a:rPr lang="zh-CN" altLang="en-US" sz="2000" b="1" dirty="0" smtClean="0">
              <a:latin typeface="Arial" panose="020B0604020202020204" pitchFamily="34" charset="0"/>
              <a:ea typeface="微软雅黑" panose="020B0503020204020204" pitchFamily="34" charset="-122"/>
              <a:cs typeface="+mn-ea"/>
              <a:sym typeface="Arial" panose="020B0604020202020204" pitchFamily="34" charset="0"/>
            </a:rPr>
            <a:t>输出结果</a:t>
          </a:r>
          <a:endParaRPr lang="zh-CN" altLang="en-US" sz="2000" b="1"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7F64FCF1-5676-4D5C-9CEA-526382444949}" type="parTrans" cxnId="{B0A6D2DA-5C23-47D0-A1AE-D07D5AB0575A}">
      <dgm:prSet/>
      <dgm:spPr/>
      <dgm:t>
        <a:bodyPr/>
        <a:lstStyle/>
        <a:p>
          <a:endParaRPr lang="zh-CN" altLang="en-US" sz="1100" b="1">
            <a:latin typeface="黑体" panose="02010609060101010101" pitchFamily="49" charset="-122"/>
            <a:ea typeface="黑体" panose="02010609060101010101" pitchFamily="49" charset="-122"/>
          </a:endParaRPr>
        </a:p>
      </dgm:t>
    </dgm:pt>
    <dgm:pt modelId="{72AF4C85-D0A7-4A5B-A522-58903B6484A3}" type="sibTrans" cxnId="{B0A6D2DA-5C23-47D0-A1AE-D07D5AB0575A}">
      <dgm:prSet/>
      <dgm:spPr/>
      <dgm:t>
        <a:bodyPr/>
        <a:lstStyle/>
        <a:p>
          <a:endParaRPr lang="zh-CN" altLang="en-US" sz="1100" b="1">
            <a:latin typeface="黑体" panose="02010609060101010101" pitchFamily="49" charset="-122"/>
            <a:ea typeface="黑体" panose="02010609060101010101" pitchFamily="49" charset="-122"/>
          </a:endParaRPr>
        </a:p>
      </dgm:t>
    </dgm:pt>
    <dgm:pt modelId="{C23BBDE3-4AA2-4C5A-B6D0-CB2157FAA46E}" type="pres">
      <dgm:prSet presAssocID="{D79C1A21-03CD-4636-B557-8442D8B85618}" presName="Name0" presStyleCnt="0">
        <dgm:presLayoutVars>
          <dgm:dir/>
          <dgm:animLvl val="lvl"/>
          <dgm:resizeHandles val="exact"/>
        </dgm:presLayoutVars>
      </dgm:prSet>
      <dgm:spPr/>
    </dgm:pt>
    <dgm:pt modelId="{61860325-09C5-4907-8F98-B41BC7D99164}" type="pres">
      <dgm:prSet presAssocID="{C1BF55B4-573F-40F2-86DF-C5F81941BE99}" presName="parTxOnly" presStyleLbl="node1" presStyleIdx="0" presStyleCnt="4">
        <dgm:presLayoutVars>
          <dgm:chMax val="0"/>
          <dgm:chPref val="0"/>
          <dgm:bulletEnabled val="1"/>
        </dgm:presLayoutVars>
      </dgm:prSet>
      <dgm:spPr/>
      <dgm:t>
        <a:bodyPr/>
        <a:lstStyle/>
        <a:p>
          <a:endParaRPr lang="zh-CN" altLang="en-US"/>
        </a:p>
      </dgm:t>
    </dgm:pt>
    <dgm:pt modelId="{DFCE0310-F963-4648-8D2B-A9266FC94BA8}" type="pres">
      <dgm:prSet presAssocID="{165B63DD-06EE-442B-8DAE-10D389204DF9}" presName="parTxOnlySpace" presStyleCnt="0"/>
      <dgm:spPr/>
    </dgm:pt>
    <dgm:pt modelId="{FF1C6BBF-6903-4DB1-B783-EFF2FCD8228F}" type="pres">
      <dgm:prSet presAssocID="{C22D25B4-E9C2-4B60-8431-F433DD6C6B95}" presName="parTxOnly" presStyleLbl="node1" presStyleIdx="1" presStyleCnt="4">
        <dgm:presLayoutVars>
          <dgm:chMax val="0"/>
          <dgm:chPref val="0"/>
          <dgm:bulletEnabled val="1"/>
        </dgm:presLayoutVars>
      </dgm:prSet>
      <dgm:spPr/>
      <dgm:t>
        <a:bodyPr/>
        <a:lstStyle/>
        <a:p>
          <a:endParaRPr lang="zh-CN" altLang="en-US"/>
        </a:p>
      </dgm:t>
    </dgm:pt>
    <dgm:pt modelId="{C3E30C1C-E32E-4D4F-8373-F0EF927CA800}" type="pres">
      <dgm:prSet presAssocID="{3E051D89-987C-46FA-99DA-D5BAF5FC25D8}" presName="parTxOnlySpace" presStyleCnt="0"/>
      <dgm:spPr/>
    </dgm:pt>
    <dgm:pt modelId="{6B882D11-51D7-42F9-BD1F-726E4565B3B5}" type="pres">
      <dgm:prSet presAssocID="{AB4013DF-ADFE-4B09-B825-B65BA0DC0BCA}" presName="parTxOnly" presStyleLbl="node1" presStyleIdx="2" presStyleCnt="4">
        <dgm:presLayoutVars>
          <dgm:chMax val="0"/>
          <dgm:chPref val="0"/>
          <dgm:bulletEnabled val="1"/>
        </dgm:presLayoutVars>
      </dgm:prSet>
      <dgm:spPr/>
      <dgm:t>
        <a:bodyPr/>
        <a:lstStyle/>
        <a:p>
          <a:endParaRPr lang="zh-CN" altLang="en-US"/>
        </a:p>
      </dgm:t>
    </dgm:pt>
    <dgm:pt modelId="{9E4CE08C-C0C9-4369-87D3-D6B81EDE4DC5}" type="pres">
      <dgm:prSet presAssocID="{1B29A3E6-E083-4773-A37F-882AAD4B6E50}" presName="parTxOnlySpace" presStyleCnt="0"/>
      <dgm:spPr/>
    </dgm:pt>
    <dgm:pt modelId="{484B96D1-ADE8-42CA-A401-6D3C64C78274}" type="pres">
      <dgm:prSet presAssocID="{2B807493-C9FB-4DCA-B8B3-995AE69BB5A1}" presName="parTxOnly" presStyleLbl="node1" presStyleIdx="3" presStyleCnt="4">
        <dgm:presLayoutVars>
          <dgm:chMax val="0"/>
          <dgm:chPref val="0"/>
          <dgm:bulletEnabled val="1"/>
        </dgm:presLayoutVars>
      </dgm:prSet>
      <dgm:spPr/>
      <dgm:t>
        <a:bodyPr/>
        <a:lstStyle/>
        <a:p>
          <a:endParaRPr lang="zh-CN" altLang="en-US"/>
        </a:p>
      </dgm:t>
    </dgm:pt>
  </dgm:ptLst>
  <dgm:cxnLst>
    <dgm:cxn modelId="{B0A6D2DA-5C23-47D0-A1AE-D07D5AB0575A}" srcId="{D79C1A21-03CD-4636-B557-8442D8B85618}" destId="{2B807493-C9FB-4DCA-B8B3-995AE69BB5A1}" srcOrd="3" destOrd="0" parTransId="{7F64FCF1-5676-4D5C-9CEA-526382444949}" sibTransId="{72AF4C85-D0A7-4A5B-A522-58903B6484A3}"/>
    <dgm:cxn modelId="{F90D26A9-A3DB-4EBD-8D3A-C099DC37AA4D}" type="presOf" srcId="{AB4013DF-ADFE-4B09-B825-B65BA0DC0BCA}" destId="{6B882D11-51D7-42F9-BD1F-726E4565B3B5}" srcOrd="0" destOrd="0" presId="urn:microsoft.com/office/officeart/2005/8/layout/chevron1"/>
    <dgm:cxn modelId="{D2DFF4F8-26B1-4F49-A962-28EF15C6A52E}" type="presOf" srcId="{C22D25B4-E9C2-4B60-8431-F433DD6C6B95}" destId="{FF1C6BBF-6903-4DB1-B783-EFF2FCD8228F}" srcOrd="0" destOrd="0" presId="urn:microsoft.com/office/officeart/2005/8/layout/chevron1"/>
    <dgm:cxn modelId="{2C77AC35-1232-428F-9501-7DEACC66BA62}" srcId="{D79C1A21-03CD-4636-B557-8442D8B85618}" destId="{AB4013DF-ADFE-4B09-B825-B65BA0DC0BCA}" srcOrd="2" destOrd="0" parTransId="{B37A71A3-531A-4FC1-BD3F-82CAE82D3701}" sibTransId="{1B29A3E6-E083-4773-A37F-882AAD4B6E50}"/>
    <dgm:cxn modelId="{80394A38-8324-4EA7-89C7-93C60575A8B3}" srcId="{D79C1A21-03CD-4636-B557-8442D8B85618}" destId="{C22D25B4-E9C2-4B60-8431-F433DD6C6B95}" srcOrd="1" destOrd="0" parTransId="{669CA765-469B-4CB8-9615-9E3F60C480AA}" sibTransId="{3E051D89-987C-46FA-99DA-D5BAF5FC25D8}"/>
    <dgm:cxn modelId="{F8F321F0-21B1-4C4B-92CE-191D387957EF}" srcId="{D79C1A21-03CD-4636-B557-8442D8B85618}" destId="{C1BF55B4-573F-40F2-86DF-C5F81941BE99}" srcOrd="0" destOrd="0" parTransId="{67EDECF5-6C49-47DA-AB47-942034128EFB}" sibTransId="{165B63DD-06EE-442B-8DAE-10D389204DF9}"/>
    <dgm:cxn modelId="{0AA71ADF-3288-406C-86F2-FCF00E3066CE}" type="presOf" srcId="{2B807493-C9FB-4DCA-B8B3-995AE69BB5A1}" destId="{484B96D1-ADE8-42CA-A401-6D3C64C78274}" srcOrd="0" destOrd="0" presId="urn:microsoft.com/office/officeart/2005/8/layout/chevron1"/>
    <dgm:cxn modelId="{1E781F42-EF6C-4680-82E6-E1099B724B81}" type="presOf" srcId="{D79C1A21-03CD-4636-B557-8442D8B85618}" destId="{C23BBDE3-4AA2-4C5A-B6D0-CB2157FAA46E}" srcOrd="0" destOrd="0" presId="urn:microsoft.com/office/officeart/2005/8/layout/chevron1"/>
    <dgm:cxn modelId="{FFF2DBD2-D99D-48E1-BEBF-19CC44A5867D}" type="presOf" srcId="{C1BF55B4-573F-40F2-86DF-C5F81941BE99}" destId="{61860325-09C5-4907-8F98-B41BC7D99164}" srcOrd="0" destOrd="0" presId="urn:microsoft.com/office/officeart/2005/8/layout/chevron1"/>
    <dgm:cxn modelId="{F9A2A6E6-06E2-4F7B-8642-B271CB72E725}" type="presParOf" srcId="{C23BBDE3-4AA2-4C5A-B6D0-CB2157FAA46E}" destId="{61860325-09C5-4907-8F98-B41BC7D99164}" srcOrd="0" destOrd="0" presId="urn:microsoft.com/office/officeart/2005/8/layout/chevron1"/>
    <dgm:cxn modelId="{E855C2EE-205D-4515-BDE0-84107E4A258F}" type="presParOf" srcId="{C23BBDE3-4AA2-4C5A-B6D0-CB2157FAA46E}" destId="{DFCE0310-F963-4648-8D2B-A9266FC94BA8}" srcOrd="1" destOrd="0" presId="urn:microsoft.com/office/officeart/2005/8/layout/chevron1"/>
    <dgm:cxn modelId="{AAF45494-4C79-41DE-927E-686A1A220B88}" type="presParOf" srcId="{C23BBDE3-4AA2-4C5A-B6D0-CB2157FAA46E}" destId="{FF1C6BBF-6903-4DB1-B783-EFF2FCD8228F}" srcOrd="2" destOrd="0" presId="urn:microsoft.com/office/officeart/2005/8/layout/chevron1"/>
    <dgm:cxn modelId="{50D2627F-172C-4A3D-843B-8FDF674EDC66}" type="presParOf" srcId="{C23BBDE3-4AA2-4C5A-B6D0-CB2157FAA46E}" destId="{C3E30C1C-E32E-4D4F-8373-F0EF927CA800}" srcOrd="3" destOrd="0" presId="urn:microsoft.com/office/officeart/2005/8/layout/chevron1"/>
    <dgm:cxn modelId="{1DBF0588-58FA-4889-B2FE-1F79A56C9772}" type="presParOf" srcId="{C23BBDE3-4AA2-4C5A-B6D0-CB2157FAA46E}" destId="{6B882D11-51D7-42F9-BD1F-726E4565B3B5}" srcOrd="4" destOrd="0" presId="urn:microsoft.com/office/officeart/2005/8/layout/chevron1"/>
    <dgm:cxn modelId="{2B4B7293-5A58-4FB2-8F19-F8D647AD486E}" type="presParOf" srcId="{C23BBDE3-4AA2-4C5A-B6D0-CB2157FAA46E}" destId="{9E4CE08C-C0C9-4369-87D3-D6B81EDE4DC5}" srcOrd="5" destOrd="0" presId="urn:microsoft.com/office/officeart/2005/8/layout/chevron1"/>
    <dgm:cxn modelId="{38D7EBF8-A7A1-4D8D-B0CF-7177D5D690EF}" type="presParOf" srcId="{C23BBDE3-4AA2-4C5A-B6D0-CB2157FAA46E}" destId="{484B96D1-ADE8-42CA-A401-6D3C64C78274}"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BAC7A0B-5F76-4D71-9576-1D8CDFA05604}" type="doc">
      <dgm:prSet loTypeId="urn:microsoft.com/office/officeart/2005/8/layout/orgChart1" loCatId="hierarchy" qsTypeId="urn:microsoft.com/office/officeart/2005/8/quickstyle/3d1" qsCatId="3D" csTypeId="urn:microsoft.com/office/officeart/2005/8/colors/accent2_2" csCatId="accent2" phldr="1"/>
      <dgm:spPr/>
      <dgm:t>
        <a:bodyPr/>
        <a:lstStyle/>
        <a:p>
          <a:endParaRPr lang="zh-CN" altLang="en-US"/>
        </a:p>
      </dgm:t>
    </dgm:pt>
    <dgm:pt modelId="{454F23A2-56AE-40ED-AF68-D621165F755E}">
      <dgm:prSet phldrT="[文本]" phldr="1" custT="1"/>
      <dgm:spPr/>
      <dgm:t>
        <a:bodyPr/>
        <a:lstStyle/>
        <a:p>
          <a:pPr>
            <a:lnSpc>
              <a:spcPct val="100000"/>
            </a:lnSpc>
            <a:spcBef>
              <a:spcPts val="0"/>
            </a:spcBef>
            <a:spcAft>
              <a:spcPts val="0"/>
            </a:spcAft>
          </a:pPr>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9B268F14-7618-4DD1-85C7-31AE49A57300}" type="parTrans" cxnId="{F5ED604E-9241-4AEF-8C75-F654BF614B92}">
      <dgm:prSet/>
      <dgm:spPr/>
      <dgm:t>
        <a:bodyPr/>
        <a:lstStyle/>
        <a:p>
          <a:pPr>
            <a:lnSpc>
              <a:spcPct val="100000"/>
            </a:lnSpc>
            <a:spcBef>
              <a:spcPts val="0"/>
            </a:spcBef>
            <a:spcAft>
              <a:spcPts val="0"/>
            </a:spcAft>
          </a:pPr>
          <a:endParaRPr lang="zh-CN" altLang="en-US" sz="2800"/>
        </a:p>
      </dgm:t>
    </dgm:pt>
    <dgm:pt modelId="{E7306506-8CE7-414D-AE4C-6ED207243947}" type="sibTrans" cxnId="{F5ED604E-9241-4AEF-8C75-F654BF614B92}">
      <dgm:prSet/>
      <dgm:spPr/>
      <dgm:t>
        <a:bodyPr/>
        <a:lstStyle/>
        <a:p>
          <a:pPr>
            <a:lnSpc>
              <a:spcPct val="100000"/>
            </a:lnSpc>
            <a:spcBef>
              <a:spcPts val="0"/>
            </a:spcBef>
            <a:spcAft>
              <a:spcPts val="0"/>
            </a:spcAft>
          </a:pPr>
          <a:endParaRPr lang="zh-CN" altLang="en-US" sz="2800"/>
        </a:p>
      </dgm:t>
    </dgm:pt>
    <dgm:pt modelId="{8320197E-FF6D-43E3-9FA3-3C82D070404F}">
      <dgm:prSet phldrT="[文本]" custT="1"/>
      <dgm:spPr/>
      <dgm:t>
        <a:bodyPr/>
        <a:lstStyle/>
        <a:p>
          <a:pPr>
            <a:lnSpc>
              <a:spcPct val="100000"/>
            </a:lnSpc>
            <a:spcBef>
              <a:spcPts val="0"/>
            </a:spcBef>
            <a:spcAft>
              <a:spcPts val="0"/>
            </a:spcAft>
          </a:pPr>
          <a:r>
            <a:rPr lang="zh-CN" altLang="en-US" sz="2000" dirty="0" smtClean="0">
              <a:latin typeface="Arial" panose="020B0604020202020204" pitchFamily="34" charset="0"/>
              <a:ea typeface="微软雅黑" panose="020B0503020204020204" pitchFamily="34" charset="-122"/>
              <a:cs typeface="+mn-ea"/>
              <a:sym typeface="Arial" panose="020B0604020202020204" pitchFamily="34" charset="0"/>
            </a:rPr>
            <a:t>变量类型</a:t>
          </a:r>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41B4CE4E-75E8-472F-9C64-CABA35010E5A}" type="parTrans" cxnId="{9D970594-156E-4FE6-AF26-7EA7ED2BE77B}">
      <dgm:prSet/>
      <dgm:spPr/>
      <dgm:t>
        <a:bodyPr/>
        <a:lstStyle/>
        <a:p>
          <a:pPr>
            <a:lnSpc>
              <a:spcPct val="100000"/>
            </a:lnSpc>
            <a:spcBef>
              <a:spcPts val="0"/>
            </a:spcBef>
            <a:spcAft>
              <a:spcPts val="0"/>
            </a:spcAft>
          </a:pPr>
          <a:endParaRPr lang="zh-CN" altLang="en-US" sz="2800"/>
        </a:p>
      </dgm:t>
    </dgm:pt>
    <dgm:pt modelId="{F3DD6D3F-AB6E-4274-B9C9-FDCE9740B343}" type="sibTrans" cxnId="{9D970594-156E-4FE6-AF26-7EA7ED2BE77B}">
      <dgm:prSet/>
      <dgm:spPr/>
      <dgm:t>
        <a:bodyPr/>
        <a:lstStyle/>
        <a:p>
          <a:pPr>
            <a:lnSpc>
              <a:spcPct val="100000"/>
            </a:lnSpc>
            <a:spcBef>
              <a:spcPts val="0"/>
            </a:spcBef>
            <a:spcAft>
              <a:spcPts val="0"/>
            </a:spcAft>
          </a:pPr>
          <a:endParaRPr lang="zh-CN" altLang="en-US" sz="2800"/>
        </a:p>
      </dgm:t>
    </dgm:pt>
    <dgm:pt modelId="{2BE4D297-2766-4D66-8960-F68C3B35267B}">
      <dgm:prSet phldrT="[文本]" custT="1"/>
      <dgm:spPr/>
      <dgm:t>
        <a:bodyPr/>
        <a:lstStyle/>
        <a:p>
          <a:pPr>
            <a:lnSpc>
              <a:spcPct val="100000"/>
            </a:lnSpc>
            <a:spcBef>
              <a:spcPts val="0"/>
            </a:spcBef>
            <a:spcAft>
              <a:spcPts val="0"/>
            </a:spcAft>
          </a:pPr>
          <a:r>
            <a:rPr lang="zh-CN" altLang="en-US" sz="2000" dirty="0" smtClean="0">
              <a:latin typeface="Arial" panose="020B0604020202020204" pitchFamily="34" charset="0"/>
              <a:ea typeface="微软雅黑" panose="020B0503020204020204" pitchFamily="34" charset="-122"/>
              <a:cs typeface="+mn-ea"/>
              <a:sym typeface="Arial" panose="020B0604020202020204" pitchFamily="34" charset="0"/>
            </a:rPr>
            <a:t>变量名</a:t>
          </a:r>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DAE71F9A-903C-4292-B29C-940B483F254C}" type="parTrans" cxnId="{2F8109F6-8171-4329-8F1E-D33475D00F72}">
      <dgm:prSet/>
      <dgm:spPr/>
      <dgm:t>
        <a:bodyPr/>
        <a:lstStyle/>
        <a:p>
          <a:pPr>
            <a:lnSpc>
              <a:spcPct val="100000"/>
            </a:lnSpc>
            <a:spcBef>
              <a:spcPts val="0"/>
            </a:spcBef>
            <a:spcAft>
              <a:spcPts val="0"/>
            </a:spcAft>
          </a:pPr>
          <a:endParaRPr lang="zh-CN" altLang="en-US" sz="2800"/>
        </a:p>
      </dgm:t>
    </dgm:pt>
    <dgm:pt modelId="{F4C0C446-A87C-4FD5-9D70-CF7C3EE238B5}" type="sibTrans" cxnId="{2F8109F6-8171-4329-8F1E-D33475D00F72}">
      <dgm:prSet/>
      <dgm:spPr/>
      <dgm:t>
        <a:bodyPr/>
        <a:lstStyle/>
        <a:p>
          <a:pPr>
            <a:lnSpc>
              <a:spcPct val="100000"/>
            </a:lnSpc>
            <a:spcBef>
              <a:spcPts val="0"/>
            </a:spcBef>
            <a:spcAft>
              <a:spcPts val="0"/>
            </a:spcAft>
          </a:pPr>
          <a:endParaRPr lang="zh-CN" altLang="en-US" sz="2800"/>
        </a:p>
      </dgm:t>
    </dgm:pt>
    <dgm:pt modelId="{EEA393CB-2664-4399-968A-68E59BB75C78}">
      <dgm:prSet custT="1"/>
      <dgm:spPr/>
      <dgm:t>
        <a:bodyPr vert="eaVert"/>
        <a:lstStyle/>
        <a:p>
          <a:pPr>
            <a:lnSpc>
              <a:spcPct val="100000"/>
            </a:lnSpc>
            <a:spcBef>
              <a:spcPts val="0"/>
            </a:spcBef>
            <a:spcAft>
              <a:spcPts val="0"/>
            </a:spcAft>
          </a:pPr>
          <a:r>
            <a:rPr lang="zh-CN" altLang="en-US" sz="1600" b="1" dirty="0"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字符型</a:t>
          </a:r>
          <a:endParaRPr lang="en-US" altLang="zh-CN" sz="1600" b="1" dirty="0"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a:p>
          <a:pPr>
            <a:lnSpc>
              <a:spcPct val="100000"/>
            </a:lnSpc>
            <a:spcBef>
              <a:spcPts val="0"/>
            </a:spcBef>
            <a:spcAft>
              <a:spcPts val="0"/>
            </a:spcAft>
          </a:pPr>
          <a:r>
            <a:rPr lang="zh-CN" altLang="en-US" sz="1600" dirty="0" smtClean="0">
              <a:latin typeface="Arial" panose="020B0604020202020204" pitchFamily="34" charset="0"/>
              <a:ea typeface="微软雅黑" panose="020B0503020204020204" pitchFamily="34" charset="-122"/>
              <a:cs typeface="+mn-ea"/>
              <a:sym typeface="Arial" panose="020B0604020202020204" pitchFamily="34" charset="0"/>
            </a:rPr>
            <a:t>单个字符</a:t>
          </a:r>
          <a:endParaRPr lang="zh-CN" altLang="en-US" sz="1600"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9C4CA3FD-C02A-4352-A45A-AAA34CC05306}" type="parTrans" cxnId="{1A4BB430-C176-4B69-8C9F-FA42D6289BC4}">
      <dgm:prSet/>
      <dgm:spPr/>
      <dgm:t>
        <a:bodyPr/>
        <a:lstStyle/>
        <a:p>
          <a:pPr>
            <a:lnSpc>
              <a:spcPct val="100000"/>
            </a:lnSpc>
            <a:spcBef>
              <a:spcPts val="0"/>
            </a:spcBef>
            <a:spcAft>
              <a:spcPts val="0"/>
            </a:spcAft>
          </a:pPr>
          <a:endParaRPr lang="zh-CN" altLang="en-US" sz="2800"/>
        </a:p>
      </dgm:t>
    </dgm:pt>
    <dgm:pt modelId="{D889EABF-7030-4785-89BE-466D53828C5C}" type="sibTrans" cxnId="{1A4BB430-C176-4B69-8C9F-FA42D6289BC4}">
      <dgm:prSet/>
      <dgm:spPr/>
      <dgm:t>
        <a:bodyPr/>
        <a:lstStyle/>
        <a:p>
          <a:pPr>
            <a:lnSpc>
              <a:spcPct val="100000"/>
            </a:lnSpc>
            <a:spcBef>
              <a:spcPts val="0"/>
            </a:spcBef>
            <a:spcAft>
              <a:spcPts val="0"/>
            </a:spcAft>
          </a:pPr>
          <a:endParaRPr lang="zh-CN" altLang="en-US" sz="2800"/>
        </a:p>
      </dgm:t>
    </dgm:pt>
    <dgm:pt modelId="{0B4424EB-890C-4B45-9BCB-F73AA048F9F8}">
      <dgm:prSet custT="1"/>
      <dgm:spPr/>
      <dgm:t>
        <a:bodyPr vert="eaVert"/>
        <a:lstStyle/>
        <a:p>
          <a:pPr>
            <a:lnSpc>
              <a:spcPct val="100000"/>
            </a:lnSpc>
            <a:spcBef>
              <a:spcPts val="0"/>
            </a:spcBef>
            <a:spcAft>
              <a:spcPts val="0"/>
            </a:spcAft>
          </a:pPr>
          <a:r>
            <a:rPr lang="zh-CN" altLang="en-US" sz="1600" b="1" dirty="0"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整型 </a:t>
          </a:r>
          <a:r>
            <a:rPr lang="en-US" altLang="zh-CN" sz="1600" b="1" dirty="0" err="1"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int</a:t>
          </a:r>
          <a:endParaRPr lang="en-US" altLang="zh-CN" sz="1600" b="1" dirty="0"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a:p>
          <a:pPr>
            <a:lnSpc>
              <a:spcPct val="100000"/>
            </a:lnSpc>
            <a:spcBef>
              <a:spcPts val="0"/>
            </a:spcBef>
            <a:spcAft>
              <a:spcPts val="0"/>
            </a:spcAft>
          </a:pPr>
          <a:r>
            <a:rPr lang="zh-CN" altLang="en-US" sz="1600" dirty="0" smtClean="0">
              <a:latin typeface="Arial" panose="020B0604020202020204" pitchFamily="34" charset="0"/>
              <a:ea typeface="微软雅黑" panose="020B0503020204020204" pitchFamily="34" charset="-122"/>
              <a:cs typeface="+mn-ea"/>
              <a:sym typeface="Arial" panose="020B0604020202020204" pitchFamily="34" charset="0"/>
            </a:rPr>
            <a:t>整数</a:t>
          </a:r>
          <a:endParaRPr lang="zh-CN" altLang="en-US" sz="1600"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88778D00-AE02-416A-AF01-F341A0C2CFC7}" type="parTrans" cxnId="{B0ECB699-FF77-4C45-A5DA-D1198C419072}">
      <dgm:prSet/>
      <dgm:spPr/>
      <dgm:t>
        <a:bodyPr/>
        <a:lstStyle/>
        <a:p>
          <a:pPr>
            <a:lnSpc>
              <a:spcPct val="100000"/>
            </a:lnSpc>
            <a:spcBef>
              <a:spcPts val="0"/>
            </a:spcBef>
            <a:spcAft>
              <a:spcPts val="0"/>
            </a:spcAft>
          </a:pPr>
          <a:endParaRPr lang="zh-CN" altLang="en-US" sz="2800"/>
        </a:p>
      </dgm:t>
    </dgm:pt>
    <dgm:pt modelId="{702C2BBF-9A81-4FB2-B0F2-9815BB103869}" type="sibTrans" cxnId="{B0ECB699-FF77-4C45-A5DA-D1198C419072}">
      <dgm:prSet/>
      <dgm:spPr/>
      <dgm:t>
        <a:bodyPr/>
        <a:lstStyle/>
        <a:p>
          <a:pPr>
            <a:lnSpc>
              <a:spcPct val="100000"/>
            </a:lnSpc>
            <a:spcBef>
              <a:spcPts val="0"/>
            </a:spcBef>
            <a:spcAft>
              <a:spcPts val="0"/>
            </a:spcAft>
          </a:pPr>
          <a:endParaRPr lang="zh-CN" altLang="en-US" sz="2800"/>
        </a:p>
      </dgm:t>
    </dgm:pt>
    <dgm:pt modelId="{648D0D93-A361-4001-BB38-858B3AB28420}">
      <dgm:prSet custT="1"/>
      <dgm:spPr/>
      <dgm:t>
        <a:bodyPr vert="eaVert"/>
        <a:lstStyle/>
        <a:p>
          <a:pPr>
            <a:lnSpc>
              <a:spcPct val="100000"/>
            </a:lnSpc>
            <a:spcBef>
              <a:spcPts val="0"/>
            </a:spcBef>
            <a:spcAft>
              <a:spcPts val="0"/>
            </a:spcAft>
          </a:pPr>
          <a:r>
            <a:rPr lang="zh-CN" altLang="en-US" sz="1600" b="1" dirty="0"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实型</a:t>
          </a:r>
          <a:endParaRPr lang="en-US" altLang="zh-CN" sz="1600" b="1" dirty="0"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a:p>
          <a:pPr>
            <a:lnSpc>
              <a:spcPct val="100000"/>
            </a:lnSpc>
            <a:spcBef>
              <a:spcPts val="0"/>
            </a:spcBef>
            <a:spcAft>
              <a:spcPts val="0"/>
            </a:spcAft>
          </a:pPr>
          <a:r>
            <a:rPr lang="zh-CN" altLang="en-US" sz="1600" dirty="0" smtClean="0">
              <a:latin typeface="Arial" panose="020B0604020202020204" pitchFamily="34" charset="0"/>
              <a:ea typeface="微软雅黑" panose="020B0503020204020204" pitchFamily="34" charset="-122"/>
              <a:cs typeface="+mn-ea"/>
              <a:sym typeface="Arial" panose="020B0604020202020204" pitchFamily="34" charset="0"/>
            </a:rPr>
            <a:t>小数</a:t>
          </a:r>
          <a:endParaRPr lang="zh-CN" altLang="en-US" sz="1600"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287D67D8-FE71-41FD-8C18-37E33075FC72}" type="parTrans" cxnId="{A09F82D8-2C5A-4228-96C2-E6C01120D3B0}">
      <dgm:prSet/>
      <dgm:spPr/>
      <dgm:t>
        <a:bodyPr/>
        <a:lstStyle/>
        <a:p>
          <a:pPr>
            <a:lnSpc>
              <a:spcPct val="100000"/>
            </a:lnSpc>
            <a:spcBef>
              <a:spcPts val="0"/>
            </a:spcBef>
            <a:spcAft>
              <a:spcPts val="0"/>
            </a:spcAft>
          </a:pPr>
          <a:endParaRPr lang="zh-CN" altLang="en-US" sz="2800"/>
        </a:p>
      </dgm:t>
    </dgm:pt>
    <dgm:pt modelId="{972D09D9-8882-47EA-B2CE-C185F5934F6B}" type="sibTrans" cxnId="{A09F82D8-2C5A-4228-96C2-E6C01120D3B0}">
      <dgm:prSet/>
      <dgm:spPr/>
      <dgm:t>
        <a:bodyPr/>
        <a:lstStyle/>
        <a:p>
          <a:pPr>
            <a:lnSpc>
              <a:spcPct val="100000"/>
            </a:lnSpc>
            <a:spcBef>
              <a:spcPts val="0"/>
            </a:spcBef>
            <a:spcAft>
              <a:spcPts val="0"/>
            </a:spcAft>
          </a:pPr>
          <a:endParaRPr lang="zh-CN" altLang="en-US" sz="2800"/>
        </a:p>
      </dgm:t>
    </dgm:pt>
    <dgm:pt modelId="{D30D060C-BDD2-49B6-87A0-217219F55781}">
      <dgm:prSet custT="1"/>
      <dgm:spPr/>
      <dgm:t>
        <a:bodyPr/>
        <a:lstStyle/>
        <a:p>
          <a:pPr>
            <a:lnSpc>
              <a:spcPct val="100000"/>
            </a:lnSpc>
            <a:spcBef>
              <a:spcPts val="0"/>
            </a:spcBef>
            <a:spcAft>
              <a:spcPts val="0"/>
            </a:spcAft>
          </a:pPr>
          <a:r>
            <a:rPr lang="zh-CN" altLang="en-US" sz="2000" dirty="0" smtClean="0">
              <a:latin typeface="Arial" panose="020B0604020202020204" pitchFamily="34" charset="0"/>
              <a:ea typeface="微软雅黑" panose="020B0503020204020204" pitchFamily="34" charset="-122"/>
              <a:cs typeface="+mn-ea"/>
              <a:sym typeface="Arial" panose="020B0604020202020204" pitchFamily="34" charset="0"/>
            </a:rPr>
            <a:t>标识符</a:t>
          </a:r>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CF2EA491-9AAC-438C-A39F-69257F8AF106}" type="parTrans" cxnId="{AB0E1689-2740-4294-9369-D98353796FC4}">
      <dgm:prSet/>
      <dgm:spPr/>
      <dgm:t>
        <a:bodyPr/>
        <a:lstStyle/>
        <a:p>
          <a:pPr>
            <a:lnSpc>
              <a:spcPct val="100000"/>
            </a:lnSpc>
            <a:spcBef>
              <a:spcPts val="0"/>
            </a:spcBef>
            <a:spcAft>
              <a:spcPts val="0"/>
            </a:spcAft>
          </a:pPr>
          <a:endParaRPr lang="zh-CN" altLang="en-US" sz="2800"/>
        </a:p>
      </dgm:t>
    </dgm:pt>
    <dgm:pt modelId="{91A7A026-88F4-498F-A422-75A85C997D49}" type="sibTrans" cxnId="{AB0E1689-2740-4294-9369-D98353796FC4}">
      <dgm:prSet/>
      <dgm:spPr/>
      <dgm:t>
        <a:bodyPr/>
        <a:lstStyle/>
        <a:p>
          <a:pPr>
            <a:lnSpc>
              <a:spcPct val="100000"/>
            </a:lnSpc>
            <a:spcBef>
              <a:spcPts val="0"/>
            </a:spcBef>
            <a:spcAft>
              <a:spcPts val="0"/>
            </a:spcAft>
          </a:pPr>
          <a:endParaRPr lang="zh-CN" altLang="en-US" sz="2800"/>
        </a:p>
      </dgm:t>
    </dgm:pt>
    <dgm:pt modelId="{9FB2178C-19FA-481C-AB9B-9A355BCF4A58}" type="pres">
      <dgm:prSet presAssocID="{1BAC7A0B-5F76-4D71-9576-1D8CDFA05604}" presName="hierChild1" presStyleCnt="0">
        <dgm:presLayoutVars>
          <dgm:orgChart val="1"/>
          <dgm:chPref val="1"/>
          <dgm:dir/>
          <dgm:animOne val="branch"/>
          <dgm:animLvl val="lvl"/>
          <dgm:resizeHandles/>
        </dgm:presLayoutVars>
      </dgm:prSet>
      <dgm:spPr/>
      <dgm:t>
        <a:bodyPr/>
        <a:lstStyle/>
        <a:p>
          <a:endParaRPr lang="zh-CN" altLang="en-US"/>
        </a:p>
      </dgm:t>
    </dgm:pt>
    <dgm:pt modelId="{753B4FF6-518B-4319-8464-942DA22EA797}" type="pres">
      <dgm:prSet presAssocID="{454F23A2-56AE-40ED-AF68-D621165F755E}" presName="hierRoot1" presStyleCnt="0">
        <dgm:presLayoutVars>
          <dgm:hierBranch val="init"/>
        </dgm:presLayoutVars>
      </dgm:prSet>
      <dgm:spPr/>
    </dgm:pt>
    <dgm:pt modelId="{2E7115CE-F81C-45EE-868E-77225207EF43}" type="pres">
      <dgm:prSet presAssocID="{454F23A2-56AE-40ED-AF68-D621165F755E}" presName="rootComposite1" presStyleCnt="0"/>
      <dgm:spPr/>
    </dgm:pt>
    <dgm:pt modelId="{067B4BC7-9E77-4233-85CF-E499180AF99D}" type="pres">
      <dgm:prSet presAssocID="{454F23A2-56AE-40ED-AF68-D621165F755E}" presName="rootText1" presStyleLbl="node0" presStyleIdx="0" presStyleCnt="1">
        <dgm:presLayoutVars>
          <dgm:chPref val="3"/>
        </dgm:presLayoutVars>
      </dgm:prSet>
      <dgm:spPr/>
      <dgm:t>
        <a:bodyPr/>
        <a:lstStyle/>
        <a:p>
          <a:endParaRPr lang="zh-CN" altLang="en-US"/>
        </a:p>
      </dgm:t>
    </dgm:pt>
    <dgm:pt modelId="{6656BD2D-DB08-4C40-A5F4-EE72F7F623B6}" type="pres">
      <dgm:prSet presAssocID="{454F23A2-56AE-40ED-AF68-D621165F755E}" presName="rootConnector1" presStyleLbl="node1" presStyleIdx="0" presStyleCnt="0"/>
      <dgm:spPr/>
      <dgm:t>
        <a:bodyPr/>
        <a:lstStyle/>
        <a:p>
          <a:endParaRPr lang="zh-CN" altLang="en-US"/>
        </a:p>
      </dgm:t>
    </dgm:pt>
    <dgm:pt modelId="{E1938FDD-AE22-424A-B016-D1FB8EFA1D8B}" type="pres">
      <dgm:prSet presAssocID="{454F23A2-56AE-40ED-AF68-D621165F755E}" presName="hierChild2" presStyleCnt="0"/>
      <dgm:spPr/>
    </dgm:pt>
    <dgm:pt modelId="{504E1C20-0D91-4423-8AD6-C44306A0E849}" type="pres">
      <dgm:prSet presAssocID="{41B4CE4E-75E8-472F-9C64-CABA35010E5A}" presName="Name37" presStyleLbl="parChTrans1D2" presStyleIdx="0" presStyleCnt="2"/>
      <dgm:spPr/>
      <dgm:t>
        <a:bodyPr/>
        <a:lstStyle/>
        <a:p>
          <a:endParaRPr lang="zh-CN" altLang="en-US"/>
        </a:p>
      </dgm:t>
    </dgm:pt>
    <dgm:pt modelId="{05E3C25C-F9DD-4DCC-AC57-B3A9FAD5F60E}" type="pres">
      <dgm:prSet presAssocID="{8320197E-FF6D-43E3-9FA3-3C82D070404F}" presName="hierRoot2" presStyleCnt="0">
        <dgm:presLayoutVars>
          <dgm:hierBranch/>
        </dgm:presLayoutVars>
      </dgm:prSet>
      <dgm:spPr/>
    </dgm:pt>
    <dgm:pt modelId="{BBDB2BAF-A89D-4766-83D7-37E1EB8430AE}" type="pres">
      <dgm:prSet presAssocID="{8320197E-FF6D-43E3-9FA3-3C82D070404F}" presName="rootComposite" presStyleCnt="0"/>
      <dgm:spPr/>
    </dgm:pt>
    <dgm:pt modelId="{652EAE00-7CB4-4C31-93FF-0208D73C013E}" type="pres">
      <dgm:prSet presAssocID="{8320197E-FF6D-43E3-9FA3-3C82D070404F}" presName="rootText" presStyleLbl="node2" presStyleIdx="0" presStyleCnt="2">
        <dgm:presLayoutVars>
          <dgm:chPref val="3"/>
        </dgm:presLayoutVars>
      </dgm:prSet>
      <dgm:spPr/>
      <dgm:t>
        <a:bodyPr/>
        <a:lstStyle/>
        <a:p>
          <a:endParaRPr lang="zh-CN" altLang="en-US"/>
        </a:p>
      </dgm:t>
    </dgm:pt>
    <dgm:pt modelId="{805B8E7F-B43A-44A4-B0A2-373FFBABE7F8}" type="pres">
      <dgm:prSet presAssocID="{8320197E-FF6D-43E3-9FA3-3C82D070404F}" presName="rootConnector" presStyleLbl="node2" presStyleIdx="0" presStyleCnt="2"/>
      <dgm:spPr/>
      <dgm:t>
        <a:bodyPr/>
        <a:lstStyle/>
        <a:p>
          <a:endParaRPr lang="zh-CN" altLang="en-US"/>
        </a:p>
      </dgm:t>
    </dgm:pt>
    <dgm:pt modelId="{73CB9497-C55C-46DD-91EB-DD498E49DE58}" type="pres">
      <dgm:prSet presAssocID="{8320197E-FF6D-43E3-9FA3-3C82D070404F}" presName="hierChild4" presStyleCnt="0"/>
      <dgm:spPr/>
    </dgm:pt>
    <dgm:pt modelId="{9BF98F60-F9DF-4FB1-BDCB-6FC973787BA8}" type="pres">
      <dgm:prSet presAssocID="{88778D00-AE02-416A-AF01-F341A0C2CFC7}" presName="Name35" presStyleLbl="parChTrans1D3" presStyleIdx="0" presStyleCnt="4"/>
      <dgm:spPr/>
      <dgm:t>
        <a:bodyPr/>
        <a:lstStyle/>
        <a:p>
          <a:endParaRPr lang="zh-CN" altLang="en-US"/>
        </a:p>
      </dgm:t>
    </dgm:pt>
    <dgm:pt modelId="{2FBBB01F-87DA-424D-A04A-DF84212009C1}" type="pres">
      <dgm:prSet presAssocID="{0B4424EB-890C-4B45-9BCB-F73AA048F9F8}" presName="hierRoot2" presStyleCnt="0">
        <dgm:presLayoutVars>
          <dgm:hierBranch/>
        </dgm:presLayoutVars>
      </dgm:prSet>
      <dgm:spPr/>
    </dgm:pt>
    <dgm:pt modelId="{E1C5EE77-B450-4555-8E9B-E66D87ACBD94}" type="pres">
      <dgm:prSet presAssocID="{0B4424EB-890C-4B45-9BCB-F73AA048F9F8}" presName="rootComposite" presStyleCnt="0"/>
      <dgm:spPr/>
    </dgm:pt>
    <dgm:pt modelId="{9E4CDBC3-70F0-4D3A-95CE-02498D770065}" type="pres">
      <dgm:prSet presAssocID="{0B4424EB-890C-4B45-9BCB-F73AA048F9F8}" presName="rootText" presStyleLbl="node3" presStyleIdx="0" presStyleCnt="4" custScaleX="50720" custScaleY="219211">
        <dgm:presLayoutVars>
          <dgm:chPref val="3"/>
        </dgm:presLayoutVars>
      </dgm:prSet>
      <dgm:spPr/>
      <dgm:t>
        <a:bodyPr/>
        <a:lstStyle/>
        <a:p>
          <a:endParaRPr lang="zh-CN" altLang="en-US"/>
        </a:p>
      </dgm:t>
    </dgm:pt>
    <dgm:pt modelId="{08972906-4AD7-4024-8D48-D8821BC4509B}" type="pres">
      <dgm:prSet presAssocID="{0B4424EB-890C-4B45-9BCB-F73AA048F9F8}" presName="rootConnector" presStyleLbl="node3" presStyleIdx="0" presStyleCnt="4"/>
      <dgm:spPr/>
      <dgm:t>
        <a:bodyPr/>
        <a:lstStyle/>
        <a:p>
          <a:endParaRPr lang="zh-CN" altLang="en-US"/>
        </a:p>
      </dgm:t>
    </dgm:pt>
    <dgm:pt modelId="{A5B21A5D-D9CD-4F24-9F04-374DE65F2F66}" type="pres">
      <dgm:prSet presAssocID="{0B4424EB-890C-4B45-9BCB-F73AA048F9F8}" presName="hierChild4" presStyleCnt="0"/>
      <dgm:spPr/>
    </dgm:pt>
    <dgm:pt modelId="{487B89CD-4C48-4265-9465-A1EF2A341F07}" type="pres">
      <dgm:prSet presAssocID="{0B4424EB-890C-4B45-9BCB-F73AA048F9F8}" presName="hierChild5" presStyleCnt="0"/>
      <dgm:spPr/>
    </dgm:pt>
    <dgm:pt modelId="{62F8E7A7-68B7-47DA-8E43-ED189B3DC256}" type="pres">
      <dgm:prSet presAssocID="{287D67D8-FE71-41FD-8C18-37E33075FC72}" presName="Name35" presStyleLbl="parChTrans1D3" presStyleIdx="1" presStyleCnt="4"/>
      <dgm:spPr/>
      <dgm:t>
        <a:bodyPr/>
        <a:lstStyle/>
        <a:p>
          <a:endParaRPr lang="zh-CN" altLang="en-US"/>
        </a:p>
      </dgm:t>
    </dgm:pt>
    <dgm:pt modelId="{4D81EFEF-8722-492F-8B17-3AD603C9CECC}" type="pres">
      <dgm:prSet presAssocID="{648D0D93-A361-4001-BB38-858B3AB28420}" presName="hierRoot2" presStyleCnt="0">
        <dgm:presLayoutVars>
          <dgm:hierBranch/>
        </dgm:presLayoutVars>
      </dgm:prSet>
      <dgm:spPr/>
    </dgm:pt>
    <dgm:pt modelId="{819D4B19-A401-4C22-8AEE-AC7E18A66779}" type="pres">
      <dgm:prSet presAssocID="{648D0D93-A361-4001-BB38-858B3AB28420}" presName="rootComposite" presStyleCnt="0"/>
      <dgm:spPr/>
    </dgm:pt>
    <dgm:pt modelId="{22679466-CAF2-4D37-8418-FC8EB0A6EA82}" type="pres">
      <dgm:prSet presAssocID="{648D0D93-A361-4001-BB38-858B3AB28420}" presName="rootText" presStyleLbl="node3" presStyleIdx="1" presStyleCnt="4" custScaleX="50720" custScaleY="219211">
        <dgm:presLayoutVars>
          <dgm:chPref val="3"/>
        </dgm:presLayoutVars>
      </dgm:prSet>
      <dgm:spPr/>
      <dgm:t>
        <a:bodyPr/>
        <a:lstStyle/>
        <a:p>
          <a:endParaRPr lang="zh-CN" altLang="en-US"/>
        </a:p>
      </dgm:t>
    </dgm:pt>
    <dgm:pt modelId="{92E99627-D021-4BCB-8A8D-983B3457CD57}" type="pres">
      <dgm:prSet presAssocID="{648D0D93-A361-4001-BB38-858B3AB28420}" presName="rootConnector" presStyleLbl="node3" presStyleIdx="1" presStyleCnt="4"/>
      <dgm:spPr/>
      <dgm:t>
        <a:bodyPr/>
        <a:lstStyle/>
        <a:p>
          <a:endParaRPr lang="zh-CN" altLang="en-US"/>
        </a:p>
      </dgm:t>
    </dgm:pt>
    <dgm:pt modelId="{01016A70-76CA-48E7-BF22-73DA3EBA83DF}" type="pres">
      <dgm:prSet presAssocID="{648D0D93-A361-4001-BB38-858B3AB28420}" presName="hierChild4" presStyleCnt="0"/>
      <dgm:spPr/>
    </dgm:pt>
    <dgm:pt modelId="{3E13C4B6-AF08-4EDB-B8BB-4A3C839111E3}" type="pres">
      <dgm:prSet presAssocID="{648D0D93-A361-4001-BB38-858B3AB28420}" presName="hierChild5" presStyleCnt="0"/>
      <dgm:spPr/>
    </dgm:pt>
    <dgm:pt modelId="{3054DF21-7A6E-4883-9854-5D159A9CB438}" type="pres">
      <dgm:prSet presAssocID="{9C4CA3FD-C02A-4352-A45A-AAA34CC05306}" presName="Name35" presStyleLbl="parChTrans1D3" presStyleIdx="2" presStyleCnt="4"/>
      <dgm:spPr/>
      <dgm:t>
        <a:bodyPr/>
        <a:lstStyle/>
        <a:p>
          <a:endParaRPr lang="zh-CN" altLang="en-US"/>
        </a:p>
      </dgm:t>
    </dgm:pt>
    <dgm:pt modelId="{CD07D5DB-6C82-4E2F-ABAA-EBE091A63E8A}" type="pres">
      <dgm:prSet presAssocID="{EEA393CB-2664-4399-968A-68E59BB75C78}" presName="hierRoot2" presStyleCnt="0">
        <dgm:presLayoutVars>
          <dgm:hierBranch/>
        </dgm:presLayoutVars>
      </dgm:prSet>
      <dgm:spPr/>
    </dgm:pt>
    <dgm:pt modelId="{5C7EC587-A6A0-48C6-859D-64CCAAE5AEB0}" type="pres">
      <dgm:prSet presAssocID="{EEA393CB-2664-4399-968A-68E59BB75C78}" presName="rootComposite" presStyleCnt="0"/>
      <dgm:spPr/>
    </dgm:pt>
    <dgm:pt modelId="{9CAFD7FD-8E54-4B78-8578-4C6D40DEFDEA}" type="pres">
      <dgm:prSet presAssocID="{EEA393CB-2664-4399-968A-68E59BB75C78}" presName="rootText" presStyleLbl="node3" presStyleIdx="2" presStyleCnt="4" custScaleX="50720" custScaleY="219211">
        <dgm:presLayoutVars>
          <dgm:chPref val="3"/>
        </dgm:presLayoutVars>
      </dgm:prSet>
      <dgm:spPr/>
      <dgm:t>
        <a:bodyPr/>
        <a:lstStyle/>
        <a:p>
          <a:endParaRPr lang="zh-CN" altLang="en-US"/>
        </a:p>
      </dgm:t>
    </dgm:pt>
    <dgm:pt modelId="{32E93E2D-AFD6-44D0-A296-FE086067E456}" type="pres">
      <dgm:prSet presAssocID="{EEA393CB-2664-4399-968A-68E59BB75C78}" presName="rootConnector" presStyleLbl="node3" presStyleIdx="2" presStyleCnt="4"/>
      <dgm:spPr/>
      <dgm:t>
        <a:bodyPr/>
        <a:lstStyle/>
        <a:p>
          <a:endParaRPr lang="zh-CN" altLang="en-US"/>
        </a:p>
      </dgm:t>
    </dgm:pt>
    <dgm:pt modelId="{52B7D670-75C6-4562-9FEB-BBFD3398F008}" type="pres">
      <dgm:prSet presAssocID="{EEA393CB-2664-4399-968A-68E59BB75C78}" presName="hierChild4" presStyleCnt="0"/>
      <dgm:spPr/>
    </dgm:pt>
    <dgm:pt modelId="{A6CB2924-6167-4C31-AD1A-AAADB53C07B5}" type="pres">
      <dgm:prSet presAssocID="{EEA393CB-2664-4399-968A-68E59BB75C78}" presName="hierChild5" presStyleCnt="0"/>
      <dgm:spPr/>
    </dgm:pt>
    <dgm:pt modelId="{5CDB3B2E-2288-49FC-894F-E90BC4C35B21}" type="pres">
      <dgm:prSet presAssocID="{8320197E-FF6D-43E3-9FA3-3C82D070404F}" presName="hierChild5" presStyleCnt="0"/>
      <dgm:spPr/>
    </dgm:pt>
    <dgm:pt modelId="{7FFD3D49-4838-4343-8D67-31BECBCE0524}" type="pres">
      <dgm:prSet presAssocID="{DAE71F9A-903C-4292-B29C-940B483F254C}" presName="Name37" presStyleLbl="parChTrans1D2" presStyleIdx="1" presStyleCnt="2"/>
      <dgm:spPr/>
      <dgm:t>
        <a:bodyPr/>
        <a:lstStyle/>
        <a:p>
          <a:endParaRPr lang="zh-CN" altLang="en-US"/>
        </a:p>
      </dgm:t>
    </dgm:pt>
    <dgm:pt modelId="{C42E311D-4800-48CD-ADC0-DF82BF1331D9}" type="pres">
      <dgm:prSet presAssocID="{2BE4D297-2766-4D66-8960-F68C3B35267B}" presName="hierRoot2" presStyleCnt="0">
        <dgm:presLayoutVars>
          <dgm:hierBranch val="init"/>
        </dgm:presLayoutVars>
      </dgm:prSet>
      <dgm:spPr/>
    </dgm:pt>
    <dgm:pt modelId="{8982EAEE-CBC2-430B-83C7-79DAB2EF8112}" type="pres">
      <dgm:prSet presAssocID="{2BE4D297-2766-4D66-8960-F68C3B35267B}" presName="rootComposite" presStyleCnt="0"/>
      <dgm:spPr/>
    </dgm:pt>
    <dgm:pt modelId="{AA0F9D17-7E8F-4405-9E5B-C3BA40A9EAB2}" type="pres">
      <dgm:prSet presAssocID="{2BE4D297-2766-4D66-8960-F68C3B35267B}" presName="rootText" presStyleLbl="node2" presStyleIdx="1" presStyleCnt="2">
        <dgm:presLayoutVars>
          <dgm:chPref val="3"/>
        </dgm:presLayoutVars>
      </dgm:prSet>
      <dgm:spPr/>
      <dgm:t>
        <a:bodyPr/>
        <a:lstStyle/>
        <a:p>
          <a:endParaRPr lang="zh-CN" altLang="en-US"/>
        </a:p>
      </dgm:t>
    </dgm:pt>
    <dgm:pt modelId="{0E671AAC-2D3F-4512-A7F4-C6C3B3774793}" type="pres">
      <dgm:prSet presAssocID="{2BE4D297-2766-4D66-8960-F68C3B35267B}" presName="rootConnector" presStyleLbl="node2" presStyleIdx="1" presStyleCnt="2"/>
      <dgm:spPr/>
      <dgm:t>
        <a:bodyPr/>
        <a:lstStyle/>
        <a:p>
          <a:endParaRPr lang="zh-CN" altLang="en-US"/>
        </a:p>
      </dgm:t>
    </dgm:pt>
    <dgm:pt modelId="{8F4EB537-68CB-47F0-B42C-7EEEFEB46DEA}" type="pres">
      <dgm:prSet presAssocID="{2BE4D297-2766-4D66-8960-F68C3B35267B}" presName="hierChild4" presStyleCnt="0"/>
      <dgm:spPr/>
    </dgm:pt>
    <dgm:pt modelId="{FC21DED0-8B45-4B69-B202-0E41C2A1388F}" type="pres">
      <dgm:prSet presAssocID="{CF2EA491-9AAC-438C-A39F-69257F8AF106}" presName="Name37" presStyleLbl="parChTrans1D3" presStyleIdx="3" presStyleCnt="4"/>
      <dgm:spPr/>
      <dgm:t>
        <a:bodyPr/>
        <a:lstStyle/>
        <a:p>
          <a:endParaRPr lang="zh-CN" altLang="en-US"/>
        </a:p>
      </dgm:t>
    </dgm:pt>
    <dgm:pt modelId="{A8FCB077-E84A-4FEA-B80B-C12B812787EE}" type="pres">
      <dgm:prSet presAssocID="{D30D060C-BDD2-49B6-87A0-217219F55781}" presName="hierRoot2" presStyleCnt="0">
        <dgm:presLayoutVars>
          <dgm:hierBranch val="init"/>
        </dgm:presLayoutVars>
      </dgm:prSet>
      <dgm:spPr/>
    </dgm:pt>
    <dgm:pt modelId="{C73FF637-8FB9-4961-911C-683A2354F6C5}" type="pres">
      <dgm:prSet presAssocID="{D30D060C-BDD2-49B6-87A0-217219F55781}" presName="rootComposite" presStyleCnt="0"/>
      <dgm:spPr/>
    </dgm:pt>
    <dgm:pt modelId="{870F7DEC-CD5C-4DF8-8AC1-402E4ACFD281}" type="pres">
      <dgm:prSet presAssocID="{D30D060C-BDD2-49B6-87A0-217219F55781}" presName="rootText" presStyleLbl="node3" presStyleIdx="3" presStyleCnt="4">
        <dgm:presLayoutVars>
          <dgm:chPref val="3"/>
        </dgm:presLayoutVars>
      </dgm:prSet>
      <dgm:spPr/>
      <dgm:t>
        <a:bodyPr/>
        <a:lstStyle/>
        <a:p>
          <a:endParaRPr lang="zh-CN" altLang="en-US"/>
        </a:p>
      </dgm:t>
    </dgm:pt>
    <dgm:pt modelId="{0E2303A0-B080-431C-AE17-D6EE41A54DC8}" type="pres">
      <dgm:prSet presAssocID="{D30D060C-BDD2-49B6-87A0-217219F55781}" presName="rootConnector" presStyleLbl="node3" presStyleIdx="3" presStyleCnt="4"/>
      <dgm:spPr/>
      <dgm:t>
        <a:bodyPr/>
        <a:lstStyle/>
        <a:p>
          <a:endParaRPr lang="zh-CN" altLang="en-US"/>
        </a:p>
      </dgm:t>
    </dgm:pt>
    <dgm:pt modelId="{F065ECDF-65F4-49A5-8DA6-86C738E94C41}" type="pres">
      <dgm:prSet presAssocID="{D30D060C-BDD2-49B6-87A0-217219F55781}" presName="hierChild4" presStyleCnt="0"/>
      <dgm:spPr/>
    </dgm:pt>
    <dgm:pt modelId="{4604674B-BCAF-4DE4-B489-E4442238374F}" type="pres">
      <dgm:prSet presAssocID="{D30D060C-BDD2-49B6-87A0-217219F55781}" presName="hierChild5" presStyleCnt="0"/>
      <dgm:spPr/>
    </dgm:pt>
    <dgm:pt modelId="{5AE96BD8-25B3-4F78-B129-A7AB6ED4DF23}" type="pres">
      <dgm:prSet presAssocID="{2BE4D297-2766-4D66-8960-F68C3B35267B}" presName="hierChild5" presStyleCnt="0"/>
      <dgm:spPr/>
    </dgm:pt>
    <dgm:pt modelId="{8368C2B7-7899-4182-A554-509FFF5654B6}" type="pres">
      <dgm:prSet presAssocID="{454F23A2-56AE-40ED-AF68-D621165F755E}" presName="hierChild3" presStyleCnt="0"/>
      <dgm:spPr/>
    </dgm:pt>
  </dgm:ptLst>
  <dgm:cxnLst>
    <dgm:cxn modelId="{AB0E1689-2740-4294-9369-D98353796FC4}" srcId="{2BE4D297-2766-4D66-8960-F68C3B35267B}" destId="{D30D060C-BDD2-49B6-87A0-217219F55781}" srcOrd="0" destOrd="0" parTransId="{CF2EA491-9AAC-438C-A39F-69257F8AF106}" sibTransId="{91A7A026-88F4-498F-A422-75A85C997D49}"/>
    <dgm:cxn modelId="{A09F82D8-2C5A-4228-96C2-E6C01120D3B0}" srcId="{8320197E-FF6D-43E3-9FA3-3C82D070404F}" destId="{648D0D93-A361-4001-BB38-858B3AB28420}" srcOrd="1" destOrd="0" parTransId="{287D67D8-FE71-41FD-8C18-37E33075FC72}" sibTransId="{972D09D9-8882-47EA-B2CE-C185F5934F6B}"/>
    <dgm:cxn modelId="{739EEFEF-EE4F-43D2-A78A-7DCDEEC2FDAA}" type="presOf" srcId="{DAE71F9A-903C-4292-B29C-940B483F254C}" destId="{7FFD3D49-4838-4343-8D67-31BECBCE0524}" srcOrd="0" destOrd="0" presId="urn:microsoft.com/office/officeart/2005/8/layout/orgChart1"/>
    <dgm:cxn modelId="{96CBCB0C-4CD9-423C-9F22-3F64407867F4}" type="presOf" srcId="{454F23A2-56AE-40ED-AF68-D621165F755E}" destId="{067B4BC7-9E77-4233-85CF-E499180AF99D}" srcOrd="0" destOrd="0" presId="urn:microsoft.com/office/officeart/2005/8/layout/orgChart1"/>
    <dgm:cxn modelId="{6C0E5BEE-5C43-4E88-94ED-1AE11586A21F}" type="presOf" srcId="{648D0D93-A361-4001-BB38-858B3AB28420}" destId="{92E99627-D021-4BCB-8A8D-983B3457CD57}" srcOrd="1" destOrd="0" presId="urn:microsoft.com/office/officeart/2005/8/layout/orgChart1"/>
    <dgm:cxn modelId="{B90D4A4E-DF51-46B2-88E9-1AAE219AC206}" type="presOf" srcId="{EEA393CB-2664-4399-968A-68E59BB75C78}" destId="{9CAFD7FD-8E54-4B78-8578-4C6D40DEFDEA}" srcOrd="0" destOrd="0" presId="urn:microsoft.com/office/officeart/2005/8/layout/orgChart1"/>
    <dgm:cxn modelId="{4A17BB7F-E88A-4659-81BD-544B4A20027B}" type="presOf" srcId="{2BE4D297-2766-4D66-8960-F68C3B35267B}" destId="{0E671AAC-2D3F-4512-A7F4-C6C3B3774793}" srcOrd="1" destOrd="0" presId="urn:microsoft.com/office/officeart/2005/8/layout/orgChart1"/>
    <dgm:cxn modelId="{092BF599-D93E-476E-9F1F-3054A4176076}" type="presOf" srcId="{CF2EA491-9AAC-438C-A39F-69257F8AF106}" destId="{FC21DED0-8B45-4B69-B202-0E41C2A1388F}" srcOrd="0" destOrd="0" presId="urn:microsoft.com/office/officeart/2005/8/layout/orgChart1"/>
    <dgm:cxn modelId="{1A4BB430-C176-4B69-8C9F-FA42D6289BC4}" srcId="{8320197E-FF6D-43E3-9FA3-3C82D070404F}" destId="{EEA393CB-2664-4399-968A-68E59BB75C78}" srcOrd="2" destOrd="0" parTransId="{9C4CA3FD-C02A-4352-A45A-AAA34CC05306}" sibTransId="{D889EABF-7030-4785-89BE-466D53828C5C}"/>
    <dgm:cxn modelId="{9D970594-156E-4FE6-AF26-7EA7ED2BE77B}" srcId="{454F23A2-56AE-40ED-AF68-D621165F755E}" destId="{8320197E-FF6D-43E3-9FA3-3C82D070404F}" srcOrd="0" destOrd="0" parTransId="{41B4CE4E-75E8-472F-9C64-CABA35010E5A}" sibTransId="{F3DD6D3F-AB6E-4274-B9C9-FDCE9740B343}"/>
    <dgm:cxn modelId="{B5A8428F-D94C-46BA-B629-314DEFD4AC48}" type="presOf" srcId="{8320197E-FF6D-43E3-9FA3-3C82D070404F}" destId="{805B8E7F-B43A-44A4-B0A2-373FFBABE7F8}" srcOrd="1" destOrd="0" presId="urn:microsoft.com/office/officeart/2005/8/layout/orgChart1"/>
    <dgm:cxn modelId="{F5ED604E-9241-4AEF-8C75-F654BF614B92}" srcId="{1BAC7A0B-5F76-4D71-9576-1D8CDFA05604}" destId="{454F23A2-56AE-40ED-AF68-D621165F755E}" srcOrd="0" destOrd="0" parTransId="{9B268F14-7618-4DD1-85C7-31AE49A57300}" sibTransId="{E7306506-8CE7-414D-AE4C-6ED207243947}"/>
    <dgm:cxn modelId="{E5A0927A-87D4-4EEC-9807-89400D18E4F8}" type="presOf" srcId="{287D67D8-FE71-41FD-8C18-37E33075FC72}" destId="{62F8E7A7-68B7-47DA-8E43-ED189B3DC256}" srcOrd="0" destOrd="0" presId="urn:microsoft.com/office/officeart/2005/8/layout/orgChart1"/>
    <dgm:cxn modelId="{CA971F5D-17EA-4EE0-9B6E-2F608A93B9BA}" type="presOf" srcId="{454F23A2-56AE-40ED-AF68-D621165F755E}" destId="{6656BD2D-DB08-4C40-A5F4-EE72F7F623B6}" srcOrd="1" destOrd="0" presId="urn:microsoft.com/office/officeart/2005/8/layout/orgChart1"/>
    <dgm:cxn modelId="{C129CF66-EE58-46B2-A159-A5CBE66A6078}" type="presOf" srcId="{8320197E-FF6D-43E3-9FA3-3C82D070404F}" destId="{652EAE00-7CB4-4C31-93FF-0208D73C013E}" srcOrd="0" destOrd="0" presId="urn:microsoft.com/office/officeart/2005/8/layout/orgChart1"/>
    <dgm:cxn modelId="{8D5F40F3-A106-4FB9-964A-3020220C5AFC}" type="presOf" srcId="{41B4CE4E-75E8-472F-9C64-CABA35010E5A}" destId="{504E1C20-0D91-4423-8AD6-C44306A0E849}" srcOrd="0" destOrd="0" presId="urn:microsoft.com/office/officeart/2005/8/layout/orgChart1"/>
    <dgm:cxn modelId="{4621124F-69DD-42EB-81C8-E5021D2BC8DA}" type="presOf" srcId="{0B4424EB-890C-4B45-9BCB-F73AA048F9F8}" destId="{08972906-4AD7-4024-8D48-D8821BC4509B}" srcOrd="1" destOrd="0" presId="urn:microsoft.com/office/officeart/2005/8/layout/orgChart1"/>
    <dgm:cxn modelId="{A3AF9E3A-15AA-421C-BDEC-D3B44FEB0B92}" type="presOf" srcId="{D30D060C-BDD2-49B6-87A0-217219F55781}" destId="{0E2303A0-B080-431C-AE17-D6EE41A54DC8}" srcOrd="1" destOrd="0" presId="urn:microsoft.com/office/officeart/2005/8/layout/orgChart1"/>
    <dgm:cxn modelId="{77BC7BDC-2D93-4BEC-B24A-6FE7E14E57D1}" type="presOf" srcId="{88778D00-AE02-416A-AF01-F341A0C2CFC7}" destId="{9BF98F60-F9DF-4FB1-BDCB-6FC973787BA8}" srcOrd="0" destOrd="0" presId="urn:microsoft.com/office/officeart/2005/8/layout/orgChart1"/>
    <dgm:cxn modelId="{3DB1A33E-C016-4235-8A0A-8B6D25DE5180}" type="presOf" srcId="{1BAC7A0B-5F76-4D71-9576-1D8CDFA05604}" destId="{9FB2178C-19FA-481C-AB9B-9A355BCF4A58}" srcOrd="0" destOrd="0" presId="urn:microsoft.com/office/officeart/2005/8/layout/orgChart1"/>
    <dgm:cxn modelId="{CDF9D62B-B851-4965-B46A-35F2A7972801}" type="presOf" srcId="{648D0D93-A361-4001-BB38-858B3AB28420}" destId="{22679466-CAF2-4D37-8418-FC8EB0A6EA82}" srcOrd="0" destOrd="0" presId="urn:microsoft.com/office/officeart/2005/8/layout/orgChart1"/>
    <dgm:cxn modelId="{5B610084-56BE-432B-896F-BD0918FE0F6F}" type="presOf" srcId="{2BE4D297-2766-4D66-8960-F68C3B35267B}" destId="{AA0F9D17-7E8F-4405-9E5B-C3BA40A9EAB2}" srcOrd="0" destOrd="0" presId="urn:microsoft.com/office/officeart/2005/8/layout/orgChart1"/>
    <dgm:cxn modelId="{94F83E74-CE59-432D-BC3E-5CA62C806927}" type="presOf" srcId="{D30D060C-BDD2-49B6-87A0-217219F55781}" destId="{870F7DEC-CD5C-4DF8-8AC1-402E4ACFD281}" srcOrd="0" destOrd="0" presId="urn:microsoft.com/office/officeart/2005/8/layout/orgChart1"/>
    <dgm:cxn modelId="{2F8109F6-8171-4329-8F1E-D33475D00F72}" srcId="{454F23A2-56AE-40ED-AF68-D621165F755E}" destId="{2BE4D297-2766-4D66-8960-F68C3B35267B}" srcOrd="1" destOrd="0" parTransId="{DAE71F9A-903C-4292-B29C-940B483F254C}" sibTransId="{F4C0C446-A87C-4FD5-9D70-CF7C3EE238B5}"/>
    <dgm:cxn modelId="{56A359FB-106B-475E-B1A9-CFE83EBB17B3}" type="presOf" srcId="{0B4424EB-890C-4B45-9BCB-F73AA048F9F8}" destId="{9E4CDBC3-70F0-4D3A-95CE-02498D770065}" srcOrd="0" destOrd="0" presId="urn:microsoft.com/office/officeart/2005/8/layout/orgChart1"/>
    <dgm:cxn modelId="{E907BEE1-2B0D-47CE-AB3B-B1CB7B95F154}" type="presOf" srcId="{EEA393CB-2664-4399-968A-68E59BB75C78}" destId="{32E93E2D-AFD6-44D0-A296-FE086067E456}" srcOrd="1" destOrd="0" presId="urn:microsoft.com/office/officeart/2005/8/layout/orgChart1"/>
    <dgm:cxn modelId="{B0ECB699-FF77-4C45-A5DA-D1198C419072}" srcId="{8320197E-FF6D-43E3-9FA3-3C82D070404F}" destId="{0B4424EB-890C-4B45-9BCB-F73AA048F9F8}" srcOrd="0" destOrd="0" parTransId="{88778D00-AE02-416A-AF01-F341A0C2CFC7}" sibTransId="{702C2BBF-9A81-4FB2-B0F2-9815BB103869}"/>
    <dgm:cxn modelId="{6F61E5F7-BB15-4B3B-A293-A6CAB72A45D9}" type="presOf" srcId="{9C4CA3FD-C02A-4352-A45A-AAA34CC05306}" destId="{3054DF21-7A6E-4883-9854-5D159A9CB438}" srcOrd="0" destOrd="0" presId="urn:microsoft.com/office/officeart/2005/8/layout/orgChart1"/>
    <dgm:cxn modelId="{E6ADE849-71AC-49F7-BC25-BCE13B16D404}" type="presParOf" srcId="{9FB2178C-19FA-481C-AB9B-9A355BCF4A58}" destId="{753B4FF6-518B-4319-8464-942DA22EA797}" srcOrd="0" destOrd="0" presId="urn:microsoft.com/office/officeart/2005/8/layout/orgChart1"/>
    <dgm:cxn modelId="{20D413BD-FC22-4386-9FD3-A73CB46F3DDB}" type="presParOf" srcId="{753B4FF6-518B-4319-8464-942DA22EA797}" destId="{2E7115CE-F81C-45EE-868E-77225207EF43}" srcOrd="0" destOrd="0" presId="urn:microsoft.com/office/officeart/2005/8/layout/orgChart1"/>
    <dgm:cxn modelId="{8C81B62F-1369-4159-B80F-34733AAD9B05}" type="presParOf" srcId="{2E7115CE-F81C-45EE-868E-77225207EF43}" destId="{067B4BC7-9E77-4233-85CF-E499180AF99D}" srcOrd="0" destOrd="0" presId="urn:microsoft.com/office/officeart/2005/8/layout/orgChart1"/>
    <dgm:cxn modelId="{A106443C-C2CD-40CE-B1DA-9EEF8F945161}" type="presParOf" srcId="{2E7115CE-F81C-45EE-868E-77225207EF43}" destId="{6656BD2D-DB08-4C40-A5F4-EE72F7F623B6}" srcOrd="1" destOrd="0" presId="urn:microsoft.com/office/officeart/2005/8/layout/orgChart1"/>
    <dgm:cxn modelId="{BB8809B4-F45D-423D-B616-918DB7191E89}" type="presParOf" srcId="{753B4FF6-518B-4319-8464-942DA22EA797}" destId="{E1938FDD-AE22-424A-B016-D1FB8EFA1D8B}" srcOrd="1" destOrd="0" presId="urn:microsoft.com/office/officeart/2005/8/layout/orgChart1"/>
    <dgm:cxn modelId="{348F63C3-1BA0-4020-94AD-0F9A9DC9C3F2}" type="presParOf" srcId="{E1938FDD-AE22-424A-B016-D1FB8EFA1D8B}" destId="{504E1C20-0D91-4423-8AD6-C44306A0E849}" srcOrd="0" destOrd="0" presId="urn:microsoft.com/office/officeart/2005/8/layout/orgChart1"/>
    <dgm:cxn modelId="{B66BE7AC-139D-491E-9724-DCAAB6CE5772}" type="presParOf" srcId="{E1938FDD-AE22-424A-B016-D1FB8EFA1D8B}" destId="{05E3C25C-F9DD-4DCC-AC57-B3A9FAD5F60E}" srcOrd="1" destOrd="0" presId="urn:microsoft.com/office/officeart/2005/8/layout/orgChart1"/>
    <dgm:cxn modelId="{A4057423-26E6-455C-9469-DA89820C410E}" type="presParOf" srcId="{05E3C25C-F9DD-4DCC-AC57-B3A9FAD5F60E}" destId="{BBDB2BAF-A89D-4766-83D7-37E1EB8430AE}" srcOrd="0" destOrd="0" presId="urn:microsoft.com/office/officeart/2005/8/layout/orgChart1"/>
    <dgm:cxn modelId="{77AC7F94-71F2-4A7F-9B9C-641FBFD153FF}" type="presParOf" srcId="{BBDB2BAF-A89D-4766-83D7-37E1EB8430AE}" destId="{652EAE00-7CB4-4C31-93FF-0208D73C013E}" srcOrd="0" destOrd="0" presId="urn:microsoft.com/office/officeart/2005/8/layout/orgChart1"/>
    <dgm:cxn modelId="{5E001F7C-B767-468A-BBC8-3239C96C1369}" type="presParOf" srcId="{BBDB2BAF-A89D-4766-83D7-37E1EB8430AE}" destId="{805B8E7F-B43A-44A4-B0A2-373FFBABE7F8}" srcOrd="1" destOrd="0" presId="urn:microsoft.com/office/officeart/2005/8/layout/orgChart1"/>
    <dgm:cxn modelId="{12AC4962-6A4C-4F9D-8710-BE5B017FA070}" type="presParOf" srcId="{05E3C25C-F9DD-4DCC-AC57-B3A9FAD5F60E}" destId="{73CB9497-C55C-46DD-91EB-DD498E49DE58}" srcOrd="1" destOrd="0" presId="urn:microsoft.com/office/officeart/2005/8/layout/orgChart1"/>
    <dgm:cxn modelId="{9B4F85F6-C67B-495D-A23B-0A85ABF9979B}" type="presParOf" srcId="{73CB9497-C55C-46DD-91EB-DD498E49DE58}" destId="{9BF98F60-F9DF-4FB1-BDCB-6FC973787BA8}" srcOrd="0" destOrd="0" presId="urn:microsoft.com/office/officeart/2005/8/layout/orgChart1"/>
    <dgm:cxn modelId="{A558A9FD-3C77-4567-8FE6-723967CA1A78}" type="presParOf" srcId="{73CB9497-C55C-46DD-91EB-DD498E49DE58}" destId="{2FBBB01F-87DA-424D-A04A-DF84212009C1}" srcOrd="1" destOrd="0" presId="urn:microsoft.com/office/officeart/2005/8/layout/orgChart1"/>
    <dgm:cxn modelId="{A0937A0B-9537-453F-8ED6-D6F603AA5C7E}" type="presParOf" srcId="{2FBBB01F-87DA-424D-A04A-DF84212009C1}" destId="{E1C5EE77-B450-4555-8E9B-E66D87ACBD94}" srcOrd="0" destOrd="0" presId="urn:microsoft.com/office/officeart/2005/8/layout/orgChart1"/>
    <dgm:cxn modelId="{DF7DFDAB-32AA-45E3-B482-A11460BAB834}" type="presParOf" srcId="{E1C5EE77-B450-4555-8E9B-E66D87ACBD94}" destId="{9E4CDBC3-70F0-4D3A-95CE-02498D770065}" srcOrd="0" destOrd="0" presId="urn:microsoft.com/office/officeart/2005/8/layout/orgChart1"/>
    <dgm:cxn modelId="{C2E677A5-4A57-45C3-B786-E99AFB5B3A7C}" type="presParOf" srcId="{E1C5EE77-B450-4555-8E9B-E66D87ACBD94}" destId="{08972906-4AD7-4024-8D48-D8821BC4509B}" srcOrd="1" destOrd="0" presId="urn:microsoft.com/office/officeart/2005/8/layout/orgChart1"/>
    <dgm:cxn modelId="{A3B50176-985F-4EB0-84F1-FA6CC0D9BC87}" type="presParOf" srcId="{2FBBB01F-87DA-424D-A04A-DF84212009C1}" destId="{A5B21A5D-D9CD-4F24-9F04-374DE65F2F66}" srcOrd="1" destOrd="0" presId="urn:microsoft.com/office/officeart/2005/8/layout/orgChart1"/>
    <dgm:cxn modelId="{EAD2A144-CB82-48A5-88B8-FBFBDECC02CD}" type="presParOf" srcId="{2FBBB01F-87DA-424D-A04A-DF84212009C1}" destId="{487B89CD-4C48-4265-9465-A1EF2A341F07}" srcOrd="2" destOrd="0" presId="urn:microsoft.com/office/officeart/2005/8/layout/orgChart1"/>
    <dgm:cxn modelId="{59A5CB7B-0BEE-4FC6-B92C-0B792270C551}" type="presParOf" srcId="{73CB9497-C55C-46DD-91EB-DD498E49DE58}" destId="{62F8E7A7-68B7-47DA-8E43-ED189B3DC256}" srcOrd="2" destOrd="0" presId="urn:microsoft.com/office/officeart/2005/8/layout/orgChart1"/>
    <dgm:cxn modelId="{2E0B7169-3191-4E0F-9AA0-A99F625813DC}" type="presParOf" srcId="{73CB9497-C55C-46DD-91EB-DD498E49DE58}" destId="{4D81EFEF-8722-492F-8B17-3AD603C9CECC}" srcOrd="3" destOrd="0" presId="urn:microsoft.com/office/officeart/2005/8/layout/orgChart1"/>
    <dgm:cxn modelId="{DD624BC2-3C55-4A14-AF55-E9E734D0DB02}" type="presParOf" srcId="{4D81EFEF-8722-492F-8B17-3AD603C9CECC}" destId="{819D4B19-A401-4C22-8AEE-AC7E18A66779}" srcOrd="0" destOrd="0" presId="urn:microsoft.com/office/officeart/2005/8/layout/orgChart1"/>
    <dgm:cxn modelId="{050263AF-0F9D-46C7-952B-06BAC3729908}" type="presParOf" srcId="{819D4B19-A401-4C22-8AEE-AC7E18A66779}" destId="{22679466-CAF2-4D37-8418-FC8EB0A6EA82}" srcOrd="0" destOrd="0" presId="urn:microsoft.com/office/officeart/2005/8/layout/orgChart1"/>
    <dgm:cxn modelId="{63153060-6E37-4427-BB79-A71753C6DC40}" type="presParOf" srcId="{819D4B19-A401-4C22-8AEE-AC7E18A66779}" destId="{92E99627-D021-4BCB-8A8D-983B3457CD57}" srcOrd="1" destOrd="0" presId="urn:microsoft.com/office/officeart/2005/8/layout/orgChart1"/>
    <dgm:cxn modelId="{C618A1BC-3771-493E-A2EB-AA1CEC4C2581}" type="presParOf" srcId="{4D81EFEF-8722-492F-8B17-3AD603C9CECC}" destId="{01016A70-76CA-48E7-BF22-73DA3EBA83DF}" srcOrd="1" destOrd="0" presId="urn:microsoft.com/office/officeart/2005/8/layout/orgChart1"/>
    <dgm:cxn modelId="{532589BA-5AC6-4110-8576-FB970EEF4161}" type="presParOf" srcId="{4D81EFEF-8722-492F-8B17-3AD603C9CECC}" destId="{3E13C4B6-AF08-4EDB-B8BB-4A3C839111E3}" srcOrd="2" destOrd="0" presId="urn:microsoft.com/office/officeart/2005/8/layout/orgChart1"/>
    <dgm:cxn modelId="{BA2AB41D-A490-4FB0-A691-ED1DA36516ED}" type="presParOf" srcId="{73CB9497-C55C-46DD-91EB-DD498E49DE58}" destId="{3054DF21-7A6E-4883-9854-5D159A9CB438}" srcOrd="4" destOrd="0" presId="urn:microsoft.com/office/officeart/2005/8/layout/orgChart1"/>
    <dgm:cxn modelId="{185D6AB0-86EA-4117-9107-11AE2D54B97D}" type="presParOf" srcId="{73CB9497-C55C-46DD-91EB-DD498E49DE58}" destId="{CD07D5DB-6C82-4E2F-ABAA-EBE091A63E8A}" srcOrd="5" destOrd="0" presId="urn:microsoft.com/office/officeart/2005/8/layout/orgChart1"/>
    <dgm:cxn modelId="{F950638A-2494-4B43-A346-CC6356857408}" type="presParOf" srcId="{CD07D5DB-6C82-4E2F-ABAA-EBE091A63E8A}" destId="{5C7EC587-A6A0-48C6-859D-64CCAAE5AEB0}" srcOrd="0" destOrd="0" presId="urn:microsoft.com/office/officeart/2005/8/layout/orgChart1"/>
    <dgm:cxn modelId="{C70EAA9A-68E3-4B03-B963-3843A62CA629}" type="presParOf" srcId="{5C7EC587-A6A0-48C6-859D-64CCAAE5AEB0}" destId="{9CAFD7FD-8E54-4B78-8578-4C6D40DEFDEA}" srcOrd="0" destOrd="0" presId="urn:microsoft.com/office/officeart/2005/8/layout/orgChart1"/>
    <dgm:cxn modelId="{8BF3EC83-D275-475D-A7D3-DE04776D2948}" type="presParOf" srcId="{5C7EC587-A6A0-48C6-859D-64CCAAE5AEB0}" destId="{32E93E2D-AFD6-44D0-A296-FE086067E456}" srcOrd="1" destOrd="0" presId="urn:microsoft.com/office/officeart/2005/8/layout/orgChart1"/>
    <dgm:cxn modelId="{48C48706-539D-4243-9CA3-34190BE76C46}" type="presParOf" srcId="{CD07D5DB-6C82-4E2F-ABAA-EBE091A63E8A}" destId="{52B7D670-75C6-4562-9FEB-BBFD3398F008}" srcOrd="1" destOrd="0" presId="urn:microsoft.com/office/officeart/2005/8/layout/orgChart1"/>
    <dgm:cxn modelId="{280E086A-94C0-4FAC-907B-A458C8A8F0BE}" type="presParOf" srcId="{CD07D5DB-6C82-4E2F-ABAA-EBE091A63E8A}" destId="{A6CB2924-6167-4C31-AD1A-AAADB53C07B5}" srcOrd="2" destOrd="0" presId="urn:microsoft.com/office/officeart/2005/8/layout/orgChart1"/>
    <dgm:cxn modelId="{B700A219-A5EE-429E-A141-924679B0D357}" type="presParOf" srcId="{05E3C25C-F9DD-4DCC-AC57-B3A9FAD5F60E}" destId="{5CDB3B2E-2288-49FC-894F-E90BC4C35B21}" srcOrd="2" destOrd="0" presId="urn:microsoft.com/office/officeart/2005/8/layout/orgChart1"/>
    <dgm:cxn modelId="{0ACAF1A2-3761-4179-AA8C-353185BE185B}" type="presParOf" srcId="{E1938FDD-AE22-424A-B016-D1FB8EFA1D8B}" destId="{7FFD3D49-4838-4343-8D67-31BECBCE0524}" srcOrd="2" destOrd="0" presId="urn:microsoft.com/office/officeart/2005/8/layout/orgChart1"/>
    <dgm:cxn modelId="{E850D273-1D38-4050-8B08-0611A5C33B2B}" type="presParOf" srcId="{E1938FDD-AE22-424A-B016-D1FB8EFA1D8B}" destId="{C42E311D-4800-48CD-ADC0-DF82BF1331D9}" srcOrd="3" destOrd="0" presId="urn:microsoft.com/office/officeart/2005/8/layout/orgChart1"/>
    <dgm:cxn modelId="{8A44AB1B-E678-4A44-BBCB-ABA88A796C8C}" type="presParOf" srcId="{C42E311D-4800-48CD-ADC0-DF82BF1331D9}" destId="{8982EAEE-CBC2-430B-83C7-79DAB2EF8112}" srcOrd="0" destOrd="0" presId="urn:microsoft.com/office/officeart/2005/8/layout/orgChart1"/>
    <dgm:cxn modelId="{CBBC0CAB-45DA-481A-9615-3D91538F9A58}" type="presParOf" srcId="{8982EAEE-CBC2-430B-83C7-79DAB2EF8112}" destId="{AA0F9D17-7E8F-4405-9E5B-C3BA40A9EAB2}" srcOrd="0" destOrd="0" presId="urn:microsoft.com/office/officeart/2005/8/layout/orgChart1"/>
    <dgm:cxn modelId="{C95199F1-BB1C-493D-96FE-06377CF1CED0}" type="presParOf" srcId="{8982EAEE-CBC2-430B-83C7-79DAB2EF8112}" destId="{0E671AAC-2D3F-4512-A7F4-C6C3B3774793}" srcOrd="1" destOrd="0" presId="urn:microsoft.com/office/officeart/2005/8/layout/orgChart1"/>
    <dgm:cxn modelId="{E8A9E537-9898-4A43-969F-AFB194420958}" type="presParOf" srcId="{C42E311D-4800-48CD-ADC0-DF82BF1331D9}" destId="{8F4EB537-68CB-47F0-B42C-7EEEFEB46DEA}" srcOrd="1" destOrd="0" presId="urn:microsoft.com/office/officeart/2005/8/layout/orgChart1"/>
    <dgm:cxn modelId="{9F298A8B-7A9C-41D1-A525-DB81958DAC9A}" type="presParOf" srcId="{8F4EB537-68CB-47F0-B42C-7EEEFEB46DEA}" destId="{FC21DED0-8B45-4B69-B202-0E41C2A1388F}" srcOrd="0" destOrd="0" presId="urn:microsoft.com/office/officeart/2005/8/layout/orgChart1"/>
    <dgm:cxn modelId="{733EF7CE-BBC4-47B9-984F-0EE1B3AF4C26}" type="presParOf" srcId="{8F4EB537-68CB-47F0-B42C-7EEEFEB46DEA}" destId="{A8FCB077-E84A-4FEA-B80B-C12B812787EE}" srcOrd="1" destOrd="0" presId="urn:microsoft.com/office/officeart/2005/8/layout/orgChart1"/>
    <dgm:cxn modelId="{2E72C9E3-F21B-4EF7-A70C-4ADC4B01F8C5}" type="presParOf" srcId="{A8FCB077-E84A-4FEA-B80B-C12B812787EE}" destId="{C73FF637-8FB9-4961-911C-683A2354F6C5}" srcOrd="0" destOrd="0" presId="urn:microsoft.com/office/officeart/2005/8/layout/orgChart1"/>
    <dgm:cxn modelId="{69940154-6EAE-4498-B830-C3A07C8DC78D}" type="presParOf" srcId="{C73FF637-8FB9-4961-911C-683A2354F6C5}" destId="{870F7DEC-CD5C-4DF8-8AC1-402E4ACFD281}" srcOrd="0" destOrd="0" presId="urn:microsoft.com/office/officeart/2005/8/layout/orgChart1"/>
    <dgm:cxn modelId="{1C037AD4-41D6-49AF-B1B2-6257E15AE723}" type="presParOf" srcId="{C73FF637-8FB9-4961-911C-683A2354F6C5}" destId="{0E2303A0-B080-431C-AE17-D6EE41A54DC8}" srcOrd="1" destOrd="0" presId="urn:microsoft.com/office/officeart/2005/8/layout/orgChart1"/>
    <dgm:cxn modelId="{01017897-A7DC-41EE-8373-2F22B78B409C}" type="presParOf" srcId="{A8FCB077-E84A-4FEA-B80B-C12B812787EE}" destId="{F065ECDF-65F4-49A5-8DA6-86C738E94C41}" srcOrd="1" destOrd="0" presId="urn:microsoft.com/office/officeart/2005/8/layout/orgChart1"/>
    <dgm:cxn modelId="{3B917611-0015-447A-A13B-2B61A9DEDB80}" type="presParOf" srcId="{A8FCB077-E84A-4FEA-B80B-C12B812787EE}" destId="{4604674B-BCAF-4DE4-B489-E4442238374F}" srcOrd="2" destOrd="0" presId="urn:microsoft.com/office/officeart/2005/8/layout/orgChart1"/>
    <dgm:cxn modelId="{C3624A27-C9F3-4D7D-915D-93DDE1AE791E}" type="presParOf" srcId="{C42E311D-4800-48CD-ADC0-DF82BF1331D9}" destId="{5AE96BD8-25B3-4F78-B129-A7AB6ED4DF23}" srcOrd="2" destOrd="0" presId="urn:microsoft.com/office/officeart/2005/8/layout/orgChart1"/>
    <dgm:cxn modelId="{7043F5EF-117B-4401-AE88-0A8AAE156DCC}" type="presParOf" srcId="{753B4FF6-518B-4319-8464-942DA22EA797}" destId="{8368C2B7-7899-4182-A554-509FFF5654B6}" srcOrd="2" destOrd="0" presId="urn:microsoft.com/office/officeart/2005/8/layout/orgChart1"/>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C1A21-03CD-4636-B557-8442D8B85618}" type="doc">
      <dgm:prSet loTypeId="urn:microsoft.com/office/officeart/2005/8/layout/chevron1" loCatId="process" qsTypeId="urn:microsoft.com/office/officeart/2005/8/quickstyle/simple5" qsCatId="simple" csTypeId="urn:microsoft.com/office/officeart/2005/8/colors/colorful1" csCatId="colorful" phldr="1"/>
      <dgm:spPr/>
    </dgm:pt>
    <dgm:pt modelId="{C1BF55B4-573F-40F2-86DF-C5F81941BE99}">
      <dgm:prSet phldrT="[文本]" custT="1"/>
      <dgm:spPr/>
      <dgm:t>
        <a:bodyPr/>
        <a:lstStyle/>
        <a:p>
          <a:r>
            <a:rPr lang="zh-CN" altLang="en-US" sz="2000" dirty="0" smtClean="0">
              <a:latin typeface="Arial" panose="020B0604020202020204" pitchFamily="34" charset="0"/>
              <a:ea typeface="微软雅黑" panose="020B0503020204020204" pitchFamily="34" charset="-122"/>
              <a:cs typeface="+mn-ea"/>
              <a:sym typeface="Arial" panose="020B0604020202020204" pitchFamily="34" charset="0"/>
            </a:rPr>
            <a:t>定义变量</a:t>
          </a:r>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67EDECF5-6C49-47DA-AB47-942034128EFB}" type="parTrans" cxnId="{F8F321F0-21B1-4C4B-92CE-191D387957EF}">
      <dgm:prSet/>
      <dgm:spPr/>
      <dgm:t>
        <a:bodyPr/>
        <a:lstStyle/>
        <a:p>
          <a:endParaRPr lang="zh-CN" altLang="en-US" sz="1400">
            <a:latin typeface="黑体" panose="02010609060101010101" pitchFamily="49" charset="-122"/>
            <a:ea typeface="黑体" panose="02010609060101010101" pitchFamily="49" charset="-122"/>
          </a:endParaRPr>
        </a:p>
      </dgm:t>
    </dgm:pt>
    <dgm:pt modelId="{165B63DD-06EE-442B-8DAE-10D389204DF9}" type="sibTrans" cxnId="{F8F321F0-21B1-4C4B-92CE-191D387957EF}">
      <dgm:prSet/>
      <dgm:spPr/>
      <dgm:t>
        <a:bodyPr/>
        <a:lstStyle/>
        <a:p>
          <a:endParaRPr lang="zh-CN" altLang="en-US" sz="1400">
            <a:latin typeface="黑体" panose="02010609060101010101" pitchFamily="49" charset="-122"/>
            <a:ea typeface="黑体" panose="02010609060101010101" pitchFamily="49" charset="-122"/>
          </a:endParaRPr>
        </a:p>
      </dgm:t>
    </dgm:pt>
    <dgm:pt modelId="{C22D25B4-E9C2-4B60-8431-F433DD6C6B95}">
      <dgm:prSet phldrT="[文本]" custT="1"/>
      <dgm:spPr>
        <a:solidFill>
          <a:srgbClr val="0095AB"/>
        </a:solidFill>
      </dgm:spPr>
      <dgm:t>
        <a:bodyPr/>
        <a:lstStyle/>
        <a:p>
          <a:r>
            <a:rPr lang="zh-CN" altLang="en-US" sz="2000" dirty="0" smtClean="0">
              <a:latin typeface="Arial" panose="020B0604020202020204" pitchFamily="34" charset="0"/>
              <a:ea typeface="微软雅黑" panose="020B0503020204020204" pitchFamily="34" charset="-122"/>
              <a:cs typeface="+mn-ea"/>
              <a:sym typeface="Arial" panose="020B0604020202020204" pitchFamily="34" charset="0"/>
            </a:rPr>
            <a:t>输入数据</a:t>
          </a:r>
          <a:endParaRPr lang="zh-CN" altLang="en-US" sz="2800"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669CA765-469B-4CB8-9615-9E3F60C480AA}" type="parTrans" cxnId="{80394A38-8324-4EA7-89C7-93C60575A8B3}">
      <dgm:prSet/>
      <dgm:spPr/>
      <dgm:t>
        <a:bodyPr/>
        <a:lstStyle/>
        <a:p>
          <a:endParaRPr lang="zh-CN" altLang="en-US" sz="1400">
            <a:latin typeface="黑体" panose="02010609060101010101" pitchFamily="49" charset="-122"/>
            <a:ea typeface="黑体" panose="02010609060101010101" pitchFamily="49" charset="-122"/>
          </a:endParaRPr>
        </a:p>
      </dgm:t>
    </dgm:pt>
    <dgm:pt modelId="{3E051D89-987C-46FA-99DA-D5BAF5FC25D8}" type="sibTrans" cxnId="{80394A38-8324-4EA7-89C7-93C60575A8B3}">
      <dgm:prSet/>
      <dgm:spPr/>
      <dgm:t>
        <a:bodyPr/>
        <a:lstStyle/>
        <a:p>
          <a:endParaRPr lang="zh-CN" altLang="en-US" sz="1400">
            <a:latin typeface="黑体" panose="02010609060101010101" pitchFamily="49" charset="-122"/>
            <a:ea typeface="黑体" panose="02010609060101010101" pitchFamily="49" charset="-122"/>
          </a:endParaRPr>
        </a:p>
      </dgm:t>
    </dgm:pt>
    <dgm:pt modelId="{AB4013DF-ADFE-4B09-B825-B65BA0DC0BCA}">
      <dgm:prSet phldrT="[文本]" custT="1"/>
      <dgm:spPr/>
      <dgm:t>
        <a:bodyPr/>
        <a:lstStyle/>
        <a:p>
          <a:r>
            <a:rPr lang="zh-CN" altLang="en-US" sz="2000" dirty="0" smtClean="0">
              <a:latin typeface="Arial" panose="020B0604020202020204" pitchFamily="34" charset="0"/>
              <a:ea typeface="微软雅黑" panose="020B0503020204020204" pitchFamily="34" charset="-122"/>
              <a:cs typeface="+mn-ea"/>
              <a:sym typeface="Arial" panose="020B0604020202020204" pitchFamily="34" charset="0"/>
            </a:rPr>
            <a:t>处理数据</a:t>
          </a:r>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B37A71A3-531A-4FC1-BD3F-82CAE82D3701}" type="parTrans" cxnId="{2C77AC35-1232-428F-9501-7DEACC66BA62}">
      <dgm:prSet/>
      <dgm:spPr/>
      <dgm:t>
        <a:bodyPr/>
        <a:lstStyle/>
        <a:p>
          <a:endParaRPr lang="zh-CN" altLang="en-US" sz="1400">
            <a:latin typeface="黑体" panose="02010609060101010101" pitchFamily="49" charset="-122"/>
            <a:ea typeface="黑体" panose="02010609060101010101" pitchFamily="49" charset="-122"/>
          </a:endParaRPr>
        </a:p>
      </dgm:t>
    </dgm:pt>
    <dgm:pt modelId="{1B29A3E6-E083-4773-A37F-882AAD4B6E50}" type="sibTrans" cxnId="{2C77AC35-1232-428F-9501-7DEACC66BA62}">
      <dgm:prSet/>
      <dgm:spPr/>
      <dgm:t>
        <a:bodyPr/>
        <a:lstStyle/>
        <a:p>
          <a:endParaRPr lang="zh-CN" altLang="en-US" sz="1400">
            <a:latin typeface="黑体" panose="02010609060101010101" pitchFamily="49" charset="-122"/>
            <a:ea typeface="黑体" panose="02010609060101010101" pitchFamily="49" charset="-122"/>
          </a:endParaRPr>
        </a:p>
      </dgm:t>
    </dgm:pt>
    <dgm:pt modelId="{2B807493-C9FB-4DCA-B8B3-995AE69BB5A1}">
      <dgm:prSet custT="1"/>
      <dgm:spPr/>
      <dgm:t>
        <a:bodyPr/>
        <a:lstStyle/>
        <a:p>
          <a:r>
            <a:rPr lang="zh-CN" altLang="en-US" sz="2000" dirty="0" smtClean="0">
              <a:latin typeface="Arial" panose="020B0604020202020204" pitchFamily="34" charset="0"/>
              <a:ea typeface="微软雅黑" panose="020B0503020204020204" pitchFamily="34" charset="-122"/>
              <a:cs typeface="+mn-ea"/>
              <a:sym typeface="Arial" panose="020B0604020202020204" pitchFamily="34" charset="0"/>
            </a:rPr>
            <a:t>输出结果</a:t>
          </a:r>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dgm:t>
    </dgm:pt>
    <dgm:pt modelId="{7F64FCF1-5676-4D5C-9CEA-526382444949}" type="parTrans" cxnId="{B0A6D2DA-5C23-47D0-A1AE-D07D5AB0575A}">
      <dgm:prSet/>
      <dgm:spPr/>
      <dgm:t>
        <a:bodyPr/>
        <a:lstStyle/>
        <a:p>
          <a:endParaRPr lang="zh-CN" altLang="en-US" sz="1400">
            <a:latin typeface="黑体" panose="02010609060101010101" pitchFamily="49" charset="-122"/>
            <a:ea typeface="黑体" panose="02010609060101010101" pitchFamily="49" charset="-122"/>
          </a:endParaRPr>
        </a:p>
      </dgm:t>
    </dgm:pt>
    <dgm:pt modelId="{72AF4C85-D0A7-4A5B-A522-58903B6484A3}" type="sibTrans" cxnId="{B0A6D2DA-5C23-47D0-A1AE-D07D5AB0575A}">
      <dgm:prSet/>
      <dgm:spPr/>
      <dgm:t>
        <a:bodyPr/>
        <a:lstStyle/>
        <a:p>
          <a:endParaRPr lang="zh-CN" altLang="en-US" sz="1400">
            <a:latin typeface="黑体" panose="02010609060101010101" pitchFamily="49" charset="-122"/>
            <a:ea typeface="黑体" panose="02010609060101010101" pitchFamily="49" charset="-122"/>
          </a:endParaRPr>
        </a:p>
      </dgm:t>
    </dgm:pt>
    <dgm:pt modelId="{C23BBDE3-4AA2-4C5A-B6D0-CB2157FAA46E}" type="pres">
      <dgm:prSet presAssocID="{D79C1A21-03CD-4636-B557-8442D8B85618}" presName="Name0" presStyleCnt="0">
        <dgm:presLayoutVars>
          <dgm:dir/>
          <dgm:animLvl val="lvl"/>
          <dgm:resizeHandles val="exact"/>
        </dgm:presLayoutVars>
      </dgm:prSet>
      <dgm:spPr/>
    </dgm:pt>
    <dgm:pt modelId="{61860325-09C5-4907-8F98-B41BC7D99164}" type="pres">
      <dgm:prSet presAssocID="{C1BF55B4-573F-40F2-86DF-C5F81941BE99}" presName="parTxOnly" presStyleLbl="node1" presStyleIdx="0" presStyleCnt="4">
        <dgm:presLayoutVars>
          <dgm:chMax val="0"/>
          <dgm:chPref val="0"/>
          <dgm:bulletEnabled val="1"/>
        </dgm:presLayoutVars>
      </dgm:prSet>
      <dgm:spPr/>
      <dgm:t>
        <a:bodyPr/>
        <a:lstStyle/>
        <a:p>
          <a:endParaRPr lang="zh-CN" altLang="en-US"/>
        </a:p>
      </dgm:t>
    </dgm:pt>
    <dgm:pt modelId="{DFCE0310-F963-4648-8D2B-A9266FC94BA8}" type="pres">
      <dgm:prSet presAssocID="{165B63DD-06EE-442B-8DAE-10D389204DF9}" presName="parTxOnlySpace" presStyleCnt="0"/>
      <dgm:spPr/>
    </dgm:pt>
    <dgm:pt modelId="{FF1C6BBF-6903-4DB1-B783-EFF2FCD8228F}" type="pres">
      <dgm:prSet presAssocID="{C22D25B4-E9C2-4B60-8431-F433DD6C6B95}" presName="parTxOnly" presStyleLbl="node1" presStyleIdx="1" presStyleCnt="4">
        <dgm:presLayoutVars>
          <dgm:chMax val="0"/>
          <dgm:chPref val="0"/>
          <dgm:bulletEnabled val="1"/>
        </dgm:presLayoutVars>
      </dgm:prSet>
      <dgm:spPr/>
      <dgm:t>
        <a:bodyPr/>
        <a:lstStyle/>
        <a:p>
          <a:endParaRPr lang="zh-CN" altLang="en-US"/>
        </a:p>
      </dgm:t>
    </dgm:pt>
    <dgm:pt modelId="{C3E30C1C-E32E-4D4F-8373-F0EF927CA800}" type="pres">
      <dgm:prSet presAssocID="{3E051D89-987C-46FA-99DA-D5BAF5FC25D8}" presName="parTxOnlySpace" presStyleCnt="0"/>
      <dgm:spPr/>
    </dgm:pt>
    <dgm:pt modelId="{6B882D11-51D7-42F9-BD1F-726E4565B3B5}" type="pres">
      <dgm:prSet presAssocID="{AB4013DF-ADFE-4B09-B825-B65BA0DC0BCA}" presName="parTxOnly" presStyleLbl="node1" presStyleIdx="2" presStyleCnt="4">
        <dgm:presLayoutVars>
          <dgm:chMax val="0"/>
          <dgm:chPref val="0"/>
          <dgm:bulletEnabled val="1"/>
        </dgm:presLayoutVars>
      </dgm:prSet>
      <dgm:spPr/>
      <dgm:t>
        <a:bodyPr/>
        <a:lstStyle/>
        <a:p>
          <a:endParaRPr lang="zh-CN" altLang="en-US"/>
        </a:p>
      </dgm:t>
    </dgm:pt>
    <dgm:pt modelId="{9E4CE08C-C0C9-4369-87D3-D6B81EDE4DC5}" type="pres">
      <dgm:prSet presAssocID="{1B29A3E6-E083-4773-A37F-882AAD4B6E50}" presName="parTxOnlySpace" presStyleCnt="0"/>
      <dgm:spPr/>
    </dgm:pt>
    <dgm:pt modelId="{484B96D1-ADE8-42CA-A401-6D3C64C78274}" type="pres">
      <dgm:prSet presAssocID="{2B807493-C9FB-4DCA-B8B3-995AE69BB5A1}" presName="parTxOnly" presStyleLbl="node1" presStyleIdx="3" presStyleCnt="4">
        <dgm:presLayoutVars>
          <dgm:chMax val="0"/>
          <dgm:chPref val="0"/>
          <dgm:bulletEnabled val="1"/>
        </dgm:presLayoutVars>
      </dgm:prSet>
      <dgm:spPr/>
      <dgm:t>
        <a:bodyPr/>
        <a:lstStyle/>
        <a:p>
          <a:endParaRPr lang="zh-CN" altLang="en-US"/>
        </a:p>
      </dgm:t>
    </dgm:pt>
  </dgm:ptLst>
  <dgm:cxnLst>
    <dgm:cxn modelId="{B0A6D2DA-5C23-47D0-A1AE-D07D5AB0575A}" srcId="{D79C1A21-03CD-4636-B557-8442D8B85618}" destId="{2B807493-C9FB-4DCA-B8B3-995AE69BB5A1}" srcOrd="3" destOrd="0" parTransId="{7F64FCF1-5676-4D5C-9CEA-526382444949}" sibTransId="{72AF4C85-D0A7-4A5B-A522-58903B6484A3}"/>
    <dgm:cxn modelId="{F90D26A9-A3DB-4EBD-8D3A-C099DC37AA4D}" type="presOf" srcId="{AB4013DF-ADFE-4B09-B825-B65BA0DC0BCA}" destId="{6B882D11-51D7-42F9-BD1F-726E4565B3B5}" srcOrd="0" destOrd="0" presId="urn:microsoft.com/office/officeart/2005/8/layout/chevron1"/>
    <dgm:cxn modelId="{D2DFF4F8-26B1-4F49-A962-28EF15C6A52E}" type="presOf" srcId="{C22D25B4-E9C2-4B60-8431-F433DD6C6B95}" destId="{FF1C6BBF-6903-4DB1-B783-EFF2FCD8228F}" srcOrd="0" destOrd="0" presId="urn:microsoft.com/office/officeart/2005/8/layout/chevron1"/>
    <dgm:cxn modelId="{2C77AC35-1232-428F-9501-7DEACC66BA62}" srcId="{D79C1A21-03CD-4636-B557-8442D8B85618}" destId="{AB4013DF-ADFE-4B09-B825-B65BA0DC0BCA}" srcOrd="2" destOrd="0" parTransId="{B37A71A3-531A-4FC1-BD3F-82CAE82D3701}" sibTransId="{1B29A3E6-E083-4773-A37F-882AAD4B6E50}"/>
    <dgm:cxn modelId="{80394A38-8324-4EA7-89C7-93C60575A8B3}" srcId="{D79C1A21-03CD-4636-B557-8442D8B85618}" destId="{C22D25B4-E9C2-4B60-8431-F433DD6C6B95}" srcOrd="1" destOrd="0" parTransId="{669CA765-469B-4CB8-9615-9E3F60C480AA}" sibTransId="{3E051D89-987C-46FA-99DA-D5BAF5FC25D8}"/>
    <dgm:cxn modelId="{F8F321F0-21B1-4C4B-92CE-191D387957EF}" srcId="{D79C1A21-03CD-4636-B557-8442D8B85618}" destId="{C1BF55B4-573F-40F2-86DF-C5F81941BE99}" srcOrd="0" destOrd="0" parTransId="{67EDECF5-6C49-47DA-AB47-942034128EFB}" sibTransId="{165B63DD-06EE-442B-8DAE-10D389204DF9}"/>
    <dgm:cxn modelId="{0AA71ADF-3288-406C-86F2-FCF00E3066CE}" type="presOf" srcId="{2B807493-C9FB-4DCA-B8B3-995AE69BB5A1}" destId="{484B96D1-ADE8-42CA-A401-6D3C64C78274}" srcOrd="0" destOrd="0" presId="urn:microsoft.com/office/officeart/2005/8/layout/chevron1"/>
    <dgm:cxn modelId="{1E781F42-EF6C-4680-82E6-E1099B724B81}" type="presOf" srcId="{D79C1A21-03CD-4636-B557-8442D8B85618}" destId="{C23BBDE3-4AA2-4C5A-B6D0-CB2157FAA46E}" srcOrd="0" destOrd="0" presId="urn:microsoft.com/office/officeart/2005/8/layout/chevron1"/>
    <dgm:cxn modelId="{FFF2DBD2-D99D-48E1-BEBF-19CC44A5867D}" type="presOf" srcId="{C1BF55B4-573F-40F2-86DF-C5F81941BE99}" destId="{61860325-09C5-4907-8F98-B41BC7D99164}" srcOrd="0" destOrd="0" presId="urn:microsoft.com/office/officeart/2005/8/layout/chevron1"/>
    <dgm:cxn modelId="{F9A2A6E6-06E2-4F7B-8642-B271CB72E725}" type="presParOf" srcId="{C23BBDE3-4AA2-4C5A-B6D0-CB2157FAA46E}" destId="{61860325-09C5-4907-8F98-B41BC7D99164}" srcOrd="0" destOrd="0" presId="urn:microsoft.com/office/officeart/2005/8/layout/chevron1"/>
    <dgm:cxn modelId="{E855C2EE-205D-4515-BDE0-84107E4A258F}" type="presParOf" srcId="{C23BBDE3-4AA2-4C5A-B6D0-CB2157FAA46E}" destId="{DFCE0310-F963-4648-8D2B-A9266FC94BA8}" srcOrd="1" destOrd="0" presId="urn:microsoft.com/office/officeart/2005/8/layout/chevron1"/>
    <dgm:cxn modelId="{AAF45494-4C79-41DE-927E-686A1A220B88}" type="presParOf" srcId="{C23BBDE3-4AA2-4C5A-B6D0-CB2157FAA46E}" destId="{FF1C6BBF-6903-4DB1-B783-EFF2FCD8228F}" srcOrd="2" destOrd="0" presId="urn:microsoft.com/office/officeart/2005/8/layout/chevron1"/>
    <dgm:cxn modelId="{50D2627F-172C-4A3D-843B-8FDF674EDC66}" type="presParOf" srcId="{C23BBDE3-4AA2-4C5A-B6D0-CB2157FAA46E}" destId="{C3E30C1C-E32E-4D4F-8373-F0EF927CA800}" srcOrd="3" destOrd="0" presId="urn:microsoft.com/office/officeart/2005/8/layout/chevron1"/>
    <dgm:cxn modelId="{1DBF0588-58FA-4889-B2FE-1F79A56C9772}" type="presParOf" srcId="{C23BBDE3-4AA2-4C5A-B6D0-CB2157FAA46E}" destId="{6B882D11-51D7-42F9-BD1F-726E4565B3B5}" srcOrd="4" destOrd="0" presId="urn:microsoft.com/office/officeart/2005/8/layout/chevron1"/>
    <dgm:cxn modelId="{2B4B7293-5A58-4FB2-8F19-F8D647AD486E}" type="presParOf" srcId="{C23BBDE3-4AA2-4C5A-B6D0-CB2157FAA46E}" destId="{9E4CE08C-C0C9-4369-87D3-D6B81EDE4DC5}" srcOrd="5" destOrd="0" presId="urn:microsoft.com/office/officeart/2005/8/layout/chevron1"/>
    <dgm:cxn modelId="{38D7EBF8-A7A1-4D8D-B0CF-7177D5D690EF}" type="presParOf" srcId="{C23BBDE3-4AA2-4C5A-B6D0-CB2157FAA46E}" destId="{484B96D1-ADE8-42CA-A401-6D3C64C78274}" srcOrd="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60325-09C5-4907-8F98-B41BC7D99164}">
      <dsp:nvSpPr>
        <dsp:cNvPr id="0" name=""/>
        <dsp:cNvSpPr/>
      </dsp:nvSpPr>
      <dsp:spPr>
        <a:xfrm>
          <a:off x="3532" y="81311"/>
          <a:ext cx="2056157" cy="822462"/>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Arial" panose="020B0604020202020204" pitchFamily="34" charset="0"/>
              <a:ea typeface="微软雅黑" panose="020B0503020204020204" pitchFamily="34" charset="-122"/>
              <a:cs typeface="+mn-ea"/>
              <a:sym typeface="Arial" panose="020B0604020202020204" pitchFamily="34" charset="0"/>
            </a:rPr>
            <a:t>定义变量</a:t>
          </a:r>
          <a:endParaRPr lang="zh-CN" altLang="en-US" sz="2000" b="1"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414763" y="81311"/>
        <a:ext cx="1233695" cy="822462"/>
      </dsp:txXfrm>
    </dsp:sp>
    <dsp:sp modelId="{FF1C6BBF-6903-4DB1-B783-EFF2FCD8228F}">
      <dsp:nvSpPr>
        <dsp:cNvPr id="0" name=""/>
        <dsp:cNvSpPr/>
      </dsp:nvSpPr>
      <dsp:spPr>
        <a:xfrm>
          <a:off x="1854073" y="81311"/>
          <a:ext cx="2056157" cy="822462"/>
        </a:xfrm>
        <a:prstGeom prst="chevron">
          <a:avLst/>
        </a:prstGeom>
        <a:solidFill>
          <a:srgbClr val="0095AB"/>
        </a:soli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3">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Arial" panose="020B0604020202020204" pitchFamily="34" charset="0"/>
              <a:ea typeface="微软雅黑" panose="020B0503020204020204" pitchFamily="34" charset="-122"/>
              <a:cs typeface="+mn-ea"/>
              <a:sym typeface="Arial" panose="020B0604020202020204" pitchFamily="34" charset="0"/>
            </a:rPr>
            <a:t>输入数据</a:t>
          </a:r>
          <a:endParaRPr lang="zh-CN" altLang="en-US" sz="2000" b="1"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2265304" y="81311"/>
        <a:ext cx="1233695" cy="822462"/>
      </dsp:txXfrm>
    </dsp:sp>
    <dsp:sp modelId="{6B882D11-51D7-42F9-BD1F-726E4565B3B5}">
      <dsp:nvSpPr>
        <dsp:cNvPr id="0" name=""/>
        <dsp:cNvSpPr/>
      </dsp:nvSpPr>
      <dsp:spPr>
        <a:xfrm>
          <a:off x="3704615" y="81311"/>
          <a:ext cx="2056157" cy="822462"/>
        </a:xfrm>
        <a:prstGeom prst="chevron">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Arial" panose="020B0604020202020204" pitchFamily="34" charset="0"/>
              <a:ea typeface="微软雅黑" panose="020B0503020204020204" pitchFamily="34" charset="-122"/>
              <a:cs typeface="+mn-ea"/>
              <a:sym typeface="Arial" panose="020B0604020202020204" pitchFamily="34" charset="0"/>
            </a:rPr>
            <a:t>处理数据</a:t>
          </a:r>
          <a:endParaRPr lang="zh-CN" altLang="en-US" sz="2000" b="1"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4115846" y="81311"/>
        <a:ext cx="1233695" cy="822462"/>
      </dsp:txXfrm>
    </dsp:sp>
    <dsp:sp modelId="{484B96D1-ADE8-42CA-A401-6D3C64C78274}">
      <dsp:nvSpPr>
        <dsp:cNvPr id="0" name=""/>
        <dsp:cNvSpPr/>
      </dsp:nvSpPr>
      <dsp:spPr>
        <a:xfrm>
          <a:off x="5555156" y="81311"/>
          <a:ext cx="2056157" cy="822462"/>
        </a:xfrm>
        <a:prstGeom prst="chevron">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5">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Arial" panose="020B0604020202020204" pitchFamily="34" charset="0"/>
              <a:ea typeface="微软雅黑" panose="020B0503020204020204" pitchFamily="34" charset="-122"/>
              <a:cs typeface="+mn-ea"/>
              <a:sym typeface="Arial" panose="020B0604020202020204" pitchFamily="34" charset="0"/>
            </a:rPr>
            <a:t>输出结果</a:t>
          </a:r>
          <a:endParaRPr lang="zh-CN" altLang="en-US" sz="2000" b="1"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5966387" y="81311"/>
        <a:ext cx="1233695" cy="822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1DED0-8B45-4B69-B202-0E41C2A1388F}">
      <dsp:nvSpPr>
        <dsp:cNvPr id="0" name=""/>
        <dsp:cNvSpPr/>
      </dsp:nvSpPr>
      <dsp:spPr>
        <a:xfrm>
          <a:off x="2194394" y="1827356"/>
          <a:ext cx="164233" cy="503648"/>
        </a:xfrm>
        <a:custGeom>
          <a:avLst/>
          <a:gdLst/>
          <a:ahLst/>
          <a:cxnLst/>
          <a:rect l="0" t="0" r="0" b="0"/>
          <a:pathLst>
            <a:path>
              <a:moveTo>
                <a:pt x="0" y="0"/>
              </a:moveTo>
              <a:lnTo>
                <a:pt x="0" y="503648"/>
              </a:lnTo>
              <a:lnTo>
                <a:pt x="164233" y="503648"/>
              </a:lnTo>
            </a:path>
          </a:pathLst>
        </a:custGeom>
        <a:noFill/>
        <a:ln w="55000" cap="flat" cmpd="thickThin" algn="ctr">
          <a:solidFill>
            <a:schemeClr val="accent2">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FFD3D49-4838-4343-8D67-31BECBCE0524}">
      <dsp:nvSpPr>
        <dsp:cNvPr id="0" name=""/>
        <dsp:cNvSpPr/>
      </dsp:nvSpPr>
      <dsp:spPr>
        <a:xfrm>
          <a:off x="1849067" y="1049986"/>
          <a:ext cx="783282" cy="229926"/>
        </a:xfrm>
        <a:custGeom>
          <a:avLst/>
          <a:gdLst/>
          <a:ahLst/>
          <a:cxnLst/>
          <a:rect l="0" t="0" r="0" b="0"/>
          <a:pathLst>
            <a:path>
              <a:moveTo>
                <a:pt x="0" y="0"/>
              </a:moveTo>
              <a:lnTo>
                <a:pt x="0" y="114963"/>
              </a:lnTo>
              <a:lnTo>
                <a:pt x="783282" y="114963"/>
              </a:lnTo>
              <a:lnTo>
                <a:pt x="783282" y="229926"/>
              </a:lnTo>
            </a:path>
          </a:pathLst>
        </a:custGeom>
        <a:noFill/>
        <a:ln w="55000" cap="flat" cmpd="thickThin"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054DF21-7A6E-4883-9854-5D159A9CB438}">
      <dsp:nvSpPr>
        <dsp:cNvPr id="0" name=""/>
        <dsp:cNvSpPr/>
      </dsp:nvSpPr>
      <dsp:spPr>
        <a:xfrm>
          <a:off x="1065785" y="1827356"/>
          <a:ext cx="785253" cy="229926"/>
        </a:xfrm>
        <a:custGeom>
          <a:avLst/>
          <a:gdLst/>
          <a:ahLst/>
          <a:cxnLst/>
          <a:rect l="0" t="0" r="0" b="0"/>
          <a:pathLst>
            <a:path>
              <a:moveTo>
                <a:pt x="0" y="0"/>
              </a:moveTo>
              <a:lnTo>
                <a:pt x="0" y="114963"/>
              </a:lnTo>
              <a:lnTo>
                <a:pt x="785253" y="114963"/>
              </a:lnTo>
              <a:lnTo>
                <a:pt x="785253" y="229926"/>
              </a:lnTo>
            </a:path>
          </a:pathLst>
        </a:custGeom>
        <a:noFill/>
        <a:ln w="55000" cap="flat" cmpd="thickThin" algn="ctr">
          <a:solidFill>
            <a:schemeClr val="accent2">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2F8E7A7-68B7-47DA-8E43-ED189B3DC256}">
      <dsp:nvSpPr>
        <dsp:cNvPr id="0" name=""/>
        <dsp:cNvSpPr/>
      </dsp:nvSpPr>
      <dsp:spPr>
        <a:xfrm>
          <a:off x="1020065" y="1827356"/>
          <a:ext cx="91440" cy="229926"/>
        </a:xfrm>
        <a:custGeom>
          <a:avLst/>
          <a:gdLst/>
          <a:ahLst/>
          <a:cxnLst/>
          <a:rect l="0" t="0" r="0" b="0"/>
          <a:pathLst>
            <a:path>
              <a:moveTo>
                <a:pt x="45720" y="0"/>
              </a:moveTo>
              <a:lnTo>
                <a:pt x="45720" y="229926"/>
              </a:lnTo>
            </a:path>
          </a:pathLst>
        </a:custGeom>
        <a:noFill/>
        <a:ln w="55000" cap="flat" cmpd="thickThin" algn="ctr">
          <a:solidFill>
            <a:schemeClr val="accent2">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BF98F60-F9DF-4FB1-BDCB-6FC973787BA8}">
      <dsp:nvSpPr>
        <dsp:cNvPr id="0" name=""/>
        <dsp:cNvSpPr/>
      </dsp:nvSpPr>
      <dsp:spPr>
        <a:xfrm>
          <a:off x="280532" y="1827356"/>
          <a:ext cx="785253" cy="229926"/>
        </a:xfrm>
        <a:custGeom>
          <a:avLst/>
          <a:gdLst/>
          <a:ahLst/>
          <a:cxnLst/>
          <a:rect l="0" t="0" r="0" b="0"/>
          <a:pathLst>
            <a:path>
              <a:moveTo>
                <a:pt x="785253" y="0"/>
              </a:moveTo>
              <a:lnTo>
                <a:pt x="785253" y="114963"/>
              </a:lnTo>
              <a:lnTo>
                <a:pt x="0" y="114963"/>
              </a:lnTo>
              <a:lnTo>
                <a:pt x="0" y="229926"/>
              </a:lnTo>
            </a:path>
          </a:pathLst>
        </a:custGeom>
        <a:noFill/>
        <a:ln w="55000" cap="flat" cmpd="thickThin" algn="ctr">
          <a:solidFill>
            <a:schemeClr val="accent2">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04E1C20-0D91-4423-8AD6-C44306A0E849}">
      <dsp:nvSpPr>
        <dsp:cNvPr id="0" name=""/>
        <dsp:cNvSpPr/>
      </dsp:nvSpPr>
      <dsp:spPr>
        <a:xfrm>
          <a:off x="1065785" y="1049986"/>
          <a:ext cx="783282" cy="229926"/>
        </a:xfrm>
        <a:custGeom>
          <a:avLst/>
          <a:gdLst/>
          <a:ahLst/>
          <a:cxnLst/>
          <a:rect l="0" t="0" r="0" b="0"/>
          <a:pathLst>
            <a:path>
              <a:moveTo>
                <a:pt x="783282" y="0"/>
              </a:moveTo>
              <a:lnTo>
                <a:pt x="783282" y="114963"/>
              </a:lnTo>
              <a:lnTo>
                <a:pt x="0" y="114963"/>
              </a:lnTo>
              <a:lnTo>
                <a:pt x="0" y="229926"/>
              </a:lnTo>
            </a:path>
          </a:pathLst>
        </a:custGeom>
        <a:noFill/>
        <a:ln w="55000" cap="flat" cmpd="thickThin"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67B4BC7-9E77-4233-85CF-E499180AF99D}">
      <dsp:nvSpPr>
        <dsp:cNvPr id="0" name=""/>
        <dsp:cNvSpPr/>
      </dsp:nvSpPr>
      <dsp:spPr>
        <a:xfrm>
          <a:off x="1301623" y="502542"/>
          <a:ext cx="1094887" cy="547443"/>
        </a:xfrm>
        <a:prstGeom prst="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ts val="0"/>
            </a:spcAft>
          </a:pPr>
          <a:endParaRPr lang="zh-CN" altLang="en-US" sz="2000"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1301623" y="502542"/>
        <a:ext cx="1094887" cy="547443"/>
      </dsp:txXfrm>
    </dsp:sp>
    <dsp:sp modelId="{652EAE00-7CB4-4C31-93FF-0208D73C013E}">
      <dsp:nvSpPr>
        <dsp:cNvPr id="0" name=""/>
        <dsp:cNvSpPr/>
      </dsp:nvSpPr>
      <dsp:spPr>
        <a:xfrm>
          <a:off x="518341" y="1279912"/>
          <a:ext cx="1094887" cy="547443"/>
        </a:xfrm>
        <a:prstGeom prst="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ts val="0"/>
            </a:spcAft>
          </a:pPr>
          <a:r>
            <a:rPr lang="zh-CN" altLang="en-US" sz="2000" kern="1200" dirty="0" smtClean="0">
              <a:latin typeface="Arial" panose="020B0604020202020204" pitchFamily="34" charset="0"/>
              <a:ea typeface="微软雅黑" panose="020B0503020204020204" pitchFamily="34" charset="-122"/>
              <a:cs typeface="+mn-ea"/>
              <a:sym typeface="Arial" panose="020B0604020202020204" pitchFamily="34" charset="0"/>
            </a:rPr>
            <a:t>变量类型</a:t>
          </a:r>
          <a:endParaRPr lang="zh-CN" altLang="en-US" sz="2000"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518341" y="1279912"/>
        <a:ext cx="1094887" cy="547443"/>
      </dsp:txXfrm>
    </dsp:sp>
    <dsp:sp modelId="{9E4CDBC3-70F0-4D3A-95CE-02498D770065}">
      <dsp:nvSpPr>
        <dsp:cNvPr id="0" name=""/>
        <dsp:cNvSpPr/>
      </dsp:nvSpPr>
      <dsp:spPr>
        <a:xfrm>
          <a:off x="2868" y="2057282"/>
          <a:ext cx="555326" cy="1200056"/>
        </a:xfrm>
        <a:prstGeom prst="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eaVert" wrap="square" lIns="10160" tIns="10160" rIns="10160" bIns="10160" numCol="1" spcCol="1270" anchor="ctr" anchorCtr="0">
          <a:noAutofit/>
        </a:bodyPr>
        <a:lstStyle/>
        <a:p>
          <a:pPr lvl="0" algn="ctr" defTabSz="711200">
            <a:lnSpc>
              <a:spcPct val="100000"/>
            </a:lnSpc>
            <a:spcBef>
              <a:spcPct val="0"/>
            </a:spcBef>
            <a:spcAft>
              <a:spcPts val="0"/>
            </a:spcAft>
          </a:pPr>
          <a:r>
            <a:rPr lang="zh-CN" altLang="en-US" sz="1600" b="1" kern="1200" dirty="0"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整型 </a:t>
          </a:r>
          <a:r>
            <a:rPr lang="en-US" altLang="zh-CN" sz="1600" b="1" kern="1200" dirty="0" err="1"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int</a:t>
          </a:r>
          <a:endParaRPr lang="en-US" altLang="zh-CN" sz="1600" b="1" kern="1200" dirty="0"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a:p>
          <a:pPr lvl="0" algn="ctr" defTabSz="711200">
            <a:lnSpc>
              <a:spcPct val="100000"/>
            </a:lnSpc>
            <a:spcBef>
              <a:spcPct val="0"/>
            </a:spcBef>
            <a:spcAft>
              <a:spcPts val="0"/>
            </a:spcAft>
          </a:pPr>
          <a:r>
            <a:rPr lang="zh-CN" altLang="en-US" sz="1600" kern="1200" dirty="0" smtClean="0">
              <a:latin typeface="Arial" panose="020B0604020202020204" pitchFamily="34" charset="0"/>
              <a:ea typeface="微软雅黑" panose="020B0503020204020204" pitchFamily="34" charset="-122"/>
              <a:cs typeface="+mn-ea"/>
              <a:sym typeface="Arial" panose="020B0604020202020204" pitchFamily="34" charset="0"/>
            </a:rPr>
            <a:t>整数</a:t>
          </a:r>
          <a:endParaRPr lang="zh-CN" altLang="en-US" sz="1600"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2868" y="2057282"/>
        <a:ext cx="555326" cy="1200056"/>
      </dsp:txXfrm>
    </dsp:sp>
    <dsp:sp modelId="{22679466-CAF2-4D37-8418-FC8EB0A6EA82}">
      <dsp:nvSpPr>
        <dsp:cNvPr id="0" name=""/>
        <dsp:cNvSpPr/>
      </dsp:nvSpPr>
      <dsp:spPr>
        <a:xfrm>
          <a:off x="788121" y="2057282"/>
          <a:ext cx="555326" cy="1200056"/>
        </a:xfrm>
        <a:prstGeom prst="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eaVert" wrap="square" lIns="10160" tIns="10160" rIns="10160" bIns="10160" numCol="1" spcCol="1270" anchor="ctr" anchorCtr="0">
          <a:noAutofit/>
        </a:bodyPr>
        <a:lstStyle/>
        <a:p>
          <a:pPr lvl="0" algn="ctr" defTabSz="711200">
            <a:lnSpc>
              <a:spcPct val="100000"/>
            </a:lnSpc>
            <a:spcBef>
              <a:spcPct val="0"/>
            </a:spcBef>
            <a:spcAft>
              <a:spcPts val="0"/>
            </a:spcAft>
          </a:pPr>
          <a:r>
            <a:rPr lang="zh-CN" altLang="en-US" sz="1600" b="1" kern="1200" dirty="0"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实型</a:t>
          </a:r>
          <a:endParaRPr lang="en-US" altLang="zh-CN" sz="1600" b="1" kern="1200" dirty="0"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a:p>
          <a:pPr lvl="0" algn="ctr" defTabSz="711200">
            <a:lnSpc>
              <a:spcPct val="100000"/>
            </a:lnSpc>
            <a:spcBef>
              <a:spcPct val="0"/>
            </a:spcBef>
            <a:spcAft>
              <a:spcPts val="0"/>
            </a:spcAft>
          </a:pPr>
          <a:r>
            <a:rPr lang="zh-CN" altLang="en-US" sz="1600" kern="1200" dirty="0" smtClean="0">
              <a:latin typeface="Arial" panose="020B0604020202020204" pitchFamily="34" charset="0"/>
              <a:ea typeface="微软雅黑" panose="020B0503020204020204" pitchFamily="34" charset="-122"/>
              <a:cs typeface="+mn-ea"/>
              <a:sym typeface="Arial" panose="020B0604020202020204" pitchFamily="34" charset="0"/>
            </a:rPr>
            <a:t>小数</a:t>
          </a:r>
          <a:endParaRPr lang="zh-CN" altLang="en-US" sz="1600"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788121" y="2057282"/>
        <a:ext cx="555326" cy="1200056"/>
      </dsp:txXfrm>
    </dsp:sp>
    <dsp:sp modelId="{9CAFD7FD-8E54-4B78-8578-4C6D40DEFDEA}">
      <dsp:nvSpPr>
        <dsp:cNvPr id="0" name=""/>
        <dsp:cNvSpPr/>
      </dsp:nvSpPr>
      <dsp:spPr>
        <a:xfrm>
          <a:off x="1573374" y="2057282"/>
          <a:ext cx="555326" cy="1200056"/>
        </a:xfrm>
        <a:prstGeom prst="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eaVert" wrap="square" lIns="10160" tIns="10160" rIns="10160" bIns="10160" numCol="1" spcCol="1270" anchor="ctr" anchorCtr="0">
          <a:noAutofit/>
        </a:bodyPr>
        <a:lstStyle/>
        <a:p>
          <a:pPr lvl="0" algn="ctr" defTabSz="711200">
            <a:lnSpc>
              <a:spcPct val="100000"/>
            </a:lnSpc>
            <a:spcBef>
              <a:spcPct val="0"/>
            </a:spcBef>
            <a:spcAft>
              <a:spcPts val="0"/>
            </a:spcAft>
          </a:pPr>
          <a:r>
            <a:rPr lang="zh-CN" altLang="en-US" sz="1600" b="1" kern="1200" dirty="0"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字符型</a:t>
          </a:r>
          <a:endParaRPr lang="en-US" altLang="zh-CN" sz="1600" b="1" kern="1200" dirty="0" smtClean="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a:p>
          <a:pPr lvl="0" algn="ctr" defTabSz="711200">
            <a:lnSpc>
              <a:spcPct val="100000"/>
            </a:lnSpc>
            <a:spcBef>
              <a:spcPct val="0"/>
            </a:spcBef>
            <a:spcAft>
              <a:spcPts val="0"/>
            </a:spcAft>
          </a:pPr>
          <a:r>
            <a:rPr lang="zh-CN" altLang="en-US" sz="1600" kern="1200" dirty="0" smtClean="0">
              <a:latin typeface="Arial" panose="020B0604020202020204" pitchFamily="34" charset="0"/>
              <a:ea typeface="微软雅黑" panose="020B0503020204020204" pitchFamily="34" charset="-122"/>
              <a:cs typeface="+mn-ea"/>
              <a:sym typeface="Arial" panose="020B0604020202020204" pitchFamily="34" charset="0"/>
            </a:rPr>
            <a:t>单个字符</a:t>
          </a:r>
          <a:endParaRPr lang="zh-CN" altLang="en-US" sz="1600"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1573374" y="2057282"/>
        <a:ext cx="555326" cy="1200056"/>
      </dsp:txXfrm>
    </dsp:sp>
    <dsp:sp modelId="{AA0F9D17-7E8F-4405-9E5B-C3BA40A9EAB2}">
      <dsp:nvSpPr>
        <dsp:cNvPr id="0" name=""/>
        <dsp:cNvSpPr/>
      </dsp:nvSpPr>
      <dsp:spPr>
        <a:xfrm>
          <a:off x="2084906" y="1279912"/>
          <a:ext cx="1094887" cy="547443"/>
        </a:xfrm>
        <a:prstGeom prst="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ts val="0"/>
            </a:spcAft>
          </a:pPr>
          <a:r>
            <a:rPr lang="zh-CN" altLang="en-US" sz="2000" kern="1200" dirty="0" smtClean="0">
              <a:latin typeface="Arial" panose="020B0604020202020204" pitchFamily="34" charset="0"/>
              <a:ea typeface="微软雅黑" panose="020B0503020204020204" pitchFamily="34" charset="-122"/>
              <a:cs typeface="+mn-ea"/>
              <a:sym typeface="Arial" panose="020B0604020202020204" pitchFamily="34" charset="0"/>
            </a:rPr>
            <a:t>变量名</a:t>
          </a:r>
          <a:endParaRPr lang="zh-CN" altLang="en-US" sz="2000"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2084906" y="1279912"/>
        <a:ext cx="1094887" cy="547443"/>
      </dsp:txXfrm>
    </dsp:sp>
    <dsp:sp modelId="{870F7DEC-CD5C-4DF8-8AC1-402E4ACFD281}">
      <dsp:nvSpPr>
        <dsp:cNvPr id="0" name=""/>
        <dsp:cNvSpPr/>
      </dsp:nvSpPr>
      <dsp:spPr>
        <a:xfrm>
          <a:off x="2358628" y="2057282"/>
          <a:ext cx="1094887" cy="547443"/>
        </a:xfrm>
        <a:prstGeom prst="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ts val="0"/>
            </a:spcAft>
          </a:pPr>
          <a:r>
            <a:rPr lang="zh-CN" altLang="en-US" sz="2000" kern="1200" dirty="0" smtClean="0">
              <a:latin typeface="Arial" panose="020B0604020202020204" pitchFamily="34" charset="0"/>
              <a:ea typeface="微软雅黑" panose="020B0503020204020204" pitchFamily="34" charset="-122"/>
              <a:cs typeface="+mn-ea"/>
              <a:sym typeface="Arial" panose="020B0604020202020204" pitchFamily="34" charset="0"/>
            </a:rPr>
            <a:t>标识符</a:t>
          </a:r>
          <a:endParaRPr lang="zh-CN" altLang="en-US" sz="2000"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2358628" y="2057282"/>
        <a:ext cx="1094887" cy="5474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60325-09C5-4907-8F98-B41BC7D99164}">
      <dsp:nvSpPr>
        <dsp:cNvPr id="0" name=""/>
        <dsp:cNvSpPr/>
      </dsp:nvSpPr>
      <dsp:spPr>
        <a:xfrm>
          <a:off x="3532" y="81311"/>
          <a:ext cx="2056157" cy="822462"/>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Arial" panose="020B0604020202020204" pitchFamily="34" charset="0"/>
              <a:ea typeface="微软雅黑" panose="020B0503020204020204" pitchFamily="34" charset="-122"/>
              <a:cs typeface="+mn-ea"/>
              <a:sym typeface="Arial" panose="020B0604020202020204" pitchFamily="34" charset="0"/>
            </a:rPr>
            <a:t>定义变量</a:t>
          </a:r>
          <a:endParaRPr lang="zh-CN" altLang="en-US" sz="2000"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414763" y="81311"/>
        <a:ext cx="1233695" cy="822462"/>
      </dsp:txXfrm>
    </dsp:sp>
    <dsp:sp modelId="{FF1C6BBF-6903-4DB1-B783-EFF2FCD8228F}">
      <dsp:nvSpPr>
        <dsp:cNvPr id="0" name=""/>
        <dsp:cNvSpPr/>
      </dsp:nvSpPr>
      <dsp:spPr>
        <a:xfrm>
          <a:off x="1854073" y="81311"/>
          <a:ext cx="2056157" cy="822462"/>
        </a:xfrm>
        <a:prstGeom prst="chevron">
          <a:avLst/>
        </a:prstGeom>
        <a:solidFill>
          <a:srgbClr val="0095AB"/>
        </a:soli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3">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Arial" panose="020B0604020202020204" pitchFamily="34" charset="0"/>
              <a:ea typeface="微软雅黑" panose="020B0503020204020204" pitchFamily="34" charset="-122"/>
              <a:cs typeface="+mn-ea"/>
              <a:sym typeface="Arial" panose="020B0604020202020204" pitchFamily="34" charset="0"/>
            </a:rPr>
            <a:t>输入数据</a:t>
          </a:r>
          <a:endParaRPr lang="zh-CN" altLang="en-US" sz="2800"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2265304" y="81311"/>
        <a:ext cx="1233695" cy="822462"/>
      </dsp:txXfrm>
    </dsp:sp>
    <dsp:sp modelId="{6B882D11-51D7-42F9-BD1F-726E4565B3B5}">
      <dsp:nvSpPr>
        <dsp:cNvPr id="0" name=""/>
        <dsp:cNvSpPr/>
      </dsp:nvSpPr>
      <dsp:spPr>
        <a:xfrm>
          <a:off x="3704615" y="81311"/>
          <a:ext cx="2056157" cy="822462"/>
        </a:xfrm>
        <a:prstGeom prst="chevron">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Arial" panose="020B0604020202020204" pitchFamily="34" charset="0"/>
              <a:ea typeface="微软雅黑" panose="020B0503020204020204" pitchFamily="34" charset="-122"/>
              <a:cs typeface="+mn-ea"/>
              <a:sym typeface="Arial" panose="020B0604020202020204" pitchFamily="34" charset="0"/>
            </a:rPr>
            <a:t>处理数据</a:t>
          </a:r>
          <a:endParaRPr lang="zh-CN" altLang="en-US" sz="2000"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4115846" y="81311"/>
        <a:ext cx="1233695" cy="822462"/>
      </dsp:txXfrm>
    </dsp:sp>
    <dsp:sp modelId="{484B96D1-ADE8-42CA-A401-6D3C64C78274}">
      <dsp:nvSpPr>
        <dsp:cNvPr id="0" name=""/>
        <dsp:cNvSpPr/>
      </dsp:nvSpPr>
      <dsp:spPr>
        <a:xfrm>
          <a:off x="5555156" y="81311"/>
          <a:ext cx="2056157" cy="822462"/>
        </a:xfrm>
        <a:prstGeom prst="chevron">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5">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Arial" panose="020B0604020202020204" pitchFamily="34" charset="0"/>
              <a:ea typeface="微软雅黑" panose="020B0503020204020204" pitchFamily="34" charset="-122"/>
              <a:cs typeface="+mn-ea"/>
              <a:sym typeface="Arial" panose="020B0604020202020204" pitchFamily="34" charset="0"/>
            </a:rPr>
            <a:t>输出结果</a:t>
          </a:r>
          <a:endParaRPr lang="zh-CN" altLang="en-US" sz="2000" kern="1200" dirty="0">
            <a:latin typeface="Arial" panose="020B0604020202020204" pitchFamily="34" charset="0"/>
            <a:ea typeface="微软雅黑" panose="020B0503020204020204" pitchFamily="34" charset="-122"/>
            <a:cs typeface="+mn-ea"/>
            <a:sym typeface="Arial" panose="020B0604020202020204" pitchFamily="34" charset="0"/>
          </a:endParaRPr>
        </a:p>
      </dsp:txBody>
      <dsp:txXfrm>
        <a:off x="5966387" y="81311"/>
        <a:ext cx="1233695" cy="822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a:latin typeface="Times New Roman" pitchFamily="18" charset="0"/>
              </a:defRPr>
            </a:lvl1pPr>
          </a:lstStyle>
          <a:p>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atin typeface="Times New Roman" pitchFamily="18" charset="0"/>
              </a:defRPr>
            </a:lvl1pPr>
          </a:lstStyle>
          <a:p>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a:latin typeface="Times New Roman" pitchFamily="18" charset="0"/>
              </a:defRPr>
            </a:lvl1pPr>
          </a:lstStyle>
          <a:p>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atin typeface="Times New Roman" pitchFamily="18" charset="0"/>
              </a:defRPr>
            </a:lvl1pPr>
          </a:lstStyle>
          <a:p>
            <a:fld id="{E7E91595-927A-4A70-A177-C62889D8432E}" type="slidenum">
              <a:rPr lang="zh-CN" altLang="en-US"/>
              <a:pPr/>
              <a:t>‹#›</a:t>
            </a:fld>
            <a:endParaRPr lang="en-US" altLang="zh-CN"/>
          </a:p>
        </p:txBody>
      </p:sp>
    </p:spTree>
    <p:extLst>
      <p:ext uri="{BB962C8B-B14F-4D97-AF65-F5344CB8AC3E}">
        <p14:creationId xmlns:p14="http://schemas.microsoft.com/office/powerpoint/2010/main" val="311957246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6.11738" units="1/cm"/>
          <inkml:channelProperty channel="Y" name="resolution" value="36.14458" units="1/cm"/>
          <inkml:channelProperty channel="T" name="resolution" value="1" units="1/dev"/>
        </inkml:channelProperties>
      </inkml:inkSource>
      <inkml:timestamp xml:id="ts0" timeString="2017-09-13T08:50:28.367"/>
    </inkml:context>
    <inkml:brush xml:id="br0">
      <inkml:brushProperty name="width" value="0.10583" units="cm"/>
      <inkml:brushProperty name="height" value="0.10583" units="cm"/>
      <inkml:brushProperty name="color" value="#0000FF"/>
    </inkml:brush>
  </inkml:definitions>
  <inkml:trace contextRef="#ctx0" brushRef="#br0">143 7070 0,'0'-16'63,"0"-15"-48,0 15-15,0-16 16,0-16-1,0-31 1,0-1 0,0 1-1,0 63-15,0-31 16,0-1-16,0 16 16,0-16-16,0-31 15,-16 0 1,16 62 31,-16 2-32,16-17 1,0-32 0,0 1-1,0 15 1,0-47-1,0 48-15,0 15 16,0-31-16,0 15 16,0 0-16,0-31 15,16-32 1,0 16 0,0-1-1,-16-31 1,63-16-1,-15 0 1,-32 48 15,31-16-15,-30 0 0,-2 47-16,17 1 15,-32 15-15,31-16 0,2 33 16,-2-64-1,1 15 1,0 33 0,15-33-1,17 1 1,-17-16 0,-15 31-1,31 1 1,-15 15-1,0 1 1,-32 14 15,0 33-31,0-15 16,-1-1-16,17 0 16,47-32-1,-31 17 1,48-1-1,-33-16 1,64 1 0,-16 15-1,16 0 1,-32 1 0,-15 31-1,-49-33-15,17 33 16,-1-15-1,-31 15-15,16 0 0,48-48 32,31 33-17,-16 15 1,0 0 0,16-17-1,-16-14 1,32 15-1,1 16 1,-17-16 0,47-16-1,-94 32-15,15 0 16,16 0-16,-15-16 16,15 16-16,48 0 15,-32 0 1,0 0-1,-32 0 1,16 0 15,-15 0-15,15 0 0,32 0-1,16 0 1,-48 0-1,-47 0-15,-16 0 16,15 0-16,1 0 16,-16 0-16,47 16 15,-32-16 1,33 48 0,15-48-1,-64 0 1,49 16-1,-32-1 1,-1 1 15,17 1-15,-17-17 0,-30 15-16,-2 1 15,81 0 1,-65 0-1,33-16 1,-17 32 0,33-16-1,-49-1 1,33 1 0,15 16-1,1-16 1,-1 16-1,17-17 1,-65-15 0,1 32-1,-17-32-15,18 16 0,-2-16 16,-15 0 0,0 0-16,47 16 15,-47 0-15,32 0 16,-1-1-1,-14-15 1,14 16 0,-16 1-1,33-2 1,-16 1 0,-32 16-1,15-32-15,-15 0 16,16 15-16,-16 2 15,0-17-15,15 16 16,17-1 15,0 1-15,-33 0 0,1 0-1,16-16 1,0 32-1,-16-32 1,16 0 0,-32 16-16,16-16 15,15 31 1,-15-31-16,16 16 16,0 16-1,-17-16 1,1-16-1,0 16 1,0-1 15,0 1-15,0 1 0,-16-2 15,16 1-16,-1 0 1,-15 0 15,16-16-31,-16 15 16,0 2 0,17-1-1,-17-1 1,15 33-1,-15-32 32,0 0-31,16-16 0,-16 31-1,0-15 1,16 16-1,-16-16 17,0 0-17,16 0 1,-1 15 0,-15-14-1,17 14 1,-1 1-1,-1-17 1,-15 2 15,0 14-31,16-15 16,-16 0 0,16 0-1,0 16 1,-16-16-1,16 15 1,-16 1 0,0-16-1,31 16 1,-31-17 0,16 18-1,-16-2-15,32-15 31,-32 0 1,0-1-17,0 18 1,16-33 0,16 47-1,-32-31 1,0 0-1,15 16 1,1-32 15,-16 31-15,16-31-16,-16 16 16,0 0-1,16 0-15,-16 16 16,16-17-1,-16 1 1,0 1 15,16-17-15,-16 31 0,0-15-1,0 0 1,0 16-1,0-1 1,0-15 0,0 0-1,0 16 1,0 0 15,-16-17-15,-16 33-1,16-48 1,16 16-16,-31 31 31,-1-14-15,16-18 0,16 1-16,-16-16 15,16 16 1,-32 0-1,32-1 1,-15 2 0,-17-1-1,32-1 1,-16 1 0,-16 0-1,32 0 1,-15 0-1,-18 0 1,18-16 15,-1 31-31,0-31 16,0 16-16,1-16 16,-18 32-1,2-16 1,15-16-1,16 16 17,-16 0-32,0-1 15,0-15 1,-15 0 0,15 33-1,0-33-15,0 15 16,16 1-1,-32 0 1,16 0 31,16-1-31,0 2-1,-15-17 1,15 47-1,0-31 1,0 16 0,0-16-1,0 0-15,0-1 16,0 1 15,0 0 0,0 0 1,0 0-1,0 0-15,0 0-1,0 32 1,15-33-1,1-15 1,0 32-16,0-32 16,0 16-16,0-1 15,0-15 17,-1 17-17,17-1 1,-16 15 15,0-31-31,0 0 31,0 16-15,15 0 0,17 0-1,-1 0-15,-30-16 16,14 0-16,1 16 0,0-16 15,47 0 1,-16 31 0,17-31-1,15 16 1,-15 0 0,-17-16-1,-15 16 1,15-16-1,-47 0 1,0 16 0,0-16-1,-1 0 48,1 16-63,1-16 15,14 0 1,16 15 0,-14-15-1,30 33 1,0-18 0,-15 1-1,0 16 1,-33-32-16,33 0 15,0 32-15,-17-32 16,1 16-16,16-1 31,0 1-15,-33 0 0,17-16-1,0 16 1,15 16-1,-15-16 1,0 15 15,-16-31 1,-16 16-32,31 1 15,2 14 1,-2 16-1,1 1 1,16 0 15,-33-32-15,17 47 0,-16-15-1,32 15 1,-17 1-1,17 15 1,-1 1 0,1-1-1,-32-31 1,16 63 0,0-16-1,31 0 1,-47-15-1,47 31 1,-31-32 15,0 48-15,31-15 0,-15 14-1,-48-110-15,16 48 16,0-1-16,-1-31 15,2 31 1,-1 1 0,-1-16-1,17 47 1,-16 0 0,-16-32-1,16 17 1,0-1-1,-16 1 1,16-49 0,-16 1-1,15 16-15,-15-1 0,0-15 16,0 16 0,0 0-16,32 15 15,-32-31-15,0 15 16,0 33-1,16 15 1,-16 0 0,0-15-1,0-1 1,0 1 0,0 15-1,0-16 1,0-63-16,0 16 15,0 15 1,0-30-16,0 46 0,0 32 31,-32 16-15,-15 64 0,15 31-1,-64 32 1,33 0-1,-16 16 1,-1-15 0,-15 14-1,48-189-15,15 47 16,-16-31-16,16 15 16,16-64-16,-15 49 15,-1-32 1,32-17-1,-16 1 17,0-16-17,0 0 1,1 0 0,-1 15-1,-16 1 1,16 16-1,-16-17 1,17-31-16,15 33 16,-33-18-16,18 17 15,-17-16-15,-32 32 16,17-1 0,-17-15-1,17 0 1,-32-1-1,15 1 1,-31 31 15,-1-15-15,49-32 0,-64 31-1,32-14 1,31-2-16,-32-15 15,1 32-15,47-48 16,-47 31 0,-32 1-1,48-16 1,-17 0 0,-31 16-1,16-1 1,-48 1-1,16-32 1,0 16 15,31 0-31,33-16 16,-32 31-16,16-14 0,-32-17 16,-64 31-1,32 1 1,-31-16-1,-1 16 1,16-16 0,48-1-1,0 1 1,-16 0 0,32 0-1,0-16 1,62 16-16,-14-16 15,-1 0 1,1 0-16,15 0 0,-64 0 31,18 0-15,-2 0 0,17 0-1,0 0 1,-17 0-1,-31 0 1,-1 0 0,1 0-1,16 0 1,32 0-16,-1 0 16,1 0-16,0 0 15,-1 0-15,-63-16 16,-16 0-1,48-16 1,-32 17 15,47 15-15,32-16 0,-30-16-1,30 16 1,-32-16-1,1 1 1,-16 14 0,31-14-16,-31 15 15,64 16 1,-17-16-16,-63 1 16,15-2-1,-14 1 1,-1 1-1,31 15 1,-15-16 15,-16 0-15,16 0 0,-17 0-1,65 0-15,31 16 16,-48-31-16,48 31 15,-15 0 1,-1 0 0,0-16-1,1 0 1,15 16 0,-16-16-1,16 16 1,-31 0-1,-1-32 1,16 32 0,0 0-1,16 0-15,0 0 0,-31 0 16,15-16 0,16 16-16,-48-15 15,49-1-15,-1 16 16,-48-32-1,-15 32 1,31 0 0,-15 0-1,15-32 1,0 32 0,17 0-1,-1-16 1,17 1-16,-33 15 15,16-17-15,0 1 16,0 1 0,1 15-1,15 0 1,0-32 0,0 32-1,-16-16 1,17-16 15,-1 32-31,-1-16 16,-30 1-1,-32-33 1,47 48-16,0 0 16,0-32-16,17 16 15,-17 16 48,16-15-1,16-1-15,-16-1-31,0-14-1,0 15 1,1-15 0,15-2-1,0 18 1,-16-1-1,16 0 1,-17 0 15,17 0-15,0 0 0,-15 0-1,15 1 1,0-1-1,0 0 1,0-16 0,-16 16-1,0 0 1,16 1 0,0-1-1,0-16 1,0 16-1,0 0 1,0 0 15,0 1-15,0-2 15,0 1-15,0 1-1,0-1 1,0-16 0,0-16-1,0 17 1,0 15 0,0-32-1,0 32 1,0 1-16,0-1 15,0-1-15,0-14 16,0 15-16,0-15 31,0 14-15,0-14 0,0 15-1,0-32 1,0 16-1,0 17 1,0-33 0,0 32-1,0-16 1,0 17-16,0-1 16,0-1-16,0-30 15,0 31 1,0-16-16,0 16 15,0-31 1,0 15 15,0 16-15,0-15 0,0 15-1,0-16 1,0 16-1,0 0 1,16-31 0,-16 30-16,0 2 15,0-17 1,0 16-16,0-16 16,0 1-1,0-17 1,0 0-1,0 17 1,0-17 0,0 16 15,0-16-15,0-15-1,0 48 1,0-33-1,0 32-15,0-48 16,0 17 0,0 15-1,0 16-15,16-31 16,-16 31 0,0-32-1,0 16 1,0-16-1,0 1 1,0-1 0,0 17-1,0-17 17,0-31-17,0 15 1,0 16-1,0 1 1,0 15 0,0 0-1,0-15 1,0-1 0,0-15-1,0 15 1,0 32-16,0-32 15,0 32-15,0-15 16,0-17-16,0 16 31,0-32-15,0 33 0,0-16-1,0-1 1,0 0-1,0-15 1,0 15 0,0 0-1,0 0-15,0 33 16,0-17 0,15-16-1,2 17 1,-1-1-1,-16 0 1,0 16 0,0-31 15,0 31-15,0-16-1,15-15 1,1 14-1,0 18-15,-16-1 16,0-16 0,16 17-16,-16-33 15,0 0 1,0 0 0,32 1-1,-32-1 1,0 17-1,0-17 1,16 0 0,-1 0 15,-15 17-15,0 15-16,0 0 15,0-16-15,0 16 16,16 1-16,-16-17 15,16 0 1,-16 16 0,0-15-1,0-33 1,0 32 0,16-31-1,-16 15 1,0 16-1,0-15 1,0-1 15,0 1-31,0-1 16,0 32-16,0-16 16,0 17-16,0-33 15,32 32-15,-32 0 16,0-48-1,0 17 1,0 15 0,0 0-1,0-16 1,0-15 0,0 48-1,0-18 1,0 18-16,0-1 31,0-16-31,0 16 31,0 0-15,0 0 0,0 1-1,0-1 1,0 0 15,0 0 0,0 0-31,0-16 16,-16 1 0,16-1 15,0 16-16,0 0 1,-16-15 0,0 31 15,16-33-15,0 18-1,0-1 48,0 0-48,-16 0 1,16 0 0,0-16-1,-16 17 16,1-1 1,15 0 186,0-16-186,-16 32-17,16-16 17,0 0 30,0 1-46,0-1-1</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6.11738" units="1/cm"/>
          <inkml:channelProperty channel="Y" name="resolution" value="36.14458" units="1/cm"/>
          <inkml:channelProperty channel="T" name="resolution" value="1" units="1/dev"/>
        </inkml:channelProperties>
      </inkml:inkSource>
      <inkml:timestamp xml:id="ts0" timeString="2017-09-13T08:55:11.52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0 650 0,'0'-29'156,"0"0"-140,0 0-1,29-29 1,-29 0 15,29 30 0,-1-1 16,2 0 63,-2 29-95,-28-29-15,29 29 16,0 0 0,0 0-16,-29-28 15,29 28-15,28 0 16,-27 0-1,-2 0-15,30 0 16,-58-30-16,29 30 16,0 0-1,0 0 1,-1 0-16,2 0 16,-2 0-16,1 0 15,0 0-15,-1 0 16,30 0-1,-29 0 1,29 0 0,-29 0-1,28 0 1,-27 0 0,-2 0-16,1 0 15,0 0-15,0 0 16,29 0-16,0 0 15,-30 0 1,30 0-16,-29 0 16,0 0-16,28 0 15,-27 0-15,27 0 16,-28 0 0,29 0-1,-30 0 1,30 0-16,-29 0 15,29 0-15,0 0 16,-1 0-16,1 0 16,0 0-16,-30 0 15,30 0-15,-29 0 16,29 0 0,-29 0-1,0 0 16,-1 0-15,2 0-16,-2 0 16,30 0-1,0 0-15,-1 0 16,30 0 0,-58 0-16,29 0 15,-1 0-15,-28 0 16,58 0-16,-29 0 15,28 0-15,1 0 16,-1 0-16,-28 0 16,29 0-16,-1 0 15,1 0-15,-58 0 16,57 0-16,-57 0 16,29 0-16,0 0 15,28 0-15,-28 0 16,-1 0-16,30 0 15,-58 0-15,29 0 16,29 0-16,-30 0 16,30 0-16,-30 0 15,1 0-15,0 0 16,28 0 0,-28 0-16,29 0 15,-29 0-15,-1 0 16,1 0-16,-29 0 15,28 0-15,-27 0 16,28 0 0,-1 0-16,1 0 15,-29 0 1,28 0 0,-27 0-16,-2 0 15,1 0-15,0 0 16,-1 0-16,30 0 15,-29 0 1,29 0-16,-29 0 16,28 0-1,1 0 1,-29 0-16,0 0 16,29 0 30,-29 0-14,-1 0-17,2 0-15,27 0 16,-28 0 0,0 0-1,0 0 1,28-28-16,-27 28 31,-2 0-15,1 0-16,0 0 15,0 0 1,0 0 0,28 0-16,1 0 15,-29 0 1,0 0-16,-1 0 31,2 0-15,27 0 343,-57-29-234,58 0-109,-58 0-16,29 29 31,0-58 16,-1 58-47,-28-28 31,30-2-15,-2 2 15,1-1 0,0 29 454,0 0-470,0 0-15,-29 29 31,29-1-15,-29 2 0,28-30-1,2 28 1,-30 1 46,28 0-15,-28 0 250,29-29-281,0 0-1,0 29-15,0-29 47,0 0 16,-1 0-63,2 0 15,-2 0 1,30 0 0,-30 0-1,2 0-15,-2 0 32,1 0-1,0 0-16,0 0 32,0 0-31,0 0 0,-1 0-1,30 0 16,-29 0-15,29 0 0,0 0-16,0 0 15,-1 0-15,1 0 16,0 0-16,-30 0 16,59 0-16,-58 0 15,58 0 1,-59 0-16,30 0 15,-29 0-15,28 0 16,-27 0-16,-2 0 16,30 0-16,-29 0 15,0 0-15,28 0 16,-27 0-16,27 0 16,1 0-1,-29 0-15,0 0 16,29 0-16,-30 0 15,1 0-15,0 0 16,58 0-16,-59 0 16,30 0-16,0 0 15,0 0-15,-30 0 16,30 0-16,-29 0 16,0 0-1,28 0-15,30 0 16,-58 0-16,58 0 15,-29 0-15,-1 0 16,1 0-16,28 0 16,-28 0-16,0 0 15,-29 0-15,29 0 16,-29 0-16,-1 0 16,30 0-1,-29 0-15,0 0 16,28 0-16,1 0 15,-29 0-15,29 0 16,-29 0-16,28 0 16,1 0-16,0 0 15,0 0 1,-29 0-16,29 0 16,-30 0-1,1 0-15,29 0 16,-29 0-16,0 0 15,29 0-15,-30 0 16,30 0-16,-30 0 16,30 0-1,-29 0-15,58 0 16,-58 0-16,29 0 16,-30 0-16,30 0 15,0 0-15,-1 0 16,-27 0-16,56 0 15,-57 0-15,29 0 16,-30 0-16,59 0 16,-58 0-16,29 0 15,-1 0-15,1 0 16,-29 0-16,28 0 16,-27 0-16,56 0 15,-57 0-15,29 0 16,-30 0-16,30 0 15,-29 0 1,29 0-16,-29 0 16,0 0 31,-1 0-32,2 0 1,-2 0 15,1 0-31,0 0 16,0 0-16,0 0 15,0 0-15,-1 0 16,30 0 0,0 0-1,-30 0-15,30 0 16,0 0-1,-29 0-15,0 29 16,0-29 15,-1 0-15,2 0 0,-2 0-1,1 0 1,0 0-1,0 0-15,29 0 16,0 0 0,-30 0-16,1 0 15,0 0-15,0 0 16,0 0-16,28 0 16,1 0-1,-29 0 1,0 0-16,0 0 15,0 0-15,-1 0 16,1 0 15,0 28-15,0-28 46,0 0-46,0 0-16,-1 0 31,2 0-15,-2 0-16,1 0 16,29 58-1,-29-58 16,0 0-15,-1 0-16,2 0 31,-2 29-31,1-29 16,0 0 15,0 0 0,0 0-15,-29 29 0,29-29-1,-1 0 17,2 29-17,-2-29 1,-28 28-16,29-28 31,0 0 32,0 0 15,0 0 31,0 30-93,-1-30 15,-28 28 141,30 1-110,-30 0-30,0 0-1,28-29-16,-28 58 1,0-30 15,0 30 344,0-29-312,0 28 921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a:latin typeface="Times New Roman" pitchFamily="18" charset="0"/>
              </a:defRPr>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atin typeface="Times New Roman" pitchFamily="18" charset="0"/>
              </a:defRPr>
            </a:lvl1pPr>
          </a:lstStyle>
          <a:p>
            <a:endParaRPr lang="en-US" altLang="zh-CN"/>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a:latin typeface="Times New Roman" pitchFamily="18" charset="0"/>
              </a:defRPr>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atin typeface="Times New Roman" pitchFamily="18" charset="0"/>
              </a:defRPr>
            </a:lvl1pPr>
          </a:lstStyle>
          <a:p>
            <a:fld id="{9B452EEE-F137-4F02-A7BB-5AE188373E89}" type="slidenum">
              <a:rPr lang="zh-CN" altLang="en-US"/>
              <a:pPr/>
              <a:t>‹#›</a:t>
            </a:fld>
            <a:endParaRPr lang="en-US" altLang="zh-CN"/>
          </a:p>
        </p:txBody>
      </p:sp>
    </p:spTree>
    <p:extLst>
      <p:ext uri="{BB962C8B-B14F-4D97-AF65-F5344CB8AC3E}">
        <p14:creationId xmlns:p14="http://schemas.microsoft.com/office/powerpoint/2010/main" val="92550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和我们人类从小认识世界一样，我们一般要对认识的东西进行分类。如衣帽、水果、家具等。对于不同的东西，有不同的用处。</a:t>
            </a:r>
            <a:endParaRPr lang="zh-CN" altLang="en-US" dirty="0"/>
          </a:p>
        </p:txBody>
      </p:sp>
      <p:sp>
        <p:nvSpPr>
          <p:cNvPr id="4" name="灯片编号占位符 3"/>
          <p:cNvSpPr>
            <a:spLocks noGrp="1"/>
          </p:cNvSpPr>
          <p:nvPr>
            <p:ph type="sldNum" sz="quarter" idx="10"/>
          </p:nvPr>
        </p:nvSpPr>
        <p:spPr/>
        <p:txBody>
          <a:bodyPr/>
          <a:lstStyle/>
          <a:p>
            <a:fld id="{9B452EEE-F137-4F02-A7BB-5AE188373E89}" type="slidenum">
              <a:rPr lang="zh-CN" altLang="en-US" smtClean="0"/>
              <a:pPr/>
              <a:t>3</a:t>
            </a:fld>
            <a:endParaRPr lang="en-US" altLang="zh-CN"/>
          </a:p>
        </p:txBody>
      </p:sp>
    </p:spTree>
    <p:extLst>
      <p:ext uri="{BB962C8B-B14F-4D97-AF65-F5344CB8AC3E}">
        <p14:creationId xmlns:p14="http://schemas.microsoft.com/office/powerpoint/2010/main" val="2514216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CE5ADF-CB3A-48B8-B93C-C8D41316BFB3}" type="slidenum">
              <a:rPr lang="zh-CN" altLang="en-US"/>
              <a:pPr/>
              <a:t>15</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AF757C-4BBE-4613-86DA-310202D41FCE}" type="slidenum">
              <a:rPr lang="zh-CN" altLang="en-US"/>
              <a:pPr/>
              <a:t>21</a:t>
            </a:fld>
            <a:endParaRPr lang="en-US" altLang="zh-CN"/>
          </a:p>
        </p:txBody>
      </p:sp>
      <p:sp>
        <p:nvSpPr>
          <p:cNvPr id="2426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26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241B9C-6194-4C03-AE84-77495E514237}" type="slidenum">
              <a:rPr lang="zh-CN" altLang="en-US"/>
              <a:pPr/>
              <a:t>31</a:t>
            </a:fld>
            <a:endParaRPr lang="en-US" altLang="zh-CN"/>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A23BAB-8050-488C-9F33-897C8389F5C9}" type="slidenum">
              <a:rPr lang="zh-CN" altLang="en-US"/>
              <a:pPr/>
              <a:t>35</a:t>
            </a:fld>
            <a:endParaRPr lang="en-US" altLang="zh-CN"/>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F761C1-9C8D-4440-BCAF-ED436F5665ED}" type="slidenum">
              <a:rPr lang="en-US" altLang="zh-CN">
                <a:solidFill>
                  <a:prstClr val="black"/>
                </a:solidFill>
              </a:rPr>
              <a:pPr/>
              <a:t>36</a:t>
            </a:fld>
            <a:endParaRPr lang="en-US" altLang="zh-CN">
              <a:solidFill>
                <a:prstClr val="black"/>
              </a:solidFill>
            </a:endParaRPr>
          </a:p>
        </p:txBody>
      </p:sp>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a:xfrm>
            <a:off x="914400" y="4343400"/>
            <a:ext cx="5029200" cy="4114800"/>
          </a:xfrm>
        </p:spPr>
        <p:txBody>
          <a:bodyPr/>
          <a:lstStyle/>
          <a:p>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21A81-E6AF-419E-B719-44434F0E40AE}" type="slidenum">
              <a:rPr lang="en-US" altLang="zh-CN">
                <a:solidFill>
                  <a:prstClr val="black"/>
                </a:solidFill>
              </a:rPr>
              <a:pPr/>
              <a:t>37</a:t>
            </a:fld>
            <a:endParaRPr lang="en-US" altLang="zh-CN">
              <a:solidFill>
                <a:prstClr val="black"/>
              </a:solidFill>
            </a:endParaRPr>
          </a:p>
        </p:txBody>
      </p:sp>
      <p:sp>
        <p:nvSpPr>
          <p:cNvPr id="894978" name="Rectangle 2"/>
          <p:cNvSpPr>
            <a:spLocks noGrp="1" noRot="1" noChangeAspect="1" noChangeArrowheads="1" noTextEdit="1"/>
          </p:cNvSpPr>
          <p:nvPr>
            <p:ph type="sldImg"/>
          </p:nvPr>
        </p:nvSpPr>
        <p:spPr>
          <a:ln/>
        </p:spPr>
      </p:sp>
      <p:sp>
        <p:nvSpPr>
          <p:cNvPr id="894979" name="Rectangle 3"/>
          <p:cNvSpPr>
            <a:spLocks noGrp="1" noChangeArrowheads="1"/>
          </p:cNvSpPr>
          <p:nvPr>
            <p:ph type="body" idx="1"/>
          </p:nvPr>
        </p:nvSpPr>
        <p:spPr>
          <a:xfrm>
            <a:off x="914400" y="4343400"/>
            <a:ext cx="5029200" cy="4114800"/>
          </a:xfrm>
        </p:spPr>
        <p:txBody>
          <a:bodyPr/>
          <a:lstStyle/>
          <a:p>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4EEAA1-9738-4764-A335-9DCF960CDB4C}" type="slidenum">
              <a:rPr lang="en-US" altLang="zh-CN">
                <a:solidFill>
                  <a:prstClr val="black"/>
                </a:solidFill>
              </a:rPr>
              <a:pPr/>
              <a:t>38</a:t>
            </a:fld>
            <a:endParaRPr lang="en-US" altLang="zh-CN">
              <a:solidFill>
                <a:prstClr val="black"/>
              </a:solidFill>
            </a:endParaRPr>
          </a:p>
        </p:txBody>
      </p:sp>
      <p:sp>
        <p:nvSpPr>
          <p:cNvPr id="897026" name="Rectangle 2"/>
          <p:cNvSpPr>
            <a:spLocks noGrp="1" noRot="1" noChangeAspect="1" noChangeArrowheads="1" noTextEdit="1"/>
          </p:cNvSpPr>
          <p:nvPr>
            <p:ph type="sldImg"/>
          </p:nvPr>
        </p:nvSpPr>
        <p:spPr>
          <a:ln/>
        </p:spPr>
      </p:sp>
      <p:sp>
        <p:nvSpPr>
          <p:cNvPr id="89702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A5B0E7-EBD3-46FA-8AA2-19E9369035F1}" type="slidenum">
              <a:rPr lang="en-US" altLang="zh-CN">
                <a:solidFill>
                  <a:prstClr val="black"/>
                </a:solidFill>
              </a:rPr>
              <a:pPr/>
              <a:t>39</a:t>
            </a:fld>
            <a:endParaRPr lang="en-US" altLang="zh-CN">
              <a:solidFill>
                <a:prstClr val="black"/>
              </a:solidFill>
            </a:endParaRPr>
          </a:p>
        </p:txBody>
      </p:sp>
      <p:sp>
        <p:nvSpPr>
          <p:cNvPr id="899074" name="Rectangle 2"/>
          <p:cNvSpPr>
            <a:spLocks noGrp="1" noRot="1" noChangeAspect="1" noChangeArrowheads="1" noTextEdit="1"/>
          </p:cNvSpPr>
          <p:nvPr>
            <p:ph type="sldImg"/>
          </p:nvPr>
        </p:nvSpPr>
        <p:spPr>
          <a:ln/>
        </p:spPr>
      </p:sp>
      <p:sp>
        <p:nvSpPr>
          <p:cNvPr id="89907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D685C-F28C-4556-A386-BE805DB2B10C}" type="slidenum">
              <a:rPr lang="en-US" altLang="zh-CN">
                <a:solidFill>
                  <a:prstClr val="black"/>
                </a:solidFill>
              </a:rPr>
              <a:pPr/>
              <a:t>40</a:t>
            </a:fld>
            <a:endParaRPr lang="en-US" altLang="zh-CN">
              <a:solidFill>
                <a:prstClr val="black"/>
              </a:solidFill>
            </a:endParaRPr>
          </a:p>
        </p:txBody>
      </p:sp>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19DFE-D8CC-401B-B136-C7FA3E619498}" type="slidenum">
              <a:rPr lang="en-US" altLang="zh-CN">
                <a:solidFill>
                  <a:prstClr val="black"/>
                </a:solidFill>
              </a:rPr>
              <a:pPr/>
              <a:t>41</a:t>
            </a:fld>
            <a:endParaRPr lang="en-US" altLang="zh-CN">
              <a:solidFill>
                <a:prstClr val="black"/>
              </a:solidFill>
            </a:endParaRPr>
          </a:p>
        </p:txBody>
      </p:sp>
      <p:sp>
        <p:nvSpPr>
          <p:cNvPr id="903170" name="Rectangle 2"/>
          <p:cNvSpPr>
            <a:spLocks noGrp="1" noRot="1" noChangeAspect="1" noChangeArrowheads="1" noTextEdit="1"/>
          </p:cNvSpPr>
          <p:nvPr>
            <p:ph type="sldImg"/>
          </p:nvPr>
        </p:nvSpPr>
        <p:spPr>
          <a:ln/>
        </p:spPr>
      </p:sp>
      <p:sp>
        <p:nvSpPr>
          <p:cNvPr id="90317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和我们人类从小认识世界一样，我们一般要对认识的东西进行分类。如衣帽、水果、家具等。对于不同的东西，有不同的用处。</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B452EEE-F137-4F02-A7BB-5AE188373E89}" type="slidenum">
              <a:rPr kumimoji="1" lang="zh-CN" altLang="en-US"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180275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94915A-3665-4286-8EE5-55C5BDE2AEB7}" type="slidenum">
              <a:rPr lang="en-US" altLang="zh-CN">
                <a:solidFill>
                  <a:prstClr val="black"/>
                </a:solidFill>
              </a:rPr>
              <a:pPr/>
              <a:t>42</a:t>
            </a:fld>
            <a:endParaRPr lang="en-US" altLang="zh-CN">
              <a:solidFill>
                <a:prstClr val="black"/>
              </a:solidFill>
            </a:endParaRPr>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38E7-A505-4F8F-9657-FF4D82AA5F0E}" type="slidenum">
              <a:rPr lang="en-US" altLang="zh-CN">
                <a:solidFill>
                  <a:prstClr val="black"/>
                </a:solidFill>
              </a:rPr>
              <a:pPr/>
              <a:t>43</a:t>
            </a:fld>
            <a:endParaRPr lang="en-US" altLang="zh-CN">
              <a:solidFill>
                <a:prstClr val="black"/>
              </a:solidFill>
            </a:endParaRPr>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282775-8982-4F39-A254-78980038DAE2}" type="slidenum">
              <a:rPr lang="en-US" altLang="zh-CN">
                <a:solidFill>
                  <a:prstClr val="black"/>
                </a:solidFill>
              </a:rPr>
              <a:pPr/>
              <a:t>44</a:t>
            </a:fld>
            <a:endParaRPr lang="en-US" altLang="zh-CN">
              <a:solidFill>
                <a:prstClr val="black"/>
              </a:solidFill>
            </a:endParaRPr>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698D22-B341-4461-80B4-FF60F5B3402B}" type="slidenum">
              <a:rPr lang="en-US" altLang="zh-CN">
                <a:solidFill>
                  <a:prstClr val="black"/>
                </a:solidFill>
              </a:rPr>
              <a:pPr/>
              <a:t>45</a:t>
            </a:fld>
            <a:endParaRPr lang="en-US" altLang="zh-CN">
              <a:solidFill>
                <a:prstClr val="black"/>
              </a:solidFill>
            </a:endParaRPr>
          </a:p>
        </p:txBody>
      </p:sp>
      <p:sp>
        <p:nvSpPr>
          <p:cNvPr id="911362" name="Rectangle 2"/>
          <p:cNvSpPr>
            <a:spLocks noGrp="1" noRot="1" noChangeAspect="1" noChangeArrowheads="1" noTextEdit="1"/>
          </p:cNvSpPr>
          <p:nvPr>
            <p:ph type="sldImg"/>
          </p:nvPr>
        </p:nvSpPr>
        <p:spPr>
          <a:ln/>
        </p:spPr>
      </p:sp>
      <p:sp>
        <p:nvSpPr>
          <p:cNvPr id="91136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4A28F8-4665-48AE-B7F6-1BDAB4C50119}" type="slidenum">
              <a:rPr lang="en-US" altLang="zh-CN">
                <a:solidFill>
                  <a:prstClr val="black"/>
                </a:solidFill>
              </a:rPr>
              <a:pPr/>
              <a:t>46</a:t>
            </a:fld>
            <a:endParaRPr lang="en-US" altLang="zh-CN">
              <a:solidFill>
                <a:prstClr val="black"/>
              </a:solidFill>
            </a:endParaRPr>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1A657E-132F-46CB-A3A8-B1C22FA46C2C}" type="slidenum">
              <a:rPr lang="en-US" altLang="zh-CN">
                <a:solidFill>
                  <a:prstClr val="black"/>
                </a:solidFill>
              </a:rPr>
              <a:pPr/>
              <a:t>47</a:t>
            </a:fld>
            <a:endParaRPr lang="en-US" altLang="zh-CN">
              <a:solidFill>
                <a:prstClr val="black"/>
              </a:solidFill>
            </a:endParaRPr>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248BF0-D401-403A-9E5C-C06745A40A22}" type="slidenum">
              <a:rPr lang="en-US" altLang="zh-CN">
                <a:solidFill>
                  <a:prstClr val="black"/>
                </a:solidFill>
              </a:rPr>
              <a:pPr/>
              <a:t>48</a:t>
            </a:fld>
            <a:endParaRPr lang="en-US" altLang="zh-CN">
              <a:solidFill>
                <a:prstClr val="black"/>
              </a:solidFill>
            </a:endParaRPr>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0098E-332A-457D-865E-20A7941AA883}" type="slidenum">
              <a:rPr lang="zh-CN" altLang="en-US"/>
              <a:pPr/>
              <a:t>75</a:t>
            </a:fld>
            <a:endParaRPr lang="en-US" altLang="zh-CN"/>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4C4BE-6A30-44F2-B9D6-70DDBF1F7F6C}" type="slidenum">
              <a:rPr lang="zh-CN" altLang="en-US"/>
              <a:pPr/>
              <a:t>76</a:t>
            </a:fld>
            <a:endParaRPr lang="en-US" altLang="zh-CN"/>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CE6A0-0F62-4004-85F3-6E5F8DBA7E84}" type="slidenum">
              <a:rPr lang="zh-CN" altLang="en-US"/>
              <a:pPr/>
              <a:t>5</a:t>
            </a:fld>
            <a:endParaRPr lang="en-US" altLang="zh-CN"/>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和我们人类从小认识世界一样，我们一般要对认识的东西进行分类。如衣帽、水果、家具等。对于不同的东西，有不同的用处。</a:t>
            </a:r>
          </a:p>
          <a:p>
            <a:endParaRPr lang="zh-CN" altLang="en-US" dirty="0"/>
          </a:p>
        </p:txBody>
      </p:sp>
      <p:sp>
        <p:nvSpPr>
          <p:cNvPr id="4" name="灯片编号占位符 3"/>
          <p:cNvSpPr>
            <a:spLocks noGrp="1"/>
          </p:cNvSpPr>
          <p:nvPr>
            <p:ph type="sldNum" sz="quarter" idx="10"/>
          </p:nvPr>
        </p:nvSpPr>
        <p:spPr/>
        <p:txBody>
          <a:bodyPr/>
          <a:lstStyle/>
          <a:p>
            <a:fld id="{9B452EEE-F137-4F02-A7BB-5AE188373E89}" type="slidenum">
              <a:rPr lang="zh-CN" altLang="en-US" smtClean="0"/>
              <a:pPr/>
              <a:t>7</a:t>
            </a:fld>
            <a:endParaRPr lang="en-US" altLang="zh-CN"/>
          </a:p>
        </p:txBody>
      </p:sp>
    </p:spTree>
    <p:extLst>
      <p:ext uri="{BB962C8B-B14F-4D97-AF65-F5344CB8AC3E}">
        <p14:creationId xmlns:p14="http://schemas.microsoft.com/office/powerpoint/2010/main" val="2722056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defRPr>
            </a:lvl1pPr>
            <a:lvl2pPr marL="742950" indent="-285750">
              <a:spcBef>
                <a:spcPct val="30000"/>
              </a:spcBef>
              <a:defRPr sz="14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4FB070B9-82BB-4024-8B7F-15B97009B0AC}" type="slidenum">
              <a:rPr kumimoji="1"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9</a:t>
            </a:fld>
            <a:endParaRPr kumimoji="1"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795" name="Rectangle 2"/>
          <p:cNvSpPr>
            <a:spLocks noGrp="1" noRot="1" noChangeAspect="1" noChangeArrowheads="1" noTextEdit="1"/>
          </p:cNvSpPr>
          <p:nvPr>
            <p:ph type="sldImg"/>
          </p:nvPr>
        </p:nvSpPr>
        <p:spPr>
          <a:xfrm>
            <a:off x="895350" y="742950"/>
            <a:ext cx="4956175" cy="3717925"/>
          </a:xfrm>
          <a:ln/>
        </p:spPr>
      </p:sp>
      <p:sp>
        <p:nvSpPr>
          <p:cNvPr id="33796"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975681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defRPr>
            </a:lvl1pPr>
            <a:lvl2pPr marL="742950" indent="-285750">
              <a:spcBef>
                <a:spcPct val="30000"/>
              </a:spcBef>
              <a:defRPr sz="14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2EE82BF4-C788-43B9-96ED-B49947BA2011}" type="slidenum">
              <a:rPr kumimoji="1"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10</a:t>
            </a:fld>
            <a:endParaRPr kumimoji="1"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843" name="Rectangle 2"/>
          <p:cNvSpPr>
            <a:spLocks noGrp="1" noRot="1" noChangeAspect="1" noChangeArrowheads="1" noTextEdit="1"/>
          </p:cNvSpPr>
          <p:nvPr>
            <p:ph type="sldImg"/>
          </p:nvPr>
        </p:nvSpPr>
        <p:spPr>
          <a:xfrm>
            <a:off x="895350" y="742950"/>
            <a:ext cx="4956175" cy="3717925"/>
          </a:xfrm>
          <a:ln/>
        </p:spPr>
      </p:sp>
      <p:sp>
        <p:nvSpPr>
          <p:cNvPr id="35844" name="Rectangle 3"/>
          <p:cNvSpPr>
            <a:spLocks noGrp="1" noChangeArrowheads="1"/>
          </p:cNvSpPr>
          <p:nvPr>
            <p:ph type="body" idx="1"/>
          </p:nvPr>
        </p:nvSpPr>
        <p:spPr>
          <a:noFill/>
        </p:spPr>
        <p:txBody>
          <a:bodyPr/>
          <a:lstStyle/>
          <a:p>
            <a:endParaRPr lang="zh-CN" altLang="zh-CN" dirty="0" smtClean="0"/>
          </a:p>
        </p:txBody>
      </p:sp>
    </p:spTree>
    <p:extLst>
      <p:ext uri="{BB962C8B-B14F-4D97-AF65-F5344CB8AC3E}">
        <p14:creationId xmlns:p14="http://schemas.microsoft.com/office/powerpoint/2010/main" val="4083734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E07407C-AFD5-4A68-8C02-B86AD8AAB675}" type="slidenum">
              <a:rPr kumimoji="1"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85272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D7F609-6699-4279-ADC9-9EBD76A7EFD0}" type="slidenum">
              <a:rPr lang="zh-CN" altLang="en-US"/>
              <a:pPr/>
              <a:t>12</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BC73DF-9574-48A5-B1F2-99AC3F2370C7}" type="slidenum">
              <a:rPr lang="zh-CN" altLang="en-US"/>
              <a:pPr/>
              <a:t>13</a:t>
            </a:fld>
            <a:endParaRPr lang="en-US" altLang="zh-CN"/>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Master" Target="../slideMasters/slideMaster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000066"/>
        </a:solidFill>
        <a:effectLst/>
      </p:bgPr>
    </p:bg>
    <p:spTree>
      <p:nvGrpSpPr>
        <p:cNvPr id="1" name=""/>
        <p:cNvGrpSpPr/>
        <p:nvPr/>
      </p:nvGrpSpPr>
      <p:grpSpPr>
        <a:xfrm>
          <a:off x="0" y="0"/>
          <a:ext cx="0" cy="0"/>
          <a:chOff x="0" y="0"/>
          <a:chExt cx="0" cy="0"/>
        </a:xfrm>
      </p:grpSpPr>
      <p:grpSp>
        <p:nvGrpSpPr>
          <p:cNvPr id="442370" name="Group 2"/>
          <p:cNvGrpSpPr>
            <a:grpSpLocks/>
          </p:cNvGrpSpPr>
          <p:nvPr/>
        </p:nvGrpSpPr>
        <p:grpSpPr bwMode="auto">
          <a:xfrm>
            <a:off x="0" y="0"/>
            <a:ext cx="9144000" cy="6858000"/>
            <a:chOff x="0" y="0"/>
            <a:chExt cx="5760" cy="4320"/>
          </a:xfrm>
        </p:grpSpPr>
        <p:sp>
          <p:nvSpPr>
            <p:cNvPr id="44237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0">
                <a:latin typeface="Times New Roman" pitchFamily="18" charset="0"/>
              </a:endParaRPr>
            </a:p>
          </p:txBody>
        </p:sp>
        <p:sp>
          <p:nvSpPr>
            <p:cNvPr id="442372"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grpSp>
          <p:nvGrpSpPr>
            <p:cNvPr id="442373" name="Group 5"/>
            <p:cNvGrpSpPr>
              <a:grpSpLocks/>
            </p:cNvGrpSpPr>
            <p:nvPr/>
          </p:nvGrpSpPr>
          <p:grpSpPr bwMode="auto">
            <a:xfrm>
              <a:off x="0" y="672"/>
              <a:ext cx="1806" cy="1989"/>
              <a:chOff x="0" y="672"/>
              <a:chExt cx="1806" cy="1989"/>
            </a:xfrm>
          </p:grpSpPr>
          <p:sp>
            <p:nvSpPr>
              <p:cNvPr id="442374"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42375"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42376"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42377"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42378"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42379"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42380"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42381"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42382"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42383"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grpSp>
      </p:grpSp>
      <p:sp>
        <p:nvSpPr>
          <p:cNvPr id="442384"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442385" name="Rectangle 17"/>
          <p:cNvSpPr>
            <a:spLocks noGrp="1" noChangeArrowheads="1"/>
          </p:cNvSpPr>
          <p:nvPr>
            <p:ph type="ftr" sz="quarter" idx="3"/>
          </p:nvPr>
        </p:nvSpPr>
        <p:spPr/>
        <p:txBody>
          <a:bodyPr/>
          <a:lstStyle>
            <a:lvl1pPr>
              <a:defRPr/>
            </a:lvl1pPr>
          </a:lstStyle>
          <a:p>
            <a:endParaRPr lang="en-US" altLang="zh-CN"/>
          </a:p>
        </p:txBody>
      </p:sp>
      <p:sp>
        <p:nvSpPr>
          <p:cNvPr id="442386" name="Rectangle 18"/>
          <p:cNvSpPr>
            <a:spLocks noGrp="1" noChangeArrowheads="1"/>
          </p:cNvSpPr>
          <p:nvPr>
            <p:ph type="sldNum" sz="quarter" idx="4"/>
          </p:nvPr>
        </p:nvSpPr>
        <p:spPr/>
        <p:txBody>
          <a:bodyPr/>
          <a:lstStyle>
            <a:lvl1pPr>
              <a:defRPr/>
            </a:lvl1pPr>
          </a:lstStyle>
          <a:p>
            <a:fld id="{F28BFC5F-0D2E-4902-8706-749EF06AECDC}" type="slidenum">
              <a:rPr lang="zh-CN" altLang="en-US"/>
              <a:pPr/>
              <a:t>‹#›</a:t>
            </a:fld>
            <a:endParaRPr lang="en-US" altLang="zh-CN"/>
          </a:p>
        </p:txBody>
      </p:sp>
      <p:sp>
        <p:nvSpPr>
          <p:cNvPr id="4423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4423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0FBF9DEF-3936-4EB4-AFE3-450A61ECEEFA}"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74849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152400"/>
            <a:ext cx="21336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152400"/>
            <a:ext cx="62484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A2514E8B-6B83-49BF-910A-349C7C70E077}"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821006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152400"/>
            <a:ext cx="82296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716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40CE728D-4054-4446-B019-E813587906C8}" type="slidenum">
              <a:rPr lang="zh-CN" altLang="en-US"/>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1220655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52400" y="152400"/>
            <a:ext cx="8229600" cy="8382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6957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CE863922-00B6-4AF6-A87A-D70D165663EE}" type="slidenum">
              <a:rPr lang="zh-CN" altLang="en-US"/>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264473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67916951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88373302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6859032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370388"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73613" y="908050"/>
            <a:ext cx="4370387"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02510276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49123047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00168060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7D01CD89-9EF2-4737-ABEE-C7C96D8F8295}"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6064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42279491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24469494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451282431"/>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36302173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21500" y="115888"/>
            <a:ext cx="2222500" cy="60499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115888"/>
            <a:ext cx="6518275" cy="60499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702388660"/>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115888"/>
            <a:ext cx="7772400" cy="593725"/>
          </a:xfrm>
        </p:spPr>
        <p:txBody>
          <a:bodyPr/>
          <a:lstStyle/>
          <a:p>
            <a:r>
              <a:rPr lang="zh-CN" altLang="en-US" smtClean="0"/>
              <a:t>单击此处编辑母版标题样式</a:t>
            </a:r>
            <a:endParaRPr lang="zh-CN" altLang="en-US"/>
          </a:p>
        </p:txBody>
      </p:sp>
      <p:sp>
        <p:nvSpPr>
          <p:cNvPr id="3" name="剪贴画占位符 2"/>
          <p:cNvSpPr>
            <a:spLocks noGrp="1"/>
          </p:cNvSpPr>
          <p:nvPr>
            <p:ph type="clipArt" sz="half" idx="1"/>
          </p:nvPr>
        </p:nvSpPr>
        <p:spPr>
          <a:xfrm>
            <a:off x="250825" y="908050"/>
            <a:ext cx="4370388" cy="5257800"/>
          </a:xfrm>
        </p:spPr>
        <p:txBody>
          <a:bodyPr/>
          <a:lstStyle/>
          <a:p>
            <a:pPr lvl="0"/>
            <a:endParaRPr lang="zh-CN" altLang="en-US" noProof="0" smtClean="0"/>
          </a:p>
        </p:txBody>
      </p:sp>
      <p:sp>
        <p:nvSpPr>
          <p:cNvPr id="4" name="文本占位符 3"/>
          <p:cNvSpPr>
            <a:spLocks noGrp="1"/>
          </p:cNvSpPr>
          <p:nvPr>
            <p:ph type="body" sz="half" idx="2"/>
          </p:nvPr>
        </p:nvSpPr>
        <p:spPr>
          <a:xfrm>
            <a:off x="4773613" y="908050"/>
            <a:ext cx="4370387"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20781281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000066"/>
        </a:solidFill>
        <a:effectLst/>
      </p:bgPr>
    </p:bg>
    <p:spTree>
      <p:nvGrpSpPr>
        <p:cNvPr id="1" name=""/>
        <p:cNvGrpSpPr/>
        <p:nvPr/>
      </p:nvGrpSpPr>
      <p:grpSpPr>
        <a:xfrm>
          <a:off x="0" y="0"/>
          <a:ext cx="0" cy="0"/>
          <a:chOff x="0" y="0"/>
          <a:chExt cx="0" cy="0"/>
        </a:xfrm>
      </p:grpSpPr>
      <p:grpSp>
        <p:nvGrpSpPr>
          <p:cNvPr id="869378" name="Group 2"/>
          <p:cNvGrpSpPr>
            <a:grpSpLocks/>
          </p:cNvGrpSpPr>
          <p:nvPr/>
        </p:nvGrpSpPr>
        <p:grpSpPr bwMode="auto">
          <a:xfrm>
            <a:off x="0" y="0"/>
            <a:ext cx="9144000" cy="6858000"/>
            <a:chOff x="0" y="0"/>
            <a:chExt cx="5760" cy="4320"/>
          </a:xfrm>
        </p:grpSpPr>
        <p:sp>
          <p:nvSpPr>
            <p:cNvPr id="869379"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00"/>
                </a:solidFill>
                <a:latin typeface="Times New Roman" pitchFamily="18" charset="0"/>
              </a:endParaRPr>
            </a:p>
          </p:txBody>
        </p:sp>
        <p:sp>
          <p:nvSpPr>
            <p:cNvPr id="869380"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b="0">
                <a:solidFill>
                  <a:srgbClr val="000000"/>
                </a:solidFill>
                <a:latin typeface="Times New Roman" pitchFamily="18" charset="0"/>
              </a:endParaRPr>
            </a:p>
          </p:txBody>
        </p:sp>
        <p:grpSp>
          <p:nvGrpSpPr>
            <p:cNvPr id="869381" name="Group 5"/>
            <p:cNvGrpSpPr>
              <a:grpSpLocks/>
            </p:cNvGrpSpPr>
            <p:nvPr/>
          </p:nvGrpSpPr>
          <p:grpSpPr bwMode="auto">
            <a:xfrm>
              <a:off x="0" y="672"/>
              <a:ext cx="1806" cy="1989"/>
              <a:chOff x="0" y="672"/>
              <a:chExt cx="1806" cy="1989"/>
            </a:xfrm>
          </p:grpSpPr>
          <p:sp>
            <p:nvSpPr>
              <p:cNvPr id="869382"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b="0">
                  <a:solidFill>
                    <a:srgbClr val="000000"/>
                  </a:solidFill>
                  <a:latin typeface="Times New Roman" pitchFamily="18" charset="0"/>
                </a:endParaRPr>
              </a:p>
            </p:txBody>
          </p:sp>
          <p:sp>
            <p:nvSpPr>
              <p:cNvPr id="869383"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b="0">
                  <a:solidFill>
                    <a:srgbClr val="000000"/>
                  </a:solidFill>
                  <a:latin typeface="Times New Roman" pitchFamily="18" charset="0"/>
                </a:endParaRPr>
              </a:p>
            </p:txBody>
          </p:sp>
          <p:sp>
            <p:nvSpPr>
              <p:cNvPr id="869384"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b="0">
                  <a:solidFill>
                    <a:srgbClr val="000000"/>
                  </a:solidFill>
                  <a:latin typeface="Times New Roman" pitchFamily="18" charset="0"/>
                </a:endParaRPr>
              </a:p>
            </p:txBody>
          </p:sp>
          <p:sp>
            <p:nvSpPr>
              <p:cNvPr id="869385"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b="0">
                  <a:solidFill>
                    <a:srgbClr val="000000"/>
                  </a:solidFill>
                  <a:latin typeface="Times New Roman" pitchFamily="18" charset="0"/>
                </a:endParaRPr>
              </a:p>
            </p:txBody>
          </p:sp>
          <p:sp>
            <p:nvSpPr>
              <p:cNvPr id="869386"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b="0">
                  <a:solidFill>
                    <a:srgbClr val="000000"/>
                  </a:solidFill>
                  <a:latin typeface="Times New Roman" pitchFamily="18" charset="0"/>
                </a:endParaRPr>
              </a:p>
            </p:txBody>
          </p:sp>
          <p:sp>
            <p:nvSpPr>
              <p:cNvPr id="869387"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b="0">
                  <a:solidFill>
                    <a:srgbClr val="000000"/>
                  </a:solidFill>
                  <a:latin typeface="Times New Roman" pitchFamily="18" charset="0"/>
                </a:endParaRPr>
              </a:p>
            </p:txBody>
          </p:sp>
          <p:sp>
            <p:nvSpPr>
              <p:cNvPr id="869388"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b="0">
                  <a:solidFill>
                    <a:srgbClr val="000000"/>
                  </a:solidFill>
                  <a:latin typeface="Times New Roman" pitchFamily="18" charset="0"/>
                </a:endParaRPr>
              </a:p>
            </p:txBody>
          </p:sp>
          <p:sp>
            <p:nvSpPr>
              <p:cNvPr id="869389"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b="0">
                  <a:solidFill>
                    <a:srgbClr val="000000"/>
                  </a:solidFill>
                  <a:latin typeface="Times New Roman" pitchFamily="18" charset="0"/>
                </a:endParaRPr>
              </a:p>
            </p:txBody>
          </p:sp>
          <p:sp>
            <p:nvSpPr>
              <p:cNvPr id="869390"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b="0">
                  <a:solidFill>
                    <a:srgbClr val="000000"/>
                  </a:solidFill>
                  <a:latin typeface="Times New Roman" pitchFamily="18" charset="0"/>
                </a:endParaRPr>
              </a:p>
            </p:txBody>
          </p:sp>
          <p:sp>
            <p:nvSpPr>
              <p:cNvPr id="869391"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b="0">
                  <a:solidFill>
                    <a:srgbClr val="000000"/>
                  </a:solidFill>
                  <a:latin typeface="Times New Roman" pitchFamily="18" charset="0"/>
                </a:endParaRPr>
              </a:p>
            </p:txBody>
          </p:sp>
        </p:grpSp>
      </p:grpSp>
      <p:sp>
        <p:nvSpPr>
          <p:cNvPr id="869392"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solidFill>
                <a:srgbClr val="000000"/>
              </a:solidFill>
            </a:endParaRPr>
          </a:p>
        </p:txBody>
      </p:sp>
      <p:sp>
        <p:nvSpPr>
          <p:cNvPr id="869393" name="Rectangle 17"/>
          <p:cNvSpPr>
            <a:spLocks noGrp="1" noChangeArrowheads="1"/>
          </p:cNvSpPr>
          <p:nvPr>
            <p:ph type="ftr" sz="quarter" idx="3"/>
          </p:nvPr>
        </p:nvSpPr>
        <p:spPr/>
        <p:txBody>
          <a:bodyPr/>
          <a:lstStyle>
            <a:lvl1pPr>
              <a:defRPr/>
            </a:lvl1pPr>
          </a:lstStyle>
          <a:p>
            <a:endParaRPr lang="en-US" altLang="zh-CN">
              <a:solidFill>
                <a:srgbClr val="000000"/>
              </a:solidFill>
            </a:endParaRPr>
          </a:p>
        </p:txBody>
      </p:sp>
      <p:sp>
        <p:nvSpPr>
          <p:cNvPr id="869394" name="Rectangle 18"/>
          <p:cNvSpPr>
            <a:spLocks noGrp="1" noChangeArrowheads="1"/>
          </p:cNvSpPr>
          <p:nvPr>
            <p:ph type="sldNum" sz="quarter" idx="4"/>
          </p:nvPr>
        </p:nvSpPr>
        <p:spPr/>
        <p:txBody>
          <a:bodyPr/>
          <a:lstStyle>
            <a:lvl1pPr>
              <a:defRPr/>
            </a:lvl1pPr>
          </a:lstStyle>
          <a:p>
            <a:fld id="{4F8D0373-F04A-45AB-BD7A-F6039E021DD0}" type="slidenum">
              <a:rPr lang="en-US" altLang="zh-CN">
                <a:solidFill>
                  <a:srgbClr val="000000"/>
                </a:solidFill>
              </a:rPr>
              <a:pPr/>
              <a:t>‹#›</a:t>
            </a:fld>
            <a:endParaRPr lang="en-US" altLang="zh-CN">
              <a:solidFill>
                <a:srgbClr val="000000"/>
              </a:solidFill>
            </a:endParaRPr>
          </a:p>
        </p:txBody>
      </p:sp>
      <p:sp>
        <p:nvSpPr>
          <p:cNvPr id="86939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8693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Tree>
    <p:extLst>
      <p:ext uri="{BB962C8B-B14F-4D97-AF65-F5344CB8AC3E}">
        <p14:creationId xmlns:p14="http://schemas.microsoft.com/office/powerpoint/2010/main" val="83986773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B58091B9-2735-4A07-8B97-0CFA5AAE3BC1}" type="slidenum">
              <a:rPr lang="en-US" altLang="zh-CN">
                <a:solidFill>
                  <a:srgbClr val="000000"/>
                </a:solidFill>
              </a:rPr>
              <a:pPr/>
              <a:t>‹#›</a:t>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2792154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D432D3D8-6AA4-4E45-A089-D355AE34713D}" type="slidenum">
              <a:rPr lang="en-US" altLang="zh-CN">
                <a:solidFill>
                  <a:srgbClr val="000000"/>
                </a:solidFill>
              </a:rPr>
              <a:pPr/>
              <a:t>‹#›</a:t>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16685358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600120FF-DAB6-4903-AC07-A50F15871A09}" type="slidenum">
              <a:rPr lang="en-US" altLang="zh-CN">
                <a:solidFill>
                  <a:srgbClr val="000000"/>
                </a:solidFill>
              </a:rPr>
              <a:pPr/>
              <a:t>‹#›</a:t>
            </a:fld>
            <a:endParaRPr lang="en-US" altLang="zh-CN">
              <a:solidFill>
                <a:srgbClr val="000000"/>
              </a:solidFill>
            </a:endParaRPr>
          </a:p>
        </p:txBody>
      </p:sp>
      <p:sp>
        <p:nvSpPr>
          <p:cNvPr id="7" name="日期占位符 6"/>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133579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085E3D16-0384-41CE-A88B-187EFA642620}"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2877978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1"/>
          </p:nvPr>
        </p:nvSpPr>
        <p:spPr/>
        <p:txBody>
          <a:bodyPr/>
          <a:lstStyle>
            <a:lvl1pPr>
              <a:defRPr/>
            </a:lvl1pPr>
          </a:lstStyle>
          <a:p>
            <a:fld id="{D36787DA-9D02-446A-B818-C1CB902AF0F6}" type="slidenum">
              <a:rPr lang="en-US" altLang="zh-CN">
                <a:solidFill>
                  <a:srgbClr val="000000"/>
                </a:solidFill>
              </a:rPr>
              <a:pPr/>
              <a:t>‹#›</a:t>
            </a:fld>
            <a:endParaRPr lang="en-US" altLang="zh-CN">
              <a:solidFill>
                <a:srgbClr val="000000"/>
              </a:solidFill>
            </a:endParaRPr>
          </a:p>
        </p:txBody>
      </p:sp>
      <p:sp>
        <p:nvSpPr>
          <p:cNvPr id="9" name="日期占位符 8"/>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4133974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1"/>
          </p:nvPr>
        </p:nvSpPr>
        <p:spPr/>
        <p:txBody>
          <a:bodyPr/>
          <a:lstStyle>
            <a:lvl1pPr>
              <a:defRPr/>
            </a:lvl1pPr>
          </a:lstStyle>
          <a:p>
            <a:fld id="{F18BC97D-8A0F-4A01-AF1E-C436AEFFE37A}" type="slidenum">
              <a:rPr lang="en-US" altLang="zh-CN">
                <a:solidFill>
                  <a:srgbClr val="000000"/>
                </a:solidFill>
              </a:rPr>
              <a:pPr/>
              <a:t>‹#›</a:t>
            </a:fld>
            <a:endParaRPr lang="en-US" altLang="zh-CN">
              <a:solidFill>
                <a:srgbClr val="000000"/>
              </a:solidFill>
            </a:endParaRPr>
          </a:p>
        </p:txBody>
      </p:sp>
      <p:sp>
        <p:nvSpPr>
          <p:cNvPr id="5" name="日期占位符 4"/>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7476304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solidFill>
                <a:srgbClr val="000000"/>
              </a:solidFill>
            </a:endParaRPr>
          </a:p>
        </p:txBody>
      </p:sp>
      <p:sp>
        <p:nvSpPr>
          <p:cNvPr id="3" name="灯片编号占位符 2"/>
          <p:cNvSpPr>
            <a:spLocks noGrp="1"/>
          </p:cNvSpPr>
          <p:nvPr>
            <p:ph type="sldNum" sz="quarter" idx="11"/>
          </p:nvPr>
        </p:nvSpPr>
        <p:spPr/>
        <p:txBody>
          <a:bodyPr/>
          <a:lstStyle>
            <a:lvl1pPr>
              <a:defRPr/>
            </a:lvl1pPr>
          </a:lstStyle>
          <a:p>
            <a:fld id="{525D665A-341D-4153-B2B0-747002BA1268}" type="slidenum">
              <a:rPr lang="en-US" altLang="zh-CN">
                <a:solidFill>
                  <a:srgbClr val="000000"/>
                </a:solidFill>
              </a:rPr>
              <a:pPr/>
              <a:t>‹#›</a:t>
            </a:fld>
            <a:endParaRPr lang="en-US" altLang="zh-CN">
              <a:solidFill>
                <a:srgbClr val="000000"/>
              </a:solidFill>
            </a:endParaRPr>
          </a:p>
        </p:txBody>
      </p:sp>
      <p:sp>
        <p:nvSpPr>
          <p:cNvPr id="4" name="日期占位符 3"/>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42158709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9859A721-611B-42DF-8AB5-42F6ECF20A9A}" type="slidenum">
              <a:rPr lang="en-US" altLang="zh-CN">
                <a:solidFill>
                  <a:srgbClr val="000000"/>
                </a:solidFill>
              </a:rPr>
              <a:pPr/>
              <a:t>‹#›</a:t>
            </a:fld>
            <a:endParaRPr lang="en-US" altLang="zh-CN">
              <a:solidFill>
                <a:srgbClr val="000000"/>
              </a:solidFill>
            </a:endParaRPr>
          </a:p>
        </p:txBody>
      </p:sp>
      <p:sp>
        <p:nvSpPr>
          <p:cNvPr id="7" name="日期占位符 6"/>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0380204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2E1DD294-8CA9-4FE2-8AF7-C2709EEF2598}" type="slidenum">
              <a:rPr lang="en-US" altLang="zh-CN">
                <a:solidFill>
                  <a:srgbClr val="000000"/>
                </a:solidFill>
              </a:rPr>
              <a:pPr/>
              <a:t>‹#›</a:t>
            </a:fld>
            <a:endParaRPr lang="en-US" altLang="zh-CN">
              <a:solidFill>
                <a:srgbClr val="000000"/>
              </a:solidFill>
            </a:endParaRPr>
          </a:p>
        </p:txBody>
      </p:sp>
      <p:sp>
        <p:nvSpPr>
          <p:cNvPr id="7" name="日期占位符 6"/>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18870155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F04ED564-A6D2-4192-9293-2383CB86B3F9}" type="slidenum">
              <a:rPr lang="en-US" altLang="zh-CN">
                <a:solidFill>
                  <a:srgbClr val="000000"/>
                </a:solidFill>
              </a:rPr>
              <a:pPr/>
              <a:t>‹#›</a:t>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533464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152400"/>
            <a:ext cx="21336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152400"/>
            <a:ext cx="62484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73107878-D1E9-4088-96FD-60E97D2B9A22}" type="slidenum">
              <a:rPr lang="en-US" altLang="zh-CN">
                <a:solidFill>
                  <a:srgbClr val="000000"/>
                </a:solidFill>
              </a:rPr>
              <a:pPr/>
              <a:t>‹#›</a:t>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39551972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52400" y="152400"/>
            <a:ext cx="8229600" cy="8382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6957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F59193DD-774A-409A-8E5E-CA5C41CCB7B6}" type="slidenum">
              <a:rPr lang="en-US" altLang="zh-CN">
                <a:solidFill>
                  <a:srgbClr val="000000"/>
                </a:solidFill>
              </a:rPr>
              <a:pPr/>
              <a:t>‹#›</a:t>
            </a:fld>
            <a:endParaRPr lang="en-US" altLang="zh-CN">
              <a:solidFill>
                <a:srgbClr val="000000"/>
              </a:solidFill>
            </a:endParaRPr>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6360797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总标题">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03648" y="2564904"/>
            <a:ext cx="6696744" cy="1656184"/>
          </a:xfrm>
          <a:ln w="73025" cmpd="thickThin">
            <a:solidFill>
              <a:schemeClr val="bg1"/>
            </a:solidFill>
          </a:ln>
        </p:spPr>
        <p:txBody>
          <a:bodyPr/>
          <a:lstStyle>
            <a:lvl1pPr>
              <a:defRPr sz="2700">
                <a:solidFill>
                  <a:schemeClr val="bg1"/>
                </a:solidFill>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endParaRPr lang="en-US" altLang="zh-CN"/>
          </a:p>
        </p:txBody>
      </p:sp>
      <p:sp>
        <p:nvSpPr>
          <p:cNvPr id="4" name="灯片编号占位符 3"/>
          <p:cNvSpPr>
            <a:spLocks noGrp="1"/>
          </p:cNvSpPr>
          <p:nvPr>
            <p:ph type="sldNum" sz="quarter" idx="11"/>
          </p:nvPr>
        </p:nvSpPr>
        <p:spPr/>
        <p:txBody>
          <a:bodyPr/>
          <a:lstStyle/>
          <a:p>
            <a:fld id="{D02727E0-0E46-49BE-BC1D-523A903972F0}" type="slidenum">
              <a:rPr lang="zh-CN" altLang="en-US" smtClean="0"/>
              <a:pPr/>
              <a:t>‹#›</a:t>
            </a:fld>
            <a:endParaRPr lang="en-US" altLang="zh-CN"/>
          </a:p>
        </p:txBody>
      </p:sp>
      <p:sp>
        <p:nvSpPr>
          <p:cNvPr id="5" name="任意多边形 4"/>
          <p:cNvSpPr/>
          <p:nvPr/>
        </p:nvSpPr>
        <p:spPr>
          <a:xfrm rot="5400000">
            <a:off x="1324181" y="-850107"/>
            <a:ext cx="914400" cy="352901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 name="椭圆 5"/>
          <p:cNvSpPr/>
          <p:nvPr/>
        </p:nvSpPr>
        <p:spPr>
          <a:xfrm>
            <a:off x="194741" y="138117"/>
            <a:ext cx="1000125" cy="914401"/>
          </a:xfrm>
          <a:prstGeom prst="ellipse">
            <a:avLst/>
          </a:prstGeom>
          <a:ln/>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defRPr/>
            </a:pPr>
            <a:endParaRPr lang="zh-CN" altLang="en-US" noProof="1"/>
          </a:p>
        </p:txBody>
      </p:sp>
      <p:sp>
        <p:nvSpPr>
          <p:cNvPr id="7" name="文本框 6"/>
          <p:cNvSpPr txBox="1">
            <a:spLocks noChangeArrowheads="1"/>
          </p:cNvSpPr>
          <p:nvPr/>
        </p:nvSpPr>
        <p:spPr bwMode="auto">
          <a:xfrm>
            <a:off x="1185401" y="595318"/>
            <a:ext cx="2262159"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defRPr/>
            </a:pPr>
            <a:r>
              <a:rPr lang="zh-CN" altLang="en-US" sz="2025" dirty="0" smtClean="0">
                <a:solidFill>
                  <a:schemeClr val="bg1"/>
                </a:solidFill>
              </a:rPr>
              <a:t>语言程序设计基础</a:t>
            </a:r>
          </a:p>
        </p:txBody>
      </p:sp>
      <p:sp>
        <p:nvSpPr>
          <p:cNvPr id="8" name="矩形 7"/>
          <p:cNvSpPr/>
          <p:nvPr/>
        </p:nvSpPr>
        <p:spPr>
          <a:xfrm>
            <a:off x="399546" y="188640"/>
            <a:ext cx="490199" cy="744436"/>
          </a:xfrm>
          <a:prstGeom prst="rect">
            <a:avLst/>
          </a:prstGeom>
          <a:noFill/>
        </p:spPr>
        <p:txBody>
          <a:bodyPr wrap="none" lIns="51435" tIns="25718" rIns="51435" bIns="25718">
            <a:spAutoFit/>
          </a:bodyPr>
          <a:lstStyle/>
          <a:p>
            <a:pPr algn="ctr"/>
            <a:r>
              <a:rPr lang="en-US" altLang="zh-CN" sz="4500" b="1" i="1" cap="none" spc="0" dirty="0" smtClean="0">
                <a:ln w="0"/>
                <a:solidFill>
                  <a:srgbClr val="5E80B0"/>
                </a:solidFill>
                <a:effectLst>
                  <a:reflection blurRad="6350" stA="53000" endA="300" endPos="35500" dir="5400000" sy="-90000" algn="bl" rotWithShape="0"/>
                </a:effectLst>
                <a:latin typeface="Baskerville Old Face" panose="02020602080505020303" pitchFamily="18" charset="0"/>
              </a:rPr>
              <a:t>C</a:t>
            </a:r>
            <a:endParaRPr lang="zh-CN" altLang="en-US" sz="4500" b="1" i="1" cap="none" spc="0" dirty="0">
              <a:ln w="0"/>
              <a:solidFill>
                <a:srgbClr val="5E80B0"/>
              </a:solidFill>
              <a:effectLst>
                <a:reflection blurRad="6350" stA="53000" endA="300" endPos="35500" dir="5400000" sy="-90000" algn="bl" rotWithShape="0"/>
              </a:effectLst>
              <a:latin typeface="Baskerville Old Face" panose="02020602080505020303" pitchFamily="18" charset="0"/>
            </a:endParaRPr>
          </a:p>
        </p:txBody>
      </p:sp>
    </p:spTree>
    <p:extLst>
      <p:ext uri="{BB962C8B-B14F-4D97-AF65-F5344CB8AC3E}">
        <p14:creationId xmlns:p14="http://schemas.microsoft.com/office/powerpoint/2010/main" val="4441266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节标题">
    <p:spTree>
      <p:nvGrpSpPr>
        <p:cNvPr id="1" name=""/>
        <p:cNvGrpSpPr/>
        <p:nvPr/>
      </p:nvGrpSpPr>
      <p:grpSpPr>
        <a:xfrm>
          <a:off x="0" y="0"/>
          <a:ext cx="0" cy="0"/>
          <a:chOff x="0" y="0"/>
          <a:chExt cx="0" cy="0"/>
        </a:xfrm>
      </p:grpSpPr>
      <p:sp>
        <p:nvSpPr>
          <p:cNvPr id="5" name="Freeform 5"/>
          <p:cNvSpPr>
            <a:spLocks/>
          </p:cNvSpPr>
          <p:nvPr/>
        </p:nvSpPr>
        <p:spPr bwMode="auto">
          <a:xfrm>
            <a:off x="2481487" y="1396208"/>
            <a:ext cx="6662516" cy="1880452"/>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6" name="Freeform 6"/>
          <p:cNvSpPr>
            <a:spLocks/>
          </p:cNvSpPr>
          <p:nvPr/>
        </p:nvSpPr>
        <p:spPr bwMode="auto">
          <a:xfrm>
            <a:off x="2" y="4074866"/>
            <a:ext cx="4270295" cy="1712243"/>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7" name="Freeform 7"/>
          <p:cNvSpPr>
            <a:spLocks/>
          </p:cNvSpPr>
          <p:nvPr/>
        </p:nvSpPr>
        <p:spPr bwMode="auto">
          <a:xfrm>
            <a:off x="2" y="2053178"/>
            <a:ext cx="8046673" cy="298016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8" name="Freeform 8"/>
          <p:cNvSpPr>
            <a:spLocks/>
          </p:cNvSpPr>
          <p:nvPr/>
        </p:nvSpPr>
        <p:spPr bwMode="auto">
          <a:xfrm>
            <a:off x="8420383" y="1908769"/>
            <a:ext cx="417746" cy="899762"/>
          </a:xfrm>
          <a:custGeom>
            <a:avLst/>
            <a:gdLst>
              <a:gd name="T0" fmla="*/ 584 w 725"/>
              <a:gd name="T1" fmla="*/ 443 h 1169"/>
              <a:gd name="T2" fmla="*/ 725 w 725"/>
              <a:gd name="T3" fmla="*/ 585 h 1169"/>
              <a:gd name="T4" fmla="*/ 584 w 725"/>
              <a:gd name="T5" fmla="*/ 726 h 1169"/>
              <a:gd name="T6" fmla="*/ 141 w 725"/>
              <a:gd name="T7" fmla="*/ 1169 h 1169"/>
              <a:gd name="T8" fmla="*/ 0 w 725"/>
              <a:gd name="T9" fmla="*/ 1028 h 1169"/>
              <a:gd name="T10" fmla="*/ 443 w 725"/>
              <a:gd name="T11" fmla="*/ 585 h 1169"/>
              <a:gd name="T12" fmla="*/ 0 w 725"/>
              <a:gd name="T13" fmla="*/ 141 h 1169"/>
              <a:gd name="T14" fmla="*/ 141 w 725"/>
              <a:gd name="T15" fmla="*/ 0 h 1169"/>
              <a:gd name="T16" fmla="*/ 584 w 725"/>
              <a:gd name="T17" fmla="*/ 443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9" name="Freeform 9"/>
          <p:cNvSpPr>
            <a:spLocks/>
          </p:cNvSpPr>
          <p:nvPr/>
        </p:nvSpPr>
        <p:spPr bwMode="auto">
          <a:xfrm>
            <a:off x="7940749" y="6048945"/>
            <a:ext cx="1203252" cy="807721"/>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0" name="Freeform 10"/>
          <p:cNvSpPr>
            <a:spLocks/>
          </p:cNvSpPr>
          <p:nvPr/>
        </p:nvSpPr>
        <p:spPr bwMode="auto">
          <a:xfrm>
            <a:off x="7722952" y="6207633"/>
            <a:ext cx="1421051" cy="649033"/>
          </a:xfrm>
          <a:custGeom>
            <a:avLst/>
            <a:gdLst>
              <a:gd name="T0" fmla="*/ 2467 w 2467"/>
              <a:gd name="T1" fmla="*/ 0 h 843"/>
              <a:gd name="T2" fmla="*/ 2467 w 2467"/>
              <a:gd name="T3" fmla="*/ 843 h 843"/>
              <a:gd name="T4" fmla="*/ 0 w 2467"/>
              <a:gd name="T5" fmla="*/ 843 h 843"/>
              <a:gd name="T6" fmla="*/ 533 w 2467"/>
              <a:gd name="T7" fmla="*/ 0 h 843"/>
              <a:gd name="T8" fmla="*/ 2467 w 2467"/>
              <a:gd name="T9" fmla="*/ 0 h 843"/>
            </a:gdLst>
            <a:ahLst/>
            <a:cxnLst>
              <a:cxn ang="0">
                <a:pos x="T0" y="T1"/>
              </a:cxn>
              <a:cxn ang="0">
                <a:pos x="T2" y="T3"/>
              </a:cxn>
              <a:cxn ang="0">
                <a:pos x="T4" y="T5"/>
              </a:cxn>
              <a:cxn ang="0">
                <a:pos x="T6" y="T7"/>
              </a:cxn>
              <a:cxn ang="0">
                <a:pos x="T8" y="T9"/>
              </a:cxn>
            </a:cxnLst>
            <a:rect l="0" t="0" r="r" b="b"/>
            <a:pathLst>
              <a:path w="2467" h="843">
                <a:moveTo>
                  <a:pt x="2467" y="0"/>
                </a:moveTo>
                <a:lnTo>
                  <a:pt x="2467" y="843"/>
                </a:lnTo>
                <a:lnTo>
                  <a:pt x="0" y="843"/>
                </a:lnTo>
                <a:lnTo>
                  <a:pt x="533" y="0"/>
                </a:lnTo>
                <a:lnTo>
                  <a:pt x="2467"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4" name="TextBox 2"/>
          <p:cNvSpPr txBox="1">
            <a:spLocks noChangeArrowheads="1"/>
          </p:cNvSpPr>
          <p:nvPr/>
        </p:nvSpPr>
        <p:spPr bwMode="auto">
          <a:xfrm>
            <a:off x="395050" y="3813026"/>
            <a:ext cx="577402"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514145" eaLnBrk="1" hangingPunct="1"/>
            <a:r>
              <a:rPr lang="en-US" altLang="zh-CN" sz="1574">
                <a:solidFill>
                  <a:srgbClr val="FFFFFF"/>
                </a:solidFill>
              </a:rPr>
              <a:t>Part</a:t>
            </a:r>
            <a:endParaRPr lang="zh-CN" altLang="en-US" sz="1574">
              <a:solidFill>
                <a:srgbClr val="FFFFFF"/>
              </a:solidFill>
            </a:endParaRPr>
          </a:p>
        </p:txBody>
      </p:sp>
      <p:sp>
        <p:nvSpPr>
          <p:cNvPr id="2" name="标题 1"/>
          <p:cNvSpPr>
            <a:spLocks noGrp="1"/>
          </p:cNvSpPr>
          <p:nvPr>
            <p:ph type="title"/>
          </p:nvPr>
        </p:nvSpPr>
        <p:spPr>
          <a:xfrm>
            <a:off x="1975666" y="2888044"/>
            <a:ext cx="2781531" cy="3519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lang="zh-CN" altLang="en-US" sz="1687" b="1" kern="1200">
                <a:solidFill>
                  <a:srgbClr val="FFFFFF"/>
                </a:solidFill>
                <a:latin typeface="微软雅黑" panose="020B0503020204020204" pitchFamily="34" charset="-122"/>
                <a:ea typeface="微软雅黑" panose="020B0503020204020204" pitchFamily="34" charset="-122"/>
                <a:cs typeface="+mn-cs"/>
              </a:defRPr>
            </a:lvl1pPr>
          </a:lstStyle>
          <a:p>
            <a:pPr lvl="0" algn="l" defTabSz="514145"/>
            <a:r>
              <a:rPr lang="zh-CN" altLang="en-US" smtClean="0"/>
              <a:t>单击此处编辑母版标题样式</a:t>
            </a:r>
            <a:endParaRPr lang="zh-CN" altLang="en-US" dirty="0"/>
          </a:p>
        </p:txBody>
      </p:sp>
      <p:sp>
        <p:nvSpPr>
          <p:cNvPr id="15" name="Subtitle 2"/>
          <p:cNvSpPr>
            <a:spLocks noGrp="1"/>
          </p:cNvSpPr>
          <p:nvPr>
            <p:ph type="subTitle" idx="1"/>
          </p:nvPr>
        </p:nvSpPr>
        <p:spPr>
          <a:xfrm>
            <a:off x="1966147" y="3611081"/>
            <a:ext cx="3554633" cy="610007"/>
          </a:xfrm>
        </p:spPr>
        <p:txBody>
          <a:bodyPr/>
          <a:lstStyle>
            <a:lvl1pPr marL="0" indent="0" algn="l">
              <a:buNone/>
              <a:defRPr sz="1350" b="1">
                <a:solidFill>
                  <a:schemeClr val="bg1"/>
                </a:solidFill>
                <a:effectLst/>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CN" altLang="en-US" smtClean="0"/>
              <a:t>单击以编辑母版副标题样式</a:t>
            </a:r>
            <a:endParaRPr lang="zh-CN" altLang="en-US" dirty="0"/>
          </a:p>
        </p:txBody>
      </p:sp>
      <p:sp>
        <p:nvSpPr>
          <p:cNvPr id="17" name="文本占位符 16"/>
          <p:cNvSpPr>
            <a:spLocks noGrp="1"/>
          </p:cNvSpPr>
          <p:nvPr>
            <p:ph type="body" sz="quarter" idx="10" hasCustomPrompt="1"/>
          </p:nvPr>
        </p:nvSpPr>
        <p:spPr>
          <a:xfrm>
            <a:off x="878337" y="2420892"/>
            <a:ext cx="798617" cy="12865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0" indent="0">
              <a:buNone/>
              <a:defRPr lang="zh-CN" altLang="en-US" sz="7760" b="1" kern="1200" dirty="0">
                <a:solidFill>
                  <a:srgbClr val="FFFFFF"/>
                </a:solidFill>
                <a:latin typeface="微软雅黑" panose="020B0503020204020204" pitchFamily="34" charset="-122"/>
                <a:ea typeface="微软雅黑" panose="020B0503020204020204" pitchFamily="34" charset="-122"/>
              </a:defRPr>
            </a:lvl1pPr>
          </a:lstStyle>
          <a:p>
            <a:pPr lvl="0" defTabSz="514145">
              <a:spcBef>
                <a:spcPct val="0"/>
              </a:spcBef>
            </a:pPr>
            <a:r>
              <a:rPr lang="en-US" altLang="zh-CN" dirty="0" smtClean="0"/>
              <a:t>1</a:t>
            </a:r>
            <a:endParaRPr lang="zh-CN" altLang="en-US" dirty="0"/>
          </a:p>
        </p:txBody>
      </p:sp>
    </p:spTree>
    <p:extLst>
      <p:ext uri="{BB962C8B-B14F-4D97-AF65-F5344CB8AC3E}">
        <p14:creationId xmlns:p14="http://schemas.microsoft.com/office/powerpoint/2010/main" val="7700521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1000"/>
                                        <p:tgtEl>
                                          <p:spTgt spid="5"/>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31"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300" fill="hold"/>
                                        <p:tgtEl>
                                          <p:spTgt spid="8"/>
                                        </p:tgtEl>
                                        <p:attrNameLst>
                                          <p:attrName>ppt_w</p:attrName>
                                        </p:attrNameLst>
                                      </p:cBhvr>
                                      <p:tavLst>
                                        <p:tav tm="0">
                                          <p:val>
                                            <p:fltVal val="0"/>
                                          </p:val>
                                        </p:tav>
                                        <p:tav tm="100000">
                                          <p:val>
                                            <p:strVal val="#ppt_w"/>
                                          </p:val>
                                        </p:tav>
                                      </p:tavLst>
                                    </p:anim>
                                    <p:anim calcmode="lin" valueType="num">
                                      <p:cBhvr>
                                        <p:cTn id="20" dur="300" fill="hold"/>
                                        <p:tgtEl>
                                          <p:spTgt spid="8"/>
                                        </p:tgtEl>
                                        <p:attrNameLst>
                                          <p:attrName>ppt_h</p:attrName>
                                        </p:attrNameLst>
                                      </p:cBhvr>
                                      <p:tavLst>
                                        <p:tav tm="0">
                                          <p:val>
                                            <p:fltVal val="0"/>
                                          </p:val>
                                        </p:tav>
                                        <p:tav tm="100000">
                                          <p:val>
                                            <p:strVal val="#ppt_h"/>
                                          </p:val>
                                        </p:tav>
                                      </p:tavLst>
                                    </p:anim>
                                    <p:anim calcmode="lin" valueType="num">
                                      <p:cBhvr>
                                        <p:cTn id="21" dur="300" fill="hold"/>
                                        <p:tgtEl>
                                          <p:spTgt spid="8"/>
                                        </p:tgtEl>
                                        <p:attrNameLst>
                                          <p:attrName>style.rotation</p:attrName>
                                        </p:attrNameLst>
                                      </p:cBhvr>
                                      <p:tavLst>
                                        <p:tav tm="0">
                                          <p:val>
                                            <p:fltVal val="90"/>
                                          </p:val>
                                        </p:tav>
                                        <p:tav tm="100000">
                                          <p:val>
                                            <p:fltVal val="0"/>
                                          </p:val>
                                        </p:tav>
                                      </p:tavLst>
                                    </p:anim>
                                    <p:animEffect transition="in" filter="fade">
                                      <p:cBhvr>
                                        <p:cTn id="22" dur="300"/>
                                        <p:tgtEl>
                                          <p:spTgt spid="8"/>
                                        </p:tgtEl>
                                      </p:cBhvr>
                                    </p:animEffect>
                                  </p:childTnLst>
                                </p:cTn>
                              </p:par>
                            </p:childTnLst>
                          </p:cTn>
                        </p:par>
                        <p:par>
                          <p:cTn id="23" fill="hold">
                            <p:stCondLst>
                              <p:cond delay="1800"/>
                            </p:stCondLst>
                            <p:childTnLst>
                              <p:par>
                                <p:cTn id="24" presetID="42"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400"/>
                                        <p:tgtEl>
                                          <p:spTgt spid="9"/>
                                        </p:tgtEl>
                                      </p:cBhvr>
                                    </p:animEffect>
                                    <p:anim calcmode="lin" valueType="num">
                                      <p:cBhvr>
                                        <p:cTn id="27" dur="400" fill="hold"/>
                                        <p:tgtEl>
                                          <p:spTgt spid="9"/>
                                        </p:tgtEl>
                                        <p:attrNameLst>
                                          <p:attrName>ppt_x</p:attrName>
                                        </p:attrNameLst>
                                      </p:cBhvr>
                                      <p:tavLst>
                                        <p:tav tm="0">
                                          <p:val>
                                            <p:strVal val="#ppt_x"/>
                                          </p:val>
                                        </p:tav>
                                        <p:tav tm="100000">
                                          <p:val>
                                            <p:strVal val="#ppt_x"/>
                                          </p:val>
                                        </p:tav>
                                      </p:tavLst>
                                    </p:anim>
                                    <p:anim calcmode="lin" valueType="num">
                                      <p:cBhvr>
                                        <p:cTn id="28" dur="4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2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400"/>
                                        <p:tgtEl>
                                          <p:spTgt spid="10"/>
                                        </p:tgtEl>
                                      </p:cBhvr>
                                    </p:animEffect>
                                    <p:anim calcmode="lin" valueType="num">
                                      <p:cBhvr>
                                        <p:cTn id="32" dur="400" fill="hold"/>
                                        <p:tgtEl>
                                          <p:spTgt spid="10"/>
                                        </p:tgtEl>
                                        <p:attrNameLst>
                                          <p:attrName>ppt_x</p:attrName>
                                        </p:attrNameLst>
                                      </p:cBhvr>
                                      <p:tavLst>
                                        <p:tav tm="0">
                                          <p:val>
                                            <p:strVal val="#ppt_x"/>
                                          </p:val>
                                        </p:tav>
                                        <p:tav tm="100000">
                                          <p:val>
                                            <p:strVal val="#ppt_x"/>
                                          </p:val>
                                        </p:tav>
                                      </p:tavLst>
                                    </p:anim>
                                    <p:anim calcmode="lin" valueType="num">
                                      <p:cBhvr>
                                        <p:cTn id="33" dur="4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2400"/>
                            </p:stCondLst>
                            <p:childTnLst>
                              <p:par>
                                <p:cTn id="35" presetID="42"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anim calcmode="lin" valueType="num">
                                      <p:cBhvr>
                                        <p:cTn id="38" dur="500" fill="hold"/>
                                        <p:tgtEl>
                                          <p:spTgt spid="14"/>
                                        </p:tgtEl>
                                        <p:attrNameLst>
                                          <p:attrName>ppt_x</p:attrName>
                                        </p:attrNameLst>
                                      </p:cBhvr>
                                      <p:tavLst>
                                        <p:tav tm="0">
                                          <p:val>
                                            <p:strVal val="#ppt_x"/>
                                          </p:val>
                                        </p:tav>
                                        <p:tav tm="100000">
                                          <p:val>
                                            <p:strVal val="#ppt_x"/>
                                          </p:val>
                                        </p:tav>
                                      </p:tavLst>
                                    </p:anim>
                                    <p:anim calcmode="lin" valueType="num">
                                      <p:cBhvr>
                                        <p:cTn id="39" dur="500" fill="hold"/>
                                        <p:tgtEl>
                                          <p:spTgt spid="14"/>
                                        </p:tgtEl>
                                        <p:attrNameLst>
                                          <p:attrName>ppt_y</p:attrName>
                                        </p:attrNameLst>
                                      </p:cBhvr>
                                      <p:tavLst>
                                        <p:tav tm="0">
                                          <p:val>
                                            <p:strVal val="#ppt_y+.1"/>
                                          </p:val>
                                        </p:tav>
                                        <p:tav tm="100000">
                                          <p:val>
                                            <p:strVal val="#ppt_y"/>
                                          </p:val>
                                        </p:tav>
                                      </p:tavLst>
                                    </p:anim>
                                  </p:childTnLst>
                                </p:cTn>
                              </p:par>
                              <p:par>
                                <p:cTn id="40" presetID="22" presetClass="entr" presetSubtype="4"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down)">
                                      <p:cBhvr>
                                        <p:cTn id="42" dur="500"/>
                                        <p:tgtEl>
                                          <p:spTgt spid="2"/>
                                        </p:tgtEl>
                                      </p:cBhvr>
                                    </p:animEffect>
                                  </p:childTnLst>
                                </p:cTn>
                              </p:par>
                            </p:childTnLst>
                          </p:cTn>
                        </p:par>
                        <p:par>
                          <p:cTn id="43" fill="hold">
                            <p:stCondLst>
                              <p:cond delay="2900"/>
                            </p:stCondLst>
                            <p:childTnLst>
                              <p:par>
                                <p:cTn id="44" presetID="31"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 calcmode="lin" valueType="num">
                                      <p:cBhvr>
                                        <p:cTn id="48" dur="500" fill="hold"/>
                                        <p:tgtEl>
                                          <p:spTgt spid="17"/>
                                        </p:tgtEl>
                                        <p:attrNameLst>
                                          <p:attrName>style.rotation</p:attrName>
                                        </p:attrNameLst>
                                      </p:cBhvr>
                                      <p:tavLst>
                                        <p:tav tm="0">
                                          <p:val>
                                            <p:fltVal val="90"/>
                                          </p:val>
                                        </p:tav>
                                        <p:tav tm="100000">
                                          <p:val>
                                            <p:fltVal val="0"/>
                                          </p:val>
                                        </p:tav>
                                      </p:tavLst>
                                    </p:anim>
                                    <p:animEffect transition="in" filter="fade">
                                      <p:cBhvr>
                                        <p:cTn id="49" dur="500"/>
                                        <p:tgtEl>
                                          <p:spTgt spid="17"/>
                                        </p:tgtEl>
                                      </p:cBhvr>
                                    </p:animEffect>
                                  </p:childTnLst>
                                </p:cTn>
                              </p:par>
                            </p:childTnLst>
                          </p:cTn>
                        </p:par>
                        <p:par>
                          <p:cTn id="50" fill="hold">
                            <p:stCondLst>
                              <p:cond delay="3400"/>
                            </p:stCondLst>
                            <p:childTnLst>
                              <p:par>
                                <p:cTn id="51" presetID="22" presetClass="entr" presetSubtype="8" fill="hold" grpId="0" nodeType="after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animEffect transition="in" filter="wipe(left)">
                                      <p:cBhvr>
                                        <p:cTn id="5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2"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p:tmplLst>
          <p:tmpl>
            <p:tnLst>
              <p:par>
                <p:cTn presetID="31"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 calcmode="lin" valueType="num">
                      <p:cBhvr>
                        <p:cTn dur="500" fill="hold"/>
                        <p:tgtEl>
                          <p:spTgt spid="17"/>
                        </p:tgtEl>
                        <p:attrNameLst>
                          <p:attrName>style.rotation</p:attrName>
                        </p:attrNameLst>
                      </p:cBhvr>
                      <p:tavLst>
                        <p:tav tm="0">
                          <p:val>
                            <p:fltVal val="90"/>
                          </p:val>
                        </p:tav>
                        <p:tav tm="100000">
                          <p:val>
                            <p:fltVal val="0"/>
                          </p:val>
                        </p:tav>
                      </p:tavLst>
                    </p:anim>
                    <p:animEffect transition="in" filter="fade">
                      <p:cBhvr>
                        <p:cTn dur="500"/>
                        <p:tgtEl>
                          <p:spTgt spid="17"/>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68E894C7-2803-435E-8A43-13BC6EEA1B4C}"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1601580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五边形 1"/>
          <p:cNvSpPr/>
          <p:nvPr/>
        </p:nvSpPr>
        <p:spPr>
          <a:xfrm>
            <a:off x="1" y="260648"/>
            <a:ext cx="4644008" cy="576064"/>
          </a:xfrm>
          <a:prstGeom prst="homePlate">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788"/>
          </a:p>
        </p:txBody>
      </p:sp>
      <p:sp>
        <p:nvSpPr>
          <p:cNvPr id="3" name="Content Placeholder 2"/>
          <p:cNvSpPr>
            <a:spLocks noGrp="1"/>
          </p:cNvSpPr>
          <p:nvPr>
            <p:ph idx="1"/>
          </p:nvPr>
        </p:nvSpPr>
        <p:spPr>
          <a:xfrm>
            <a:off x="251520" y="729493"/>
            <a:ext cx="8568952" cy="5073427"/>
          </a:xfrm>
        </p:spPr>
        <p:txBody>
          <a:bodyPr/>
          <a:lstStyle>
            <a:lvl1pPr>
              <a:defRPr sz="1350">
                <a:latin typeface="微软雅黑" pitchFamily="34" charset="-122"/>
                <a:ea typeface="微软雅黑" pitchFamily="34" charset="-122"/>
              </a:defRPr>
            </a:lvl1pPr>
            <a:lvl2pPr>
              <a:defRPr sz="1125">
                <a:latin typeface="微软雅黑" pitchFamily="34" charset="-122"/>
                <a:ea typeface="微软雅黑" pitchFamily="34" charset="-122"/>
              </a:defRPr>
            </a:lvl2pPr>
            <a:lvl3pPr>
              <a:defRPr sz="1013">
                <a:latin typeface="微软雅黑" pitchFamily="34" charset="-122"/>
                <a:ea typeface="微软雅黑" pitchFamily="34" charset="-122"/>
              </a:defRPr>
            </a:lvl3pPr>
            <a:lvl4pPr>
              <a:defRPr sz="900">
                <a:latin typeface="微软雅黑" pitchFamily="34" charset="-122"/>
                <a:ea typeface="微软雅黑" pitchFamily="34" charset="-122"/>
              </a:defRPr>
            </a:lvl4pPr>
            <a:lvl5pPr>
              <a:defRPr sz="900">
                <a:latin typeface="微软雅黑" pitchFamily="34" charset="-122"/>
                <a:ea typeface="微软雅黑"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1" name="Title Placeholder 1"/>
          <p:cNvSpPr>
            <a:spLocks noGrp="1"/>
          </p:cNvSpPr>
          <p:nvPr>
            <p:ph type="title"/>
          </p:nvPr>
        </p:nvSpPr>
        <p:spPr>
          <a:xfrm>
            <a:off x="72008" y="274638"/>
            <a:ext cx="9144000" cy="562074"/>
          </a:xfrm>
          <a:prstGeom prst="rect">
            <a:avLst/>
          </a:prstGeom>
          <a:noFill/>
        </p:spPr>
        <p:txBody>
          <a:bodyPr rtlCol="0">
            <a:noAutofit/>
          </a:bodyPr>
          <a:lstStyle>
            <a:lvl1pPr algn="l">
              <a:defRPr sz="1575" b="1">
                <a:solidFill>
                  <a:schemeClr val="bg1"/>
                </a:solidFill>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23" name="图片占位符 22"/>
          <p:cNvSpPr>
            <a:spLocks noGrp="1"/>
          </p:cNvSpPr>
          <p:nvPr>
            <p:ph type="pic" sz="quarter" idx="16"/>
          </p:nvPr>
        </p:nvSpPr>
        <p:spPr>
          <a:xfrm rot="10800000">
            <a:off x="7056276" y="5731499"/>
            <a:ext cx="2214246" cy="986158"/>
          </a:xfrm>
          <a:custGeom>
            <a:avLst/>
            <a:gdLst>
              <a:gd name="connsiteX0" fmla="*/ 1058700 w 2952328"/>
              <a:gd name="connsiteY0" fmla="*/ 433805 h 986158"/>
              <a:gd name="connsiteX1" fmla="*/ 745516 w 2952328"/>
              <a:gd name="connsiteY1" fmla="*/ 0 h 986158"/>
              <a:gd name="connsiteX2" fmla="*/ 1371884 w 2952328"/>
              <a:gd name="connsiteY2" fmla="*/ 0 h 986158"/>
              <a:gd name="connsiteX3" fmla="*/ 1847056 w 2952328"/>
              <a:gd name="connsiteY3" fmla="*/ 433805 h 986158"/>
              <a:gd name="connsiteX4" fmla="*/ 1533872 w 2952328"/>
              <a:gd name="connsiteY4" fmla="*/ 0 h 986158"/>
              <a:gd name="connsiteX5" fmla="*/ 2160240 w 2952328"/>
              <a:gd name="connsiteY5" fmla="*/ 0 h 986158"/>
              <a:gd name="connsiteX6" fmla="*/ 2639144 w 2952328"/>
              <a:gd name="connsiteY6" fmla="*/ 433805 h 986158"/>
              <a:gd name="connsiteX7" fmla="*/ 2325960 w 2952328"/>
              <a:gd name="connsiteY7" fmla="*/ 0 h 986158"/>
              <a:gd name="connsiteX8" fmla="*/ 2952328 w 2952328"/>
              <a:gd name="connsiteY8" fmla="*/ 0 h 986158"/>
              <a:gd name="connsiteX9" fmla="*/ 1007424 w 2952328"/>
              <a:gd name="connsiteY9" fmla="*/ 433806 h 986158"/>
              <a:gd name="connsiteX10" fmla="*/ 381056 w 2952328"/>
              <a:gd name="connsiteY10" fmla="*/ 433806 h 986158"/>
              <a:gd name="connsiteX11" fmla="*/ 694240 w 2952328"/>
              <a:gd name="connsiteY11" fmla="*/ 1 h 986158"/>
              <a:gd name="connsiteX12" fmla="*/ 1757360 w 2952328"/>
              <a:gd name="connsiteY12" fmla="*/ 433806 h 986158"/>
              <a:gd name="connsiteX13" fmla="*/ 1130992 w 2952328"/>
              <a:gd name="connsiteY13" fmla="*/ 433806 h 986158"/>
              <a:gd name="connsiteX14" fmla="*/ 1444176 w 2952328"/>
              <a:gd name="connsiteY14" fmla="*/ 1 h 986158"/>
              <a:gd name="connsiteX15" fmla="*/ 2538940 w 2952328"/>
              <a:gd name="connsiteY15" fmla="*/ 433806 h 986158"/>
              <a:gd name="connsiteX16" fmla="*/ 1912572 w 2952328"/>
              <a:gd name="connsiteY16" fmla="*/ 433806 h 986158"/>
              <a:gd name="connsiteX17" fmla="*/ 2225756 w 2952328"/>
              <a:gd name="connsiteY17" fmla="*/ 1 h 986158"/>
              <a:gd name="connsiteX18" fmla="*/ 694928 w 2952328"/>
              <a:gd name="connsiteY18" fmla="*/ 914150 h 986158"/>
              <a:gd name="connsiteX19" fmla="*/ 381744 w 2952328"/>
              <a:gd name="connsiteY19" fmla="*/ 480345 h 986158"/>
              <a:gd name="connsiteX20" fmla="*/ 1008112 w 2952328"/>
              <a:gd name="connsiteY20" fmla="*/ 480345 h 986158"/>
              <a:gd name="connsiteX21" fmla="*/ 626368 w 2952328"/>
              <a:gd name="connsiteY21" fmla="*/ 986158 h 986158"/>
              <a:gd name="connsiteX22" fmla="*/ 0 w 2952328"/>
              <a:gd name="connsiteY22" fmla="*/ 986158 h 986158"/>
              <a:gd name="connsiteX23" fmla="*/ 313184 w 2952328"/>
              <a:gd name="connsiteY23" fmla="*/ 552353 h 98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52328" h="986158">
                <a:moveTo>
                  <a:pt x="1058700" y="433805"/>
                </a:moveTo>
                <a:lnTo>
                  <a:pt x="745516" y="0"/>
                </a:lnTo>
                <a:lnTo>
                  <a:pt x="1371884" y="0"/>
                </a:lnTo>
                <a:close/>
                <a:moveTo>
                  <a:pt x="1847056" y="433805"/>
                </a:moveTo>
                <a:lnTo>
                  <a:pt x="1533872" y="0"/>
                </a:lnTo>
                <a:lnTo>
                  <a:pt x="2160240" y="0"/>
                </a:lnTo>
                <a:close/>
                <a:moveTo>
                  <a:pt x="2639144" y="433805"/>
                </a:moveTo>
                <a:lnTo>
                  <a:pt x="2325960" y="0"/>
                </a:lnTo>
                <a:lnTo>
                  <a:pt x="2952328" y="0"/>
                </a:lnTo>
                <a:close/>
                <a:moveTo>
                  <a:pt x="1007424" y="433806"/>
                </a:moveTo>
                <a:lnTo>
                  <a:pt x="381056" y="433806"/>
                </a:lnTo>
                <a:lnTo>
                  <a:pt x="694240" y="1"/>
                </a:lnTo>
                <a:close/>
                <a:moveTo>
                  <a:pt x="1757360" y="433806"/>
                </a:moveTo>
                <a:lnTo>
                  <a:pt x="1130992" y="433806"/>
                </a:lnTo>
                <a:lnTo>
                  <a:pt x="1444176" y="1"/>
                </a:lnTo>
                <a:close/>
                <a:moveTo>
                  <a:pt x="2538940" y="433806"/>
                </a:moveTo>
                <a:lnTo>
                  <a:pt x="1912572" y="433806"/>
                </a:lnTo>
                <a:lnTo>
                  <a:pt x="2225756" y="1"/>
                </a:lnTo>
                <a:close/>
                <a:moveTo>
                  <a:pt x="694928" y="914150"/>
                </a:moveTo>
                <a:lnTo>
                  <a:pt x="381744" y="480345"/>
                </a:lnTo>
                <a:lnTo>
                  <a:pt x="1008112" y="480345"/>
                </a:lnTo>
                <a:close/>
                <a:moveTo>
                  <a:pt x="626368" y="986158"/>
                </a:moveTo>
                <a:lnTo>
                  <a:pt x="0" y="986158"/>
                </a:lnTo>
                <a:lnTo>
                  <a:pt x="313184" y="552353"/>
                </a:lnTo>
                <a:close/>
              </a:path>
            </a:pathLst>
          </a:custGeom>
        </p:spPr>
        <p:txBody>
          <a:bodyPr wrap="square">
            <a:noAutofit/>
          </a:bodyPr>
          <a:lstStyle/>
          <a:p>
            <a:r>
              <a:rPr lang="zh-CN" altLang="en-US" smtClean="0"/>
              <a:t>单击图标添加图片</a:t>
            </a:r>
            <a:endParaRPr lang="zh-CN" altLang="en-US" dirty="0"/>
          </a:p>
        </p:txBody>
      </p:sp>
    </p:spTree>
    <p:extLst>
      <p:ext uri="{BB962C8B-B14F-4D97-AF65-F5344CB8AC3E}">
        <p14:creationId xmlns:p14="http://schemas.microsoft.com/office/powerpoint/2010/main" val="16854442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Freeform 5"/>
          <p:cNvSpPr>
            <a:spLocks/>
          </p:cNvSpPr>
          <p:nvPr/>
        </p:nvSpPr>
        <p:spPr bwMode="auto">
          <a:xfrm>
            <a:off x="2481487" y="0"/>
            <a:ext cx="6662516" cy="318218"/>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tx1">
              <a:lumMod val="75000"/>
              <a:lumOff val="25000"/>
            </a:schemeClr>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4" name="Freeform 6"/>
          <p:cNvSpPr>
            <a:spLocks/>
          </p:cNvSpPr>
          <p:nvPr/>
        </p:nvSpPr>
        <p:spPr bwMode="auto">
          <a:xfrm>
            <a:off x="2" y="476672"/>
            <a:ext cx="4270295" cy="37373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5" name="Freeform 7"/>
          <p:cNvSpPr>
            <a:spLocks/>
          </p:cNvSpPr>
          <p:nvPr/>
        </p:nvSpPr>
        <p:spPr bwMode="auto">
          <a:xfrm>
            <a:off x="2" y="123053"/>
            <a:ext cx="8046673" cy="57191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7" name="Freeform 9"/>
          <p:cNvSpPr>
            <a:spLocks/>
          </p:cNvSpPr>
          <p:nvPr/>
        </p:nvSpPr>
        <p:spPr bwMode="auto">
          <a:xfrm>
            <a:off x="8568446" y="6453341"/>
            <a:ext cx="575557" cy="403325"/>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8" name="Freeform 10"/>
          <p:cNvSpPr>
            <a:spLocks/>
          </p:cNvSpPr>
          <p:nvPr/>
        </p:nvSpPr>
        <p:spPr bwMode="auto">
          <a:xfrm>
            <a:off x="8464263" y="6525349"/>
            <a:ext cx="679738" cy="331317"/>
          </a:xfrm>
          <a:custGeom>
            <a:avLst/>
            <a:gdLst>
              <a:gd name="T0" fmla="*/ 2467 w 2467"/>
              <a:gd name="T1" fmla="*/ 0 h 843"/>
              <a:gd name="T2" fmla="*/ 2467 w 2467"/>
              <a:gd name="T3" fmla="*/ 843 h 843"/>
              <a:gd name="T4" fmla="*/ 0 w 2467"/>
              <a:gd name="T5" fmla="*/ 843 h 843"/>
              <a:gd name="T6" fmla="*/ 533 w 2467"/>
              <a:gd name="T7" fmla="*/ 0 h 843"/>
              <a:gd name="T8" fmla="*/ 2467 w 2467"/>
              <a:gd name="T9" fmla="*/ 0 h 843"/>
            </a:gdLst>
            <a:ahLst/>
            <a:cxnLst>
              <a:cxn ang="0">
                <a:pos x="T0" y="T1"/>
              </a:cxn>
              <a:cxn ang="0">
                <a:pos x="T2" y="T3"/>
              </a:cxn>
              <a:cxn ang="0">
                <a:pos x="T4" y="T5"/>
              </a:cxn>
              <a:cxn ang="0">
                <a:pos x="T6" y="T7"/>
              </a:cxn>
              <a:cxn ang="0">
                <a:pos x="T8" y="T9"/>
              </a:cxn>
            </a:cxnLst>
            <a:rect l="0" t="0" r="r" b="b"/>
            <a:pathLst>
              <a:path w="2467" h="843">
                <a:moveTo>
                  <a:pt x="2467" y="0"/>
                </a:moveTo>
                <a:lnTo>
                  <a:pt x="2467" y="843"/>
                </a:lnTo>
                <a:lnTo>
                  <a:pt x="0" y="843"/>
                </a:lnTo>
                <a:lnTo>
                  <a:pt x="533" y="0"/>
                </a:lnTo>
                <a:lnTo>
                  <a:pt x="2467"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1" name="TextBox 5"/>
          <p:cNvSpPr txBox="1">
            <a:spLocks noChangeArrowheads="1"/>
          </p:cNvSpPr>
          <p:nvPr/>
        </p:nvSpPr>
        <p:spPr bwMode="auto">
          <a:xfrm>
            <a:off x="8804914" y="6525348"/>
            <a:ext cx="325731" cy="230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514350" eaLnBrk="1" fontAlgn="auto" latinLnBrk="0" hangingPunct="1">
              <a:lnSpc>
                <a:spcPct val="100000"/>
              </a:lnSpc>
              <a:spcBef>
                <a:spcPts val="0"/>
              </a:spcBef>
              <a:spcAft>
                <a:spcPts val="0"/>
              </a:spcAft>
              <a:buClrTx/>
              <a:buSzTx/>
              <a:buFontTx/>
              <a:buNone/>
              <a:tabLst/>
              <a:defRPr/>
            </a:pPr>
            <a:fld id="{3161CE9B-5973-44A4-9CC8-F1B63640A982}" type="slidenum">
              <a:rPr kumimoji="0" lang="zh-CN" altLang="en-US" sz="899"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pPr marL="0" marR="0" lvl="0" indent="0" algn="ctr" defTabSz="514350" eaLnBrk="1" fontAlgn="auto" latinLnBrk="0" hangingPunct="1">
                <a:lnSpc>
                  <a:spcPct val="100000"/>
                </a:lnSpc>
                <a:spcBef>
                  <a:spcPts val="0"/>
                </a:spcBef>
                <a:spcAft>
                  <a:spcPts val="0"/>
                </a:spcAft>
                <a:buClrTx/>
                <a:buSzTx/>
                <a:buFontTx/>
                <a:buNone/>
                <a:tabLst/>
                <a:defRPr/>
              </a:pPr>
              <a:t>‹#›</a:t>
            </a:fld>
            <a:endParaRPr kumimoji="0" lang="zh-CN" altLang="en-US" sz="899"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sp>
        <p:nvSpPr>
          <p:cNvPr id="12" name="标题 11"/>
          <p:cNvSpPr>
            <a:spLocks noGrp="1"/>
          </p:cNvSpPr>
          <p:nvPr>
            <p:ph type="title"/>
          </p:nvPr>
        </p:nvSpPr>
        <p:spPr>
          <a:xfrm>
            <a:off x="521550" y="239786"/>
            <a:ext cx="5292588" cy="3519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1687" b="1" kern="1200" dirty="0">
                <a:solidFill>
                  <a:srgbClr val="FFFFFF"/>
                </a:solidFill>
                <a:latin typeface="微软雅黑" panose="020B0503020204020204" pitchFamily="34" charset="-122"/>
                <a:ea typeface="微软雅黑" panose="020B0503020204020204" pitchFamily="34" charset="-122"/>
                <a:cs typeface="+mn-cs"/>
              </a:defRPr>
            </a:lvl1pPr>
          </a:lstStyle>
          <a:p>
            <a:pPr lvl="0" algn="l" defTabSz="514145"/>
            <a:r>
              <a:rPr lang="zh-CN" altLang="en-US" smtClean="0"/>
              <a:t>单击此处编辑母版标题样式</a:t>
            </a:r>
            <a:endParaRPr lang="zh-CN" altLang="en-US" dirty="0"/>
          </a:p>
        </p:txBody>
      </p:sp>
      <p:sp>
        <p:nvSpPr>
          <p:cNvPr id="14" name="Content Placeholder 2"/>
          <p:cNvSpPr>
            <a:spLocks noGrp="1"/>
          </p:cNvSpPr>
          <p:nvPr>
            <p:ph idx="1"/>
          </p:nvPr>
        </p:nvSpPr>
        <p:spPr>
          <a:xfrm>
            <a:off x="551659" y="1188250"/>
            <a:ext cx="8124800" cy="5073427"/>
          </a:xfrm>
        </p:spPr>
        <p:txBody>
          <a:bodyPr/>
          <a:lstStyle>
            <a:lvl1pPr>
              <a:defRPr sz="1575">
                <a:latin typeface="微软雅黑" pitchFamily="34" charset="-122"/>
                <a:ea typeface="微软雅黑" pitchFamily="34" charset="-122"/>
              </a:defRPr>
            </a:lvl1pPr>
            <a:lvl2pPr>
              <a:defRPr sz="1350">
                <a:latin typeface="微软雅黑" pitchFamily="34" charset="-122"/>
                <a:ea typeface="微软雅黑" pitchFamily="34" charset="-122"/>
              </a:defRPr>
            </a:lvl2pPr>
            <a:lvl3pPr>
              <a:defRPr sz="1125">
                <a:latin typeface="微软雅黑" pitchFamily="34" charset="-122"/>
                <a:ea typeface="微软雅黑" pitchFamily="34" charset="-122"/>
              </a:defRPr>
            </a:lvl3pPr>
            <a:lvl4pPr>
              <a:defRPr sz="1013">
                <a:latin typeface="微软雅黑" pitchFamily="34" charset="-122"/>
                <a:ea typeface="微软雅黑" pitchFamily="34" charset="-122"/>
              </a:defRPr>
            </a:lvl4pPr>
            <a:lvl5pPr>
              <a:defRPr sz="1013">
                <a:latin typeface="微软雅黑" pitchFamily="34" charset="-122"/>
                <a:ea typeface="微软雅黑"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5985795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par>
                                <p:cTn id="11" presetID="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p:tgtEl>
                                          <p:spTgt spid="7"/>
                                        </p:tgtEl>
                                      </p:cBhvr>
                                    </p:animEffect>
                                    <p:anim calcmode="lin" valueType="num">
                                      <p:cBhvr>
                                        <p:cTn id="18" dur="400" fill="hold"/>
                                        <p:tgtEl>
                                          <p:spTgt spid="7"/>
                                        </p:tgtEl>
                                        <p:attrNameLst>
                                          <p:attrName>ppt_x</p:attrName>
                                        </p:attrNameLst>
                                      </p:cBhvr>
                                      <p:tavLst>
                                        <p:tav tm="0">
                                          <p:val>
                                            <p:strVal val="#ppt_x"/>
                                          </p:val>
                                        </p:tav>
                                        <p:tav tm="100000">
                                          <p:val>
                                            <p:strVal val="#ppt_x"/>
                                          </p:val>
                                        </p:tav>
                                      </p:tavLst>
                                    </p:anim>
                                    <p:anim calcmode="lin" valueType="num">
                                      <p:cBhvr>
                                        <p:cTn id="19" dur="4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400"/>
                                        <p:tgtEl>
                                          <p:spTgt spid="8"/>
                                        </p:tgtEl>
                                      </p:cBhvr>
                                    </p:animEffect>
                                    <p:anim calcmode="lin" valueType="num">
                                      <p:cBhvr>
                                        <p:cTn id="23" dur="400" fill="hold"/>
                                        <p:tgtEl>
                                          <p:spTgt spid="8"/>
                                        </p:tgtEl>
                                        <p:attrNameLst>
                                          <p:attrName>ppt_x</p:attrName>
                                        </p:attrNameLst>
                                      </p:cBhvr>
                                      <p:tavLst>
                                        <p:tav tm="0">
                                          <p:val>
                                            <p:strVal val="#ppt_x"/>
                                          </p:val>
                                        </p:tav>
                                        <p:tav tm="100000">
                                          <p:val>
                                            <p:strVal val="#ppt_x"/>
                                          </p:val>
                                        </p:tav>
                                      </p:tavLst>
                                    </p:anim>
                                    <p:anim calcmode="lin" valueType="num">
                                      <p:cBhvr>
                                        <p:cTn id="24" dur="4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300" fill="hold"/>
                                        <p:tgtEl>
                                          <p:spTgt spid="11"/>
                                        </p:tgtEl>
                                        <p:attrNameLst>
                                          <p:attrName>ppt_w</p:attrName>
                                        </p:attrNameLst>
                                      </p:cBhvr>
                                      <p:tavLst>
                                        <p:tav tm="0">
                                          <p:val>
                                            <p:fltVal val="0"/>
                                          </p:val>
                                        </p:tav>
                                        <p:tav tm="100000">
                                          <p:val>
                                            <p:strVal val="#ppt_w"/>
                                          </p:val>
                                        </p:tav>
                                      </p:tavLst>
                                    </p:anim>
                                    <p:anim calcmode="lin" valueType="num">
                                      <p:cBhvr>
                                        <p:cTn id="29" dur="300" fill="hold"/>
                                        <p:tgtEl>
                                          <p:spTgt spid="11"/>
                                        </p:tgtEl>
                                        <p:attrNameLst>
                                          <p:attrName>ppt_h</p:attrName>
                                        </p:attrNameLst>
                                      </p:cBhvr>
                                      <p:tavLst>
                                        <p:tav tm="0">
                                          <p:val>
                                            <p:fltVal val="0"/>
                                          </p:val>
                                        </p:tav>
                                        <p:tav tm="100000">
                                          <p:val>
                                            <p:strVal val="#ppt_h"/>
                                          </p:val>
                                        </p:tav>
                                      </p:tavLst>
                                    </p:anim>
                                    <p:anim calcmode="lin" valueType="num">
                                      <p:cBhvr>
                                        <p:cTn id="30" dur="300" fill="hold"/>
                                        <p:tgtEl>
                                          <p:spTgt spid="11"/>
                                        </p:tgtEl>
                                        <p:attrNameLst>
                                          <p:attrName>style.rotation</p:attrName>
                                        </p:attrNameLst>
                                      </p:cBhvr>
                                      <p:tavLst>
                                        <p:tav tm="0">
                                          <p:val>
                                            <p:fltVal val="90"/>
                                          </p:val>
                                        </p:tav>
                                        <p:tav tm="100000">
                                          <p:val>
                                            <p:fltVal val="0"/>
                                          </p:val>
                                        </p:tav>
                                      </p:tavLst>
                                    </p:anim>
                                    <p:animEffect transition="in" filter="fade">
                                      <p:cBhvr>
                                        <p:cTn id="31"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图形">
    <p:spTree>
      <p:nvGrpSpPr>
        <p:cNvPr id="1" name=""/>
        <p:cNvGrpSpPr/>
        <p:nvPr/>
      </p:nvGrpSpPr>
      <p:grpSpPr>
        <a:xfrm>
          <a:off x="0" y="0"/>
          <a:ext cx="0" cy="0"/>
          <a:chOff x="0" y="0"/>
          <a:chExt cx="0" cy="0"/>
        </a:xfrm>
      </p:grpSpPr>
      <p:sp>
        <p:nvSpPr>
          <p:cNvPr id="3" name="Freeform 5"/>
          <p:cNvSpPr>
            <a:spLocks/>
          </p:cNvSpPr>
          <p:nvPr/>
        </p:nvSpPr>
        <p:spPr bwMode="auto">
          <a:xfrm>
            <a:off x="2481487" y="0"/>
            <a:ext cx="6662516" cy="318218"/>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tx1">
              <a:lumMod val="75000"/>
              <a:lumOff val="25000"/>
            </a:schemeClr>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4" name="Freeform 6"/>
          <p:cNvSpPr>
            <a:spLocks/>
          </p:cNvSpPr>
          <p:nvPr/>
        </p:nvSpPr>
        <p:spPr bwMode="auto">
          <a:xfrm>
            <a:off x="2" y="476672"/>
            <a:ext cx="4270295" cy="37373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5" name="Freeform 7"/>
          <p:cNvSpPr>
            <a:spLocks/>
          </p:cNvSpPr>
          <p:nvPr/>
        </p:nvSpPr>
        <p:spPr bwMode="auto">
          <a:xfrm>
            <a:off x="2" y="123053"/>
            <a:ext cx="8046673" cy="57191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7" name="Freeform 9"/>
          <p:cNvSpPr>
            <a:spLocks/>
          </p:cNvSpPr>
          <p:nvPr/>
        </p:nvSpPr>
        <p:spPr bwMode="auto">
          <a:xfrm>
            <a:off x="8568446" y="6453341"/>
            <a:ext cx="575557" cy="403325"/>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8" name="Freeform 10"/>
          <p:cNvSpPr>
            <a:spLocks/>
          </p:cNvSpPr>
          <p:nvPr/>
        </p:nvSpPr>
        <p:spPr bwMode="auto">
          <a:xfrm>
            <a:off x="8464263" y="6525349"/>
            <a:ext cx="679738" cy="331317"/>
          </a:xfrm>
          <a:custGeom>
            <a:avLst/>
            <a:gdLst>
              <a:gd name="T0" fmla="*/ 2467 w 2467"/>
              <a:gd name="T1" fmla="*/ 0 h 843"/>
              <a:gd name="T2" fmla="*/ 2467 w 2467"/>
              <a:gd name="T3" fmla="*/ 843 h 843"/>
              <a:gd name="T4" fmla="*/ 0 w 2467"/>
              <a:gd name="T5" fmla="*/ 843 h 843"/>
              <a:gd name="T6" fmla="*/ 533 w 2467"/>
              <a:gd name="T7" fmla="*/ 0 h 843"/>
              <a:gd name="T8" fmla="*/ 2467 w 2467"/>
              <a:gd name="T9" fmla="*/ 0 h 843"/>
            </a:gdLst>
            <a:ahLst/>
            <a:cxnLst>
              <a:cxn ang="0">
                <a:pos x="T0" y="T1"/>
              </a:cxn>
              <a:cxn ang="0">
                <a:pos x="T2" y="T3"/>
              </a:cxn>
              <a:cxn ang="0">
                <a:pos x="T4" y="T5"/>
              </a:cxn>
              <a:cxn ang="0">
                <a:pos x="T6" y="T7"/>
              </a:cxn>
              <a:cxn ang="0">
                <a:pos x="T8" y="T9"/>
              </a:cxn>
            </a:cxnLst>
            <a:rect l="0" t="0" r="r" b="b"/>
            <a:pathLst>
              <a:path w="2467" h="843">
                <a:moveTo>
                  <a:pt x="2467" y="0"/>
                </a:moveTo>
                <a:lnTo>
                  <a:pt x="2467" y="843"/>
                </a:lnTo>
                <a:lnTo>
                  <a:pt x="0" y="843"/>
                </a:lnTo>
                <a:lnTo>
                  <a:pt x="533" y="0"/>
                </a:lnTo>
                <a:lnTo>
                  <a:pt x="2467"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1" name="TextBox 5"/>
          <p:cNvSpPr txBox="1">
            <a:spLocks noChangeArrowheads="1"/>
          </p:cNvSpPr>
          <p:nvPr/>
        </p:nvSpPr>
        <p:spPr bwMode="auto">
          <a:xfrm>
            <a:off x="8804914" y="6525348"/>
            <a:ext cx="325731" cy="230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514350" eaLnBrk="1" fontAlgn="auto" latinLnBrk="0" hangingPunct="1">
              <a:lnSpc>
                <a:spcPct val="100000"/>
              </a:lnSpc>
              <a:spcBef>
                <a:spcPts val="0"/>
              </a:spcBef>
              <a:spcAft>
                <a:spcPts val="0"/>
              </a:spcAft>
              <a:buClrTx/>
              <a:buSzTx/>
              <a:buFontTx/>
              <a:buNone/>
              <a:tabLst/>
              <a:defRPr/>
            </a:pPr>
            <a:fld id="{3161CE9B-5973-44A4-9CC8-F1B63640A982}" type="slidenum">
              <a:rPr kumimoji="0" lang="zh-CN" altLang="en-US" sz="899"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pPr marL="0" marR="0" lvl="0" indent="0" algn="ctr" defTabSz="514350" eaLnBrk="1" fontAlgn="auto" latinLnBrk="0" hangingPunct="1">
                <a:lnSpc>
                  <a:spcPct val="100000"/>
                </a:lnSpc>
                <a:spcBef>
                  <a:spcPts val="0"/>
                </a:spcBef>
                <a:spcAft>
                  <a:spcPts val="0"/>
                </a:spcAft>
                <a:buClrTx/>
                <a:buSzTx/>
                <a:buFontTx/>
                <a:buNone/>
                <a:tabLst/>
                <a:defRPr/>
              </a:pPr>
              <a:t>‹#›</a:t>
            </a:fld>
            <a:endParaRPr kumimoji="0" lang="zh-CN" altLang="en-US" sz="899"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sp>
        <p:nvSpPr>
          <p:cNvPr id="12" name="标题 11"/>
          <p:cNvSpPr>
            <a:spLocks noGrp="1"/>
          </p:cNvSpPr>
          <p:nvPr>
            <p:ph type="title"/>
          </p:nvPr>
        </p:nvSpPr>
        <p:spPr>
          <a:xfrm>
            <a:off x="521550" y="239786"/>
            <a:ext cx="5292588" cy="3519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1687" b="1" kern="1200" dirty="0">
                <a:solidFill>
                  <a:srgbClr val="FFFFFF"/>
                </a:solidFill>
                <a:latin typeface="微软雅黑" panose="020B0503020204020204" pitchFamily="34" charset="-122"/>
                <a:ea typeface="微软雅黑" panose="020B0503020204020204" pitchFamily="34" charset="-122"/>
                <a:cs typeface="+mn-cs"/>
              </a:defRPr>
            </a:lvl1pPr>
          </a:lstStyle>
          <a:p>
            <a:pPr lvl="0" algn="l" defTabSz="514145"/>
            <a:r>
              <a:rPr lang="zh-CN" altLang="en-US" smtClean="0"/>
              <a:t>单击此处编辑母版标题样式</a:t>
            </a:r>
            <a:endParaRPr lang="zh-CN" altLang="en-US" dirty="0"/>
          </a:p>
        </p:txBody>
      </p:sp>
    </p:spTree>
    <p:extLst>
      <p:ext uri="{BB962C8B-B14F-4D97-AF65-F5344CB8AC3E}">
        <p14:creationId xmlns:p14="http://schemas.microsoft.com/office/powerpoint/2010/main" val="27398702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par>
                                <p:cTn id="11" presetID="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p:tgtEl>
                                          <p:spTgt spid="7"/>
                                        </p:tgtEl>
                                      </p:cBhvr>
                                    </p:animEffect>
                                    <p:anim calcmode="lin" valueType="num">
                                      <p:cBhvr>
                                        <p:cTn id="18" dur="400" fill="hold"/>
                                        <p:tgtEl>
                                          <p:spTgt spid="7"/>
                                        </p:tgtEl>
                                        <p:attrNameLst>
                                          <p:attrName>ppt_x</p:attrName>
                                        </p:attrNameLst>
                                      </p:cBhvr>
                                      <p:tavLst>
                                        <p:tav tm="0">
                                          <p:val>
                                            <p:strVal val="#ppt_x"/>
                                          </p:val>
                                        </p:tav>
                                        <p:tav tm="100000">
                                          <p:val>
                                            <p:strVal val="#ppt_x"/>
                                          </p:val>
                                        </p:tav>
                                      </p:tavLst>
                                    </p:anim>
                                    <p:anim calcmode="lin" valueType="num">
                                      <p:cBhvr>
                                        <p:cTn id="19" dur="4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400"/>
                                        <p:tgtEl>
                                          <p:spTgt spid="8"/>
                                        </p:tgtEl>
                                      </p:cBhvr>
                                    </p:animEffect>
                                    <p:anim calcmode="lin" valueType="num">
                                      <p:cBhvr>
                                        <p:cTn id="23" dur="400" fill="hold"/>
                                        <p:tgtEl>
                                          <p:spTgt spid="8"/>
                                        </p:tgtEl>
                                        <p:attrNameLst>
                                          <p:attrName>ppt_x</p:attrName>
                                        </p:attrNameLst>
                                      </p:cBhvr>
                                      <p:tavLst>
                                        <p:tav tm="0">
                                          <p:val>
                                            <p:strVal val="#ppt_x"/>
                                          </p:val>
                                        </p:tav>
                                        <p:tav tm="100000">
                                          <p:val>
                                            <p:strVal val="#ppt_x"/>
                                          </p:val>
                                        </p:tav>
                                      </p:tavLst>
                                    </p:anim>
                                    <p:anim calcmode="lin" valueType="num">
                                      <p:cBhvr>
                                        <p:cTn id="24" dur="4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300" fill="hold"/>
                                        <p:tgtEl>
                                          <p:spTgt spid="11"/>
                                        </p:tgtEl>
                                        <p:attrNameLst>
                                          <p:attrName>ppt_w</p:attrName>
                                        </p:attrNameLst>
                                      </p:cBhvr>
                                      <p:tavLst>
                                        <p:tav tm="0">
                                          <p:val>
                                            <p:fltVal val="0"/>
                                          </p:val>
                                        </p:tav>
                                        <p:tav tm="100000">
                                          <p:val>
                                            <p:strVal val="#ppt_w"/>
                                          </p:val>
                                        </p:tav>
                                      </p:tavLst>
                                    </p:anim>
                                    <p:anim calcmode="lin" valueType="num">
                                      <p:cBhvr>
                                        <p:cTn id="29" dur="300" fill="hold"/>
                                        <p:tgtEl>
                                          <p:spTgt spid="11"/>
                                        </p:tgtEl>
                                        <p:attrNameLst>
                                          <p:attrName>ppt_h</p:attrName>
                                        </p:attrNameLst>
                                      </p:cBhvr>
                                      <p:tavLst>
                                        <p:tav tm="0">
                                          <p:val>
                                            <p:fltVal val="0"/>
                                          </p:val>
                                        </p:tav>
                                        <p:tav tm="100000">
                                          <p:val>
                                            <p:strVal val="#ppt_h"/>
                                          </p:val>
                                        </p:tav>
                                      </p:tavLst>
                                    </p:anim>
                                    <p:anim calcmode="lin" valueType="num">
                                      <p:cBhvr>
                                        <p:cTn id="30" dur="300" fill="hold"/>
                                        <p:tgtEl>
                                          <p:spTgt spid="11"/>
                                        </p:tgtEl>
                                        <p:attrNameLst>
                                          <p:attrName>style.rotation</p:attrName>
                                        </p:attrNameLst>
                                      </p:cBhvr>
                                      <p:tavLst>
                                        <p:tav tm="0">
                                          <p:val>
                                            <p:fltVal val="90"/>
                                          </p:val>
                                        </p:tav>
                                        <p:tav tm="100000">
                                          <p:val>
                                            <p:fltVal val="0"/>
                                          </p:val>
                                        </p:tav>
                                      </p:tavLst>
                                    </p:anim>
                                    <p:animEffect transition="in" filter="fade">
                                      <p:cBhvr>
                                        <p:cTn id="31"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小节标题">
    <p:spTree>
      <p:nvGrpSpPr>
        <p:cNvPr id="1" name=""/>
        <p:cNvGrpSpPr/>
        <p:nvPr/>
      </p:nvGrpSpPr>
      <p:grpSpPr>
        <a:xfrm>
          <a:off x="0" y="0"/>
          <a:ext cx="0" cy="0"/>
          <a:chOff x="0" y="0"/>
          <a:chExt cx="0" cy="0"/>
        </a:xfrm>
      </p:grpSpPr>
      <p:sp>
        <p:nvSpPr>
          <p:cNvPr id="5" name="等腰三角形 4"/>
          <p:cNvSpPr/>
          <p:nvPr userDrawn="1">
            <p:custDataLst>
              <p:tags r:id="rId1"/>
            </p:custDataLst>
          </p:nvPr>
        </p:nvSpPr>
        <p:spPr>
          <a:xfrm rot="9233090">
            <a:off x="6548438" y="2454275"/>
            <a:ext cx="200025"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6" name="等腰三角形 5"/>
          <p:cNvSpPr/>
          <p:nvPr userDrawn="1">
            <p:custDataLst>
              <p:tags r:id="rId2"/>
            </p:custDataLst>
          </p:nvPr>
        </p:nvSpPr>
        <p:spPr>
          <a:xfrm rot="15569576">
            <a:off x="6234511" y="3171826"/>
            <a:ext cx="396875" cy="257175"/>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7" name="等腰三角形 6"/>
          <p:cNvSpPr/>
          <p:nvPr userDrawn="1">
            <p:custDataLst>
              <p:tags r:id="rId3"/>
            </p:custDataLst>
          </p:nvPr>
        </p:nvSpPr>
        <p:spPr>
          <a:xfrm rot="21371394">
            <a:off x="6185297" y="1804990"/>
            <a:ext cx="200025"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8" name="等腰三角形 7"/>
          <p:cNvSpPr/>
          <p:nvPr userDrawn="1">
            <p:custDataLst>
              <p:tags r:id="rId4"/>
            </p:custDataLst>
          </p:nvPr>
        </p:nvSpPr>
        <p:spPr>
          <a:xfrm rot="12912161">
            <a:off x="6966347" y="3487739"/>
            <a:ext cx="708422" cy="815975"/>
          </a:xfrm>
          <a:prstGeom prst="triangle">
            <a:avLst/>
          </a:prstGeom>
          <a:solidFill>
            <a:schemeClr val="accent1"/>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9" name="等腰三角形 8"/>
          <p:cNvSpPr/>
          <p:nvPr userDrawn="1">
            <p:custDataLst>
              <p:tags r:id="rId5"/>
            </p:custDataLst>
          </p:nvPr>
        </p:nvSpPr>
        <p:spPr>
          <a:xfrm rot="12912161">
            <a:off x="6867525" y="3427413"/>
            <a:ext cx="882254" cy="1014412"/>
          </a:xfrm>
          <a:prstGeom prst="triangle">
            <a:avLst/>
          </a:prstGeom>
          <a:noFill/>
          <a:ln w="12700" cap="flat" cmpd="sng" algn="ctr">
            <a:solidFill>
              <a:schemeClr val="accent1"/>
            </a:solid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10" name="椭圆 9"/>
          <p:cNvSpPr/>
          <p:nvPr userDrawn="1">
            <p:custDataLst>
              <p:tags r:id="rId6"/>
            </p:custDataLst>
          </p:nvPr>
        </p:nvSpPr>
        <p:spPr>
          <a:xfrm rot="9110320">
            <a:off x="7858125" y="3792540"/>
            <a:ext cx="85725" cy="115887"/>
          </a:xfrm>
          <a:prstGeom prst="ellipse">
            <a:avLst/>
          </a:prstGeom>
          <a:solidFill>
            <a:schemeClr val="accent1"/>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FFFF"/>
              </a:solidFill>
              <a:latin typeface="Calibri"/>
              <a:ea typeface="幼圆"/>
            </a:endParaRPr>
          </a:p>
        </p:txBody>
      </p:sp>
      <p:sp>
        <p:nvSpPr>
          <p:cNvPr id="11" name="椭圆 10"/>
          <p:cNvSpPr/>
          <p:nvPr userDrawn="1">
            <p:custDataLst>
              <p:tags r:id="rId7"/>
            </p:custDataLst>
          </p:nvPr>
        </p:nvSpPr>
        <p:spPr>
          <a:xfrm rot="9110320">
            <a:off x="7041356" y="4295775"/>
            <a:ext cx="86916" cy="115888"/>
          </a:xfrm>
          <a:prstGeom prst="ellipse">
            <a:avLst/>
          </a:prstGeom>
          <a:solidFill>
            <a:schemeClr val="accent1"/>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FFFF"/>
              </a:solidFill>
              <a:latin typeface="Calibri"/>
              <a:ea typeface="幼圆"/>
            </a:endParaRPr>
          </a:p>
        </p:txBody>
      </p:sp>
      <p:sp>
        <p:nvSpPr>
          <p:cNvPr id="12" name="椭圆 11"/>
          <p:cNvSpPr/>
          <p:nvPr userDrawn="1">
            <p:custDataLst>
              <p:tags r:id="rId8"/>
            </p:custDataLst>
          </p:nvPr>
        </p:nvSpPr>
        <p:spPr>
          <a:xfrm rot="9110320">
            <a:off x="7129463" y="3132140"/>
            <a:ext cx="85725" cy="115887"/>
          </a:xfrm>
          <a:prstGeom prst="ellipse">
            <a:avLst/>
          </a:prstGeom>
          <a:solidFill>
            <a:schemeClr val="accent1"/>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FFFF"/>
              </a:solidFill>
              <a:latin typeface="Calibri"/>
              <a:ea typeface="幼圆"/>
            </a:endParaRPr>
          </a:p>
        </p:txBody>
      </p:sp>
      <p:sp>
        <p:nvSpPr>
          <p:cNvPr id="13" name="等腰三角形 12"/>
          <p:cNvSpPr/>
          <p:nvPr userDrawn="1">
            <p:custDataLst>
              <p:tags r:id="rId9"/>
            </p:custDataLst>
          </p:nvPr>
        </p:nvSpPr>
        <p:spPr>
          <a:xfrm rot="18210217">
            <a:off x="5862837" y="2176663"/>
            <a:ext cx="127000" cy="82153"/>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sp>
        <p:nvSpPr>
          <p:cNvPr id="14" name="等腰三角形 13"/>
          <p:cNvSpPr/>
          <p:nvPr userDrawn="1">
            <p:custDataLst>
              <p:tags r:id="rId10"/>
            </p:custDataLst>
          </p:nvPr>
        </p:nvSpPr>
        <p:spPr>
          <a:xfrm rot="8748521">
            <a:off x="6147199" y="2314575"/>
            <a:ext cx="96440"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fontAlgn="auto">
              <a:spcBef>
                <a:spcPts val="0"/>
              </a:spcBef>
              <a:spcAft>
                <a:spcPts val="0"/>
              </a:spcAft>
              <a:defRPr/>
            </a:pPr>
            <a:endParaRPr lang="zh-CN" altLang="en-US" kern="0">
              <a:solidFill>
                <a:srgbClr val="FFC20F"/>
              </a:solidFill>
              <a:latin typeface="Calibri"/>
              <a:ea typeface="幼圆"/>
            </a:endParaRPr>
          </a:p>
        </p:txBody>
      </p:sp>
      <p:cxnSp>
        <p:nvCxnSpPr>
          <p:cNvPr id="15" name="Straight Connector 13"/>
          <p:cNvCxnSpPr>
            <a:cxnSpLocks noChangeShapeType="1"/>
          </p:cNvCxnSpPr>
          <p:nvPr userDrawn="1">
            <p:custDataLst>
              <p:tags r:id="rId11"/>
            </p:custDataLst>
          </p:nvPr>
        </p:nvCxnSpPr>
        <p:spPr bwMode="auto">
          <a:xfrm flipH="1">
            <a:off x="1143000" y="4110038"/>
            <a:ext cx="5049441" cy="0"/>
          </a:xfrm>
          <a:prstGeom prst="line">
            <a:avLst/>
          </a:prstGeom>
          <a:noFill/>
          <a:ln w="19050" cap="sq" algn="ctr">
            <a:solidFill>
              <a:schemeClr val="accent1"/>
            </a:solidFill>
            <a:miter lim="800000"/>
            <a:headEnd type="oval" w="med" len="med"/>
            <a:tailEnd/>
          </a:ln>
          <a:extLst>
            <a:ext uri="{909E8E84-426E-40DD-AFC4-6F175D3DCCD1}">
              <a14:hiddenFill xmlns:a14="http://schemas.microsoft.com/office/drawing/2010/main">
                <a:noFill/>
              </a14:hiddenFill>
            </a:ext>
          </a:extLst>
        </p:spPr>
      </p:cxnSp>
      <p:sp>
        <p:nvSpPr>
          <p:cNvPr id="17" name="标题 16"/>
          <p:cNvSpPr>
            <a:spLocks noGrp="1"/>
          </p:cNvSpPr>
          <p:nvPr>
            <p:ph type="title" hasCustomPrompt="1"/>
          </p:nvPr>
        </p:nvSpPr>
        <p:spPr>
          <a:xfrm>
            <a:off x="1245604" y="2591281"/>
            <a:ext cx="1090464" cy="1450434"/>
          </a:xfrm>
        </p:spPr>
        <p:txBody>
          <a:bodyPr wrap="none" lIns="0" tIns="0" rIns="0" bIns="0" anchor="ctr"/>
          <a:lstStyle>
            <a:lvl1pPr>
              <a:defRPr lang="zh-CN" altLang="en-US" sz="8625" b="1" kern="1200" baseline="0">
                <a:solidFill>
                  <a:schemeClr val="accent1"/>
                </a:solidFill>
                <a:ea typeface="+mn-ea"/>
                <a:cs typeface="Arial" panose="020B0604020202020204" pitchFamily="34" charset="0"/>
              </a:defRPr>
            </a:lvl1pPr>
          </a:lstStyle>
          <a:p>
            <a:pPr marL="0" lvl="0" indent="0" fontAlgn="auto">
              <a:spcBef>
                <a:spcPct val="20000"/>
              </a:spcBef>
              <a:spcAft>
                <a:spcPts val="0"/>
              </a:spcAft>
              <a:buNone/>
            </a:pPr>
            <a:r>
              <a:rPr lang="en-US" altLang="zh-CN" dirty="0" smtClean="0"/>
              <a:t>02</a:t>
            </a:r>
            <a:endParaRPr lang="zh-CN" altLang="en-US" dirty="0"/>
          </a:p>
        </p:txBody>
      </p:sp>
      <p:sp>
        <p:nvSpPr>
          <p:cNvPr id="19" name="内容占位符 18"/>
          <p:cNvSpPr>
            <a:spLocks noGrp="1"/>
          </p:cNvSpPr>
          <p:nvPr>
            <p:ph sz="quarter" idx="10" hasCustomPrompt="1"/>
          </p:nvPr>
        </p:nvSpPr>
        <p:spPr>
          <a:xfrm>
            <a:off x="2389095" y="2680145"/>
            <a:ext cx="3144027" cy="461665"/>
          </a:xfrm>
          <a:noFill/>
        </p:spPr>
        <p:txBody>
          <a:bodyPr wrap="square">
            <a:spAutoFit/>
          </a:bodyPr>
          <a:lstStyle>
            <a:lvl1pPr marL="0" indent="0" algn="l">
              <a:buFontTx/>
              <a:buNone/>
              <a:defRPr lang="zh-CN" altLang="en-US" sz="2400" b="1" i="1" kern="1200" dirty="0" smtClean="0">
                <a:solidFill>
                  <a:schemeClr val="accent1"/>
                </a:solidFill>
                <a:latin typeface="+mj-ea"/>
                <a:ea typeface="+mj-ea"/>
                <a:cs typeface="Arial" panose="020B0604020202020204" pitchFamily="34" charset="0"/>
              </a:defRPr>
            </a:lvl1pPr>
            <a:lvl2pPr>
              <a:defRPr lang="zh-CN" altLang="en-US" b="1" kern="1200" dirty="0" smtClean="0">
                <a:latin typeface="Arial" charset="0"/>
                <a:ea typeface="宋体" pitchFamily="2" charset="-122"/>
                <a:cs typeface="+mn-cs"/>
              </a:defRPr>
            </a:lvl2pPr>
            <a:lvl3pPr>
              <a:defRPr lang="zh-CN" altLang="en-US" b="1" kern="1200" dirty="0" smtClean="0">
                <a:latin typeface="Arial" charset="0"/>
                <a:ea typeface="宋体" pitchFamily="2" charset="-122"/>
                <a:cs typeface="+mn-cs"/>
              </a:defRPr>
            </a:lvl3pPr>
            <a:lvl4pPr>
              <a:defRPr lang="zh-CN" altLang="en-US" b="1" kern="1200" dirty="0" smtClean="0">
                <a:latin typeface="Arial" charset="0"/>
                <a:ea typeface="宋体" pitchFamily="2" charset="-122"/>
                <a:cs typeface="+mn-cs"/>
              </a:defRPr>
            </a:lvl4pPr>
            <a:lvl5pPr>
              <a:defRPr lang="zh-CN" altLang="en-US" b="1" kern="1200" dirty="0">
                <a:latin typeface="Arial" charset="0"/>
                <a:ea typeface="宋体" pitchFamily="2" charset="-122"/>
                <a:cs typeface="+mn-cs"/>
              </a:defRPr>
            </a:lvl5pPr>
          </a:lstStyle>
          <a:p>
            <a:pPr lvl="0" algn="ctr" fontAlgn="auto">
              <a:spcBef>
                <a:spcPts val="0"/>
              </a:spcBef>
              <a:spcAft>
                <a:spcPts val="0"/>
              </a:spcAft>
            </a:pPr>
            <a:r>
              <a:rPr lang="en-US" altLang="zh-CN" dirty="0" smtClean="0"/>
              <a:t>2.1.1</a:t>
            </a:r>
            <a:r>
              <a:rPr lang="zh-CN" altLang="en-US" dirty="0" smtClean="0"/>
              <a:t>小节标题</a:t>
            </a:r>
            <a:endParaRPr lang="zh-CN" altLang="en-US" dirty="0"/>
          </a:p>
        </p:txBody>
      </p:sp>
      <p:sp>
        <p:nvSpPr>
          <p:cNvPr id="21" name="文本占位符 20"/>
          <p:cNvSpPr>
            <a:spLocks noGrp="1"/>
          </p:cNvSpPr>
          <p:nvPr>
            <p:ph type="body" sz="quarter" idx="11"/>
          </p:nvPr>
        </p:nvSpPr>
        <p:spPr>
          <a:xfrm>
            <a:off x="2389052" y="3397477"/>
            <a:ext cx="3743397" cy="64692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70000" lnSpcReduction="20000"/>
          </a:bodyPr>
          <a:lstStyle>
            <a:lvl1pPr marL="0" indent="0" algn="l">
              <a:buFontTx/>
              <a:buNone/>
              <a:defRPr lang="zh-CN" altLang="en-US" sz="2700" b="1" kern="1200" dirty="0">
                <a:solidFill>
                  <a:schemeClr val="accent1"/>
                </a:solidFill>
                <a:latin typeface="微软雅黑" panose="020B0503020204020204" pitchFamily="34" charset="-122"/>
                <a:ea typeface="微软雅黑" panose="020B0503020204020204" pitchFamily="34" charset="-122"/>
              </a:defRPr>
            </a:lvl1pPr>
          </a:lstStyle>
          <a:p>
            <a:pPr lvl="0" algn="ctr">
              <a:spcBef>
                <a:spcPct val="0"/>
              </a:spcBef>
            </a:pPr>
            <a:r>
              <a:rPr lang="zh-CN" altLang="en-US" dirty="0" smtClean="0"/>
              <a:t>编辑母版文本样式</a:t>
            </a:r>
            <a:endParaRPr lang="zh-CN" altLang="en-US" dirty="0"/>
          </a:p>
        </p:txBody>
      </p:sp>
    </p:spTree>
    <p:extLst>
      <p:ext uri="{BB962C8B-B14F-4D97-AF65-F5344CB8AC3E}">
        <p14:creationId xmlns:p14="http://schemas.microsoft.com/office/powerpoint/2010/main" val="35558668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7D01CD89-9EF2-4737-ABEE-C7C96D8F8295}"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2901409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152400"/>
            <a:ext cx="82296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716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40CE728D-4054-4446-B019-E813587906C8}" type="slidenum">
              <a:rPr lang="zh-CN" altLang="en-US"/>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4569263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52400" y="152400"/>
            <a:ext cx="8229600" cy="8382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6957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CE863922-00B6-4AF6-A87A-D70D165663EE}" type="slidenum">
              <a:rPr lang="zh-CN" altLang="en-US"/>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9107063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cSld name="标题幻灯片">
    <p:bg>
      <p:bgPr>
        <a:solidFill>
          <a:srgbClr val="000066"/>
        </a:solidFill>
        <a:effectLst/>
      </p:bgPr>
    </p:bg>
    <p:spTree>
      <p:nvGrpSpPr>
        <p:cNvPr id="1" name=""/>
        <p:cNvGrpSpPr/>
        <p:nvPr/>
      </p:nvGrpSpPr>
      <p:grpSpPr>
        <a:xfrm>
          <a:off x="0" y="0"/>
          <a:ext cx="0" cy="0"/>
          <a:chOff x="0" y="0"/>
          <a:chExt cx="0" cy="0"/>
        </a:xfrm>
      </p:grpSpPr>
      <p:sp>
        <p:nvSpPr>
          <p:cNvPr id="442384"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442385" name="Rectangle 17"/>
          <p:cNvSpPr>
            <a:spLocks noGrp="1" noChangeArrowheads="1"/>
          </p:cNvSpPr>
          <p:nvPr>
            <p:ph type="ftr" sz="quarter" idx="3"/>
          </p:nvPr>
        </p:nvSpPr>
        <p:spPr/>
        <p:txBody>
          <a:bodyPr/>
          <a:lstStyle>
            <a:lvl1pPr>
              <a:defRPr/>
            </a:lvl1pPr>
          </a:lstStyle>
          <a:p>
            <a:endParaRPr lang="en-US" altLang="zh-CN"/>
          </a:p>
        </p:txBody>
      </p:sp>
      <p:sp>
        <p:nvSpPr>
          <p:cNvPr id="442386" name="Rectangle 18"/>
          <p:cNvSpPr>
            <a:spLocks noGrp="1" noChangeArrowheads="1"/>
          </p:cNvSpPr>
          <p:nvPr>
            <p:ph type="sldNum" sz="quarter" idx="4"/>
          </p:nvPr>
        </p:nvSpPr>
        <p:spPr/>
        <p:txBody>
          <a:bodyPr/>
          <a:lstStyle>
            <a:lvl1pPr>
              <a:defRPr/>
            </a:lvl1pPr>
          </a:lstStyle>
          <a:p>
            <a:fld id="{F28BFC5F-0D2E-4902-8706-749EF06AECDC}" type="slidenum">
              <a:rPr lang="zh-CN" altLang="en-US"/>
              <a:pPr/>
              <a:t>‹#›</a:t>
            </a:fld>
            <a:endParaRPr lang="en-US" altLang="zh-CN"/>
          </a:p>
        </p:txBody>
      </p:sp>
      <p:sp>
        <p:nvSpPr>
          <p:cNvPr id="442387" name="Rectangle 19"/>
          <p:cNvSpPr>
            <a:spLocks noGrp="1" noChangeArrowheads="1"/>
          </p:cNvSpPr>
          <p:nvPr>
            <p:ph type="ctrTitle"/>
          </p:nvPr>
        </p:nvSpPr>
        <p:spPr>
          <a:xfrm>
            <a:off x="2971800" y="1828800"/>
            <a:ext cx="6019800" cy="2209800"/>
          </a:xfrm>
        </p:spPr>
        <p:txBody>
          <a:bodyPr/>
          <a:lstStyle>
            <a:lvl1pPr>
              <a:defRPr sz="3750">
                <a:solidFill>
                  <a:srgbClr val="FFFFFF"/>
                </a:solidFill>
              </a:defRPr>
            </a:lvl1pPr>
          </a:lstStyle>
          <a:p>
            <a:pPr lvl="0"/>
            <a:r>
              <a:rPr lang="zh-CN" altLang="en-US" noProof="0" smtClean="0"/>
              <a:t>单击此处编辑母版标题样式</a:t>
            </a:r>
          </a:p>
        </p:txBody>
      </p:sp>
      <p:sp>
        <p:nvSpPr>
          <p:cNvPr id="4423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550"/>
            </a:lvl1pPr>
          </a:lstStyle>
          <a:p>
            <a:pPr lvl="0"/>
            <a:r>
              <a:rPr lang="zh-CN" altLang="en-US" noProof="0" smtClean="0"/>
              <a:t>单击此处编辑母版副标题样式</a:t>
            </a:r>
          </a:p>
        </p:txBody>
      </p:sp>
    </p:spTree>
    <p:extLst>
      <p:ext uri="{BB962C8B-B14F-4D97-AF65-F5344CB8AC3E}">
        <p14:creationId xmlns:p14="http://schemas.microsoft.com/office/powerpoint/2010/main" val="33255196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115890"/>
            <a:ext cx="7772400" cy="593725"/>
          </a:xfrm>
        </p:spPr>
        <p:txBody>
          <a:bodyPr/>
          <a:lstStyle/>
          <a:p>
            <a:r>
              <a:rPr lang="zh-CN" altLang="en-US" smtClean="0"/>
              <a:t>单击此处编辑母版标题样式</a:t>
            </a:r>
            <a:endParaRPr lang="zh-CN" altLang="en-US"/>
          </a:p>
        </p:txBody>
      </p:sp>
      <p:sp>
        <p:nvSpPr>
          <p:cNvPr id="3" name="剪贴画占位符 2"/>
          <p:cNvSpPr>
            <a:spLocks noGrp="1"/>
          </p:cNvSpPr>
          <p:nvPr>
            <p:ph type="clipArt" sz="half" idx="1"/>
          </p:nvPr>
        </p:nvSpPr>
        <p:spPr>
          <a:xfrm>
            <a:off x="250825" y="908050"/>
            <a:ext cx="4370388" cy="5257800"/>
          </a:xfrm>
        </p:spPr>
        <p:txBody>
          <a:bodyPr/>
          <a:lstStyle/>
          <a:p>
            <a:pPr lvl="0"/>
            <a:endParaRPr lang="zh-CN" altLang="en-US" noProof="0" smtClean="0"/>
          </a:p>
        </p:txBody>
      </p:sp>
      <p:sp>
        <p:nvSpPr>
          <p:cNvPr id="4" name="文本占位符 3"/>
          <p:cNvSpPr>
            <a:spLocks noGrp="1"/>
          </p:cNvSpPr>
          <p:nvPr>
            <p:ph type="body" sz="half" idx="2"/>
          </p:nvPr>
        </p:nvSpPr>
        <p:spPr>
          <a:xfrm>
            <a:off x="4773614" y="908050"/>
            <a:ext cx="4370387"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106718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总标题">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03648" y="2564904"/>
            <a:ext cx="6696744" cy="1656184"/>
          </a:xfrm>
          <a:ln w="73025" cmpd="thickThin">
            <a:solidFill>
              <a:schemeClr val="bg1"/>
            </a:solidFill>
          </a:ln>
        </p:spPr>
        <p:txBody>
          <a:bodyPr/>
          <a:lstStyle>
            <a:lvl1pPr>
              <a:defRPr sz="2700">
                <a:solidFill>
                  <a:schemeClr val="bg1"/>
                </a:solidFill>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fld id="{B5788497-BFFE-4048-A20F-134292AC0B80}" type="slidenum">
              <a:rPr lang="en-US" altLang="zh-CN" smtClean="0"/>
              <a:pPr/>
              <a:t>‹#›</a:t>
            </a:fld>
            <a:endParaRPr lang="en-US" altLang="zh-CN"/>
          </a:p>
        </p:txBody>
      </p:sp>
      <p:sp>
        <p:nvSpPr>
          <p:cNvPr id="5" name="任意多边形 4"/>
          <p:cNvSpPr/>
          <p:nvPr userDrawn="1"/>
        </p:nvSpPr>
        <p:spPr>
          <a:xfrm rot="5400000">
            <a:off x="1324180" y="-850107"/>
            <a:ext cx="914400" cy="352901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 name="椭圆 5"/>
          <p:cNvSpPr/>
          <p:nvPr userDrawn="1"/>
        </p:nvSpPr>
        <p:spPr>
          <a:xfrm>
            <a:off x="242888" y="247650"/>
            <a:ext cx="1000125" cy="1333500"/>
          </a:xfrm>
          <a:prstGeom prst="ellipse">
            <a:avLst/>
          </a:prstGeom>
          <a:ln/>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defRPr/>
            </a:pPr>
            <a:endParaRPr lang="zh-CN" altLang="en-US" noProof="1"/>
          </a:p>
        </p:txBody>
      </p:sp>
      <p:sp>
        <p:nvSpPr>
          <p:cNvPr id="7" name="文本框 6"/>
          <p:cNvSpPr txBox="1">
            <a:spLocks noChangeArrowheads="1"/>
          </p:cNvSpPr>
          <p:nvPr userDrawn="1"/>
        </p:nvSpPr>
        <p:spPr bwMode="auto">
          <a:xfrm>
            <a:off x="1445088" y="595316"/>
            <a:ext cx="1742785"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defRPr/>
            </a:pPr>
            <a:r>
              <a:rPr lang="zh-CN" altLang="en-US" sz="2025" dirty="0" smtClean="0">
                <a:solidFill>
                  <a:schemeClr val="bg1"/>
                </a:solidFill>
              </a:rPr>
              <a:t>语言程序设计</a:t>
            </a:r>
          </a:p>
        </p:txBody>
      </p:sp>
      <p:sp>
        <p:nvSpPr>
          <p:cNvPr id="8" name="矩形 7"/>
          <p:cNvSpPr/>
          <p:nvPr userDrawn="1"/>
        </p:nvSpPr>
        <p:spPr>
          <a:xfrm>
            <a:off x="383552" y="238036"/>
            <a:ext cx="490199" cy="744436"/>
          </a:xfrm>
          <a:prstGeom prst="rect">
            <a:avLst/>
          </a:prstGeom>
          <a:noFill/>
        </p:spPr>
        <p:txBody>
          <a:bodyPr wrap="none" lIns="51435" tIns="25718" rIns="51435" bIns="25718">
            <a:spAutoFit/>
          </a:bodyPr>
          <a:lstStyle/>
          <a:p>
            <a:pPr algn="ctr"/>
            <a:r>
              <a:rPr lang="en-US" altLang="zh-CN" sz="4500" b="1" i="1" cap="none" spc="0" dirty="0" smtClean="0">
                <a:ln w="0"/>
                <a:solidFill>
                  <a:srgbClr val="5E80B0"/>
                </a:solidFill>
                <a:effectLst>
                  <a:reflection blurRad="6350" stA="53000" endA="300" endPos="35500" dir="5400000" sy="-90000" algn="bl" rotWithShape="0"/>
                </a:effectLst>
                <a:latin typeface="Baskerville Old Face" panose="02020602080505020303" pitchFamily="18" charset="0"/>
              </a:rPr>
              <a:t>C</a:t>
            </a:r>
            <a:endParaRPr lang="zh-CN" altLang="en-US" sz="4500" b="1" i="1" cap="none" spc="0" dirty="0">
              <a:ln w="0"/>
              <a:solidFill>
                <a:srgbClr val="5E80B0"/>
              </a:solidFill>
              <a:effectLst>
                <a:reflection blurRad="6350" stA="53000" endA="300" endPos="35500" dir="5400000" sy="-90000" algn="bl" rotWithShape="0"/>
              </a:effectLst>
              <a:latin typeface="Baskerville Old Face" panose="02020602080505020303" pitchFamily="18" charset="0"/>
            </a:endParaRPr>
          </a:p>
        </p:txBody>
      </p:sp>
      <p:sp>
        <p:nvSpPr>
          <p:cNvPr id="9" name="文本框 8"/>
          <p:cNvSpPr txBox="1"/>
          <p:nvPr userDrawn="1"/>
        </p:nvSpPr>
        <p:spPr>
          <a:xfrm>
            <a:off x="-133197" y="100568"/>
            <a:ext cx="877163" cy="369332"/>
          </a:xfrm>
          <a:prstGeom prst="rect">
            <a:avLst/>
          </a:prstGeom>
          <a:noFill/>
        </p:spPr>
        <p:txBody>
          <a:bodyPr wrap="none" rtlCol="0">
            <a:spAutoFit/>
          </a:bodyPr>
          <a:lstStyle/>
          <a:p>
            <a:r>
              <a:rPr lang="zh-CN" altLang="en-US" b="0" dirty="0" smtClean="0">
                <a:solidFill>
                  <a:schemeClr val="accent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案例式</a:t>
            </a:r>
            <a:endParaRPr lang="zh-CN" altLang="en-US" b="0" dirty="0">
              <a:solidFill>
                <a:schemeClr val="accent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1553809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ACD1506D-A6CB-4827-8150-86BFD4C8DB4A}" type="slidenum">
              <a:rPr lang="zh-CN" altLang="en-US"/>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1900806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节标题">
    <p:spTree>
      <p:nvGrpSpPr>
        <p:cNvPr id="1" name=""/>
        <p:cNvGrpSpPr/>
        <p:nvPr/>
      </p:nvGrpSpPr>
      <p:grpSpPr>
        <a:xfrm>
          <a:off x="0" y="0"/>
          <a:ext cx="0" cy="0"/>
          <a:chOff x="0" y="0"/>
          <a:chExt cx="0" cy="0"/>
        </a:xfrm>
      </p:grpSpPr>
      <p:sp>
        <p:nvSpPr>
          <p:cNvPr id="5" name="Freeform 5"/>
          <p:cNvSpPr>
            <a:spLocks/>
          </p:cNvSpPr>
          <p:nvPr userDrawn="1"/>
        </p:nvSpPr>
        <p:spPr bwMode="auto">
          <a:xfrm>
            <a:off x="2481486" y="1396208"/>
            <a:ext cx="6662516" cy="1880452"/>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6" name="Freeform 6"/>
          <p:cNvSpPr>
            <a:spLocks/>
          </p:cNvSpPr>
          <p:nvPr userDrawn="1"/>
        </p:nvSpPr>
        <p:spPr bwMode="auto">
          <a:xfrm>
            <a:off x="1" y="4074864"/>
            <a:ext cx="4270295" cy="1712243"/>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7" name="Freeform 7"/>
          <p:cNvSpPr>
            <a:spLocks/>
          </p:cNvSpPr>
          <p:nvPr userDrawn="1"/>
        </p:nvSpPr>
        <p:spPr bwMode="auto">
          <a:xfrm>
            <a:off x="1" y="2053178"/>
            <a:ext cx="8046673" cy="298016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8" name="Freeform 8"/>
          <p:cNvSpPr>
            <a:spLocks/>
          </p:cNvSpPr>
          <p:nvPr userDrawn="1"/>
        </p:nvSpPr>
        <p:spPr bwMode="auto">
          <a:xfrm>
            <a:off x="8420383" y="1908769"/>
            <a:ext cx="417746" cy="899762"/>
          </a:xfrm>
          <a:custGeom>
            <a:avLst/>
            <a:gdLst>
              <a:gd name="T0" fmla="*/ 584 w 725"/>
              <a:gd name="T1" fmla="*/ 443 h 1169"/>
              <a:gd name="T2" fmla="*/ 725 w 725"/>
              <a:gd name="T3" fmla="*/ 585 h 1169"/>
              <a:gd name="T4" fmla="*/ 584 w 725"/>
              <a:gd name="T5" fmla="*/ 726 h 1169"/>
              <a:gd name="T6" fmla="*/ 141 w 725"/>
              <a:gd name="T7" fmla="*/ 1169 h 1169"/>
              <a:gd name="T8" fmla="*/ 0 w 725"/>
              <a:gd name="T9" fmla="*/ 1028 h 1169"/>
              <a:gd name="T10" fmla="*/ 443 w 725"/>
              <a:gd name="T11" fmla="*/ 585 h 1169"/>
              <a:gd name="T12" fmla="*/ 0 w 725"/>
              <a:gd name="T13" fmla="*/ 141 h 1169"/>
              <a:gd name="T14" fmla="*/ 141 w 725"/>
              <a:gd name="T15" fmla="*/ 0 h 1169"/>
              <a:gd name="T16" fmla="*/ 584 w 725"/>
              <a:gd name="T17" fmla="*/ 443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9" name="Freeform 9"/>
          <p:cNvSpPr>
            <a:spLocks/>
          </p:cNvSpPr>
          <p:nvPr userDrawn="1"/>
        </p:nvSpPr>
        <p:spPr bwMode="auto">
          <a:xfrm>
            <a:off x="7940749" y="6048943"/>
            <a:ext cx="1203252" cy="807721"/>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0" name="Freeform 10"/>
          <p:cNvSpPr>
            <a:spLocks/>
          </p:cNvSpPr>
          <p:nvPr userDrawn="1"/>
        </p:nvSpPr>
        <p:spPr bwMode="auto">
          <a:xfrm>
            <a:off x="7722951" y="6207631"/>
            <a:ext cx="1421051" cy="649033"/>
          </a:xfrm>
          <a:custGeom>
            <a:avLst/>
            <a:gdLst>
              <a:gd name="T0" fmla="*/ 2467 w 2467"/>
              <a:gd name="T1" fmla="*/ 0 h 843"/>
              <a:gd name="T2" fmla="*/ 2467 w 2467"/>
              <a:gd name="T3" fmla="*/ 843 h 843"/>
              <a:gd name="T4" fmla="*/ 0 w 2467"/>
              <a:gd name="T5" fmla="*/ 843 h 843"/>
              <a:gd name="T6" fmla="*/ 533 w 2467"/>
              <a:gd name="T7" fmla="*/ 0 h 843"/>
              <a:gd name="T8" fmla="*/ 2467 w 2467"/>
              <a:gd name="T9" fmla="*/ 0 h 843"/>
            </a:gdLst>
            <a:ahLst/>
            <a:cxnLst>
              <a:cxn ang="0">
                <a:pos x="T0" y="T1"/>
              </a:cxn>
              <a:cxn ang="0">
                <a:pos x="T2" y="T3"/>
              </a:cxn>
              <a:cxn ang="0">
                <a:pos x="T4" y="T5"/>
              </a:cxn>
              <a:cxn ang="0">
                <a:pos x="T6" y="T7"/>
              </a:cxn>
              <a:cxn ang="0">
                <a:pos x="T8" y="T9"/>
              </a:cxn>
            </a:cxnLst>
            <a:rect l="0" t="0" r="r" b="b"/>
            <a:pathLst>
              <a:path w="2467" h="843">
                <a:moveTo>
                  <a:pt x="2467" y="0"/>
                </a:moveTo>
                <a:lnTo>
                  <a:pt x="2467" y="843"/>
                </a:lnTo>
                <a:lnTo>
                  <a:pt x="0" y="843"/>
                </a:lnTo>
                <a:lnTo>
                  <a:pt x="533" y="0"/>
                </a:lnTo>
                <a:lnTo>
                  <a:pt x="2467"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4" name="TextBox 2"/>
          <p:cNvSpPr txBox="1">
            <a:spLocks noChangeArrowheads="1"/>
          </p:cNvSpPr>
          <p:nvPr userDrawn="1"/>
        </p:nvSpPr>
        <p:spPr bwMode="auto">
          <a:xfrm>
            <a:off x="395048" y="3813026"/>
            <a:ext cx="577402"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514145" eaLnBrk="1" hangingPunct="1"/>
            <a:r>
              <a:rPr lang="en-US" altLang="zh-CN" sz="1574">
                <a:solidFill>
                  <a:srgbClr val="FFFFFF"/>
                </a:solidFill>
              </a:rPr>
              <a:t>Part</a:t>
            </a:r>
            <a:endParaRPr lang="zh-CN" altLang="en-US" sz="1574">
              <a:solidFill>
                <a:srgbClr val="FFFFFF"/>
              </a:solidFill>
            </a:endParaRPr>
          </a:p>
        </p:txBody>
      </p:sp>
      <p:sp>
        <p:nvSpPr>
          <p:cNvPr id="2" name="标题 1"/>
          <p:cNvSpPr>
            <a:spLocks noGrp="1"/>
          </p:cNvSpPr>
          <p:nvPr>
            <p:ph type="title"/>
          </p:nvPr>
        </p:nvSpPr>
        <p:spPr>
          <a:xfrm>
            <a:off x="1975666" y="2888042"/>
            <a:ext cx="2781531" cy="3519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lang="zh-CN" altLang="en-US" sz="1687" b="1" kern="1200">
                <a:solidFill>
                  <a:srgbClr val="FFFFFF"/>
                </a:solidFill>
                <a:latin typeface="微软雅黑" panose="020B0503020204020204" pitchFamily="34" charset="-122"/>
                <a:ea typeface="微软雅黑" panose="020B0503020204020204" pitchFamily="34" charset="-122"/>
                <a:cs typeface="+mn-cs"/>
              </a:defRPr>
            </a:lvl1pPr>
          </a:lstStyle>
          <a:p>
            <a:pPr lvl="0" algn="l" defTabSz="514145"/>
            <a:r>
              <a:rPr lang="zh-CN" altLang="en-US" dirty="0" smtClean="0"/>
              <a:t>单击此处编辑母版标题样式</a:t>
            </a:r>
            <a:endParaRPr lang="zh-CN" altLang="en-US" dirty="0"/>
          </a:p>
        </p:txBody>
      </p:sp>
      <p:sp>
        <p:nvSpPr>
          <p:cNvPr id="15" name="Subtitle 2"/>
          <p:cNvSpPr>
            <a:spLocks noGrp="1"/>
          </p:cNvSpPr>
          <p:nvPr>
            <p:ph type="subTitle" idx="1"/>
          </p:nvPr>
        </p:nvSpPr>
        <p:spPr>
          <a:xfrm>
            <a:off x="1966146" y="3611081"/>
            <a:ext cx="3554633" cy="610007"/>
          </a:xfrm>
        </p:spPr>
        <p:txBody>
          <a:bodyPr/>
          <a:lstStyle>
            <a:lvl1pPr marL="0" indent="0" algn="l">
              <a:buNone/>
              <a:defRPr sz="1350" b="1">
                <a:solidFill>
                  <a:schemeClr val="bg1"/>
                </a:solidFill>
                <a:effectLst/>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CN" altLang="en-US" dirty="0" smtClean="0"/>
              <a:t>单击以编辑母版副标题样式</a:t>
            </a:r>
            <a:endParaRPr lang="zh-CN" altLang="en-US" dirty="0"/>
          </a:p>
        </p:txBody>
      </p:sp>
      <p:sp>
        <p:nvSpPr>
          <p:cNvPr id="17" name="文本占位符 16"/>
          <p:cNvSpPr>
            <a:spLocks noGrp="1"/>
          </p:cNvSpPr>
          <p:nvPr>
            <p:ph type="body" sz="quarter" idx="10" hasCustomPrompt="1"/>
          </p:nvPr>
        </p:nvSpPr>
        <p:spPr>
          <a:xfrm>
            <a:off x="878337" y="2420890"/>
            <a:ext cx="798617" cy="12865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0" indent="0">
              <a:buNone/>
              <a:defRPr lang="zh-CN" altLang="en-US" sz="7760" b="1" kern="1200" dirty="0">
                <a:solidFill>
                  <a:srgbClr val="FFFFFF"/>
                </a:solidFill>
                <a:latin typeface="微软雅黑" panose="020B0503020204020204" pitchFamily="34" charset="-122"/>
                <a:ea typeface="微软雅黑" panose="020B0503020204020204" pitchFamily="34" charset="-122"/>
              </a:defRPr>
            </a:lvl1pPr>
          </a:lstStyle>
          <a:p>
            <a:pPr lvl="0" defTabSz="514145">
              <a:spcBef>
                <a:spcPct val="0"/>
              </a:spcBef>
            </a:pPr>
            <a:r>
              <a:rPr lang="en-US" altLang="zh-CN" dirty="0" smtClean="0"/>
              <a:t>1</a:t>
            </a:r>
            <a:endParaRPr lang="zh-CN" altLang="en-US" dirty="0"/>
          </a:p>
        </p:txBody>
      </p:sp>
    </p:spTree>
    <p:extLst>
      <p:ext uri="{BB962C8B-B14F-4D97-AF65-F5344CB8AC3E}">
        <p14:creationId xmlns:p14="http://schemas.microsoft.com/office/powerpoint/2010/main" val="10973608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1000"/>
                                        <p:tgtEl>
                                          <p:spTgt spid="5"/>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31"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300" fill="hold"/>
                                        <p:tgtEl>
                                          <p:spTgt spid="8"/>
                                        </p:tgtEl>
                                        <p:attrNameLst>
                                          <p:attrName>ppt_w</p:attrName>
                                        </p:attrNameLst>
                                      </p:cBhvr>
                                      <p:tavLst>
                                        <p:tav tm="0">
                                          <p:val>
                                            <p:fltVal val="0"/>
                                          </p:val>
                                        </p:tav>
                                        <p:tav tm="100000">
                                          <p:val>
                                            <p:strVal val="#ppt_w"/>
                                          </p:val>
                                        </p:tav>
                                      </p:tavLst>
                                    </p:anim>
                                    <p:anim calcmode="lin" valueType="num">
                                      <p:cBhvr>
                                        <p:cTn id="20" dur="300" fill="hold"/>
                                        <p:tgtEl>
                                          <p:spTgt spid="8"/>
                                        </p:tgtEl>
                                        <p:attrNameLst>
                                          <p:attrName>ppt_h</p:attrName>
                                        </p:attrNameLst>
                                      </p:cBhvr>
                                      <p:tavLst>
                                        <p:tav tm="0">
                                          <p:val>
                                            <p:fltVal val="0"/>
                                          </p:val>
                                        </p:tav>
                                        <p:tav tm="100000">
                                          <p:val>
                                            <p:strVal val="#ppt_h"/>
                                          </p:val>
                                        </p:tav>
                                      </p:tavLst>
                                    </p:anim>
                                    <p:anim calcmode="lin" valueType="num">
                                      <p:cBhvr>
                                        <p:cTn id="21" dur="300" fill="hold"/>
                                        <p:tgtEl>
                                          <p:spTgt spid="8"/>
                                        </p:tgtEl>
                                        <p:attrNameLst>
                                          <p:attrName>style.rotation</p:attrName>
                                        </p:attrNameLst>
                                      </p:cBhvr>
                                      <p:tavLst>
                                        <p:tav tm="0">
                                          <p:val>
                                            <p:fltVal val="90"/>
                                          </p:val>
                                        </p:tav>
                                        <p:tav tm="100000">
                                          <p:val>
                                            <p:fltVal val="0"/>
                                          </p:val>
                                        </p:tav>
                                      </p:tavLst>
                                    </p:anim>
                                    <p:animEffect transition="in" filter="fade">
                                      <p:cBhvr>
                                        <p:cTn id="22" dur="300"/>
                                        <p:tgtEl>
                                          <p:spTgt spid="8"/>
                                        </p:tgtEl>
                                      </p:cBhvr>
                                    </p:animEffect>
                                  </p:childTnLst>
                                </p:cTn>
                              </p:par>
                            </p:childTnLst>
                          </p:cTn>
                        </p:par>
                        <p:par>
                          <p:cTn id="23" fill="hold">
                            <p:stCondLst>
                              <p:cond delay="1800"/>
                            </p:stCondLst>
                            <p:childTnLst>
                              <p:par>
                                <p:cTn id="24" presetID="42"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400"/>
                                        <p:tgtEl>
                                          <p:spTgt spid="9"/>
                                        </p:tgtEl>
                                      </p:cBhvr>
                                    </p:animEffect>
                                    <p:anim calcmode="lin" valueType="num">
                                      <p:cBhvr>
                                        <p:cTn id="27" dur="400" fill="hold"/>
                                        <p:tgtEl>
                                          <p:spTgt spid="9"/>
                                        </p:tgtEl>
                                        <p:attrNameLst>
                                          <p:attrName>ppt_x</p:attrName>
                                        </p:attrNameLst>
                                      </p:cBhvr>
                                      <p:tavLst>
                                        <p:tav tm="0">
                                          <p:val>
                                            <p:strVal val="#ppt_x"/>
                                          </p:val>
                                        </p:tav>
                                        <p:tav tm="100000">
                                          <p:val>
                                            <p:strVal val="#ppt_x"/>
                                          </p:val>
                                        </p:tav>
                                      </p:tavLst>
                                    </p:anim>
                                    <p:anim calcmode="lin" valueType="num">
                                      <p:cBhvr>
                                        <p:cTn id="28" dur="4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2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400"/>
                                        <p:tgtEl>
                                          <p:spTgt spid="10"/>
                                        </p:tgtEl>
                                      </p:cBhvr>
                                    </p:animEffect>
                                    <p:anim calcmode="lin" valueType="num">
                                      <p:cBhvr>
                                        <p:cTn id="32" dur="400" fill="hold"/>
                                        <p:tgtEl>
                                          <p:spTgt spid="10"/>
                                        </p:tgtEl>
                                        <p:attrNameLst>
                                          <p:attrName>ppt_x</p:attrName>
                                        </p:attrNameLst>
                                      </p:cBhvr>
                                      <p:tavLst>
                                        <p:tav tm="0">
                                          <p:val>
                                            <p:strVal val="#ppt_x"/>
                                          </p:val>
                                        </p:tav>
                                        <p:tav tm="100000">
                                          <p:val>
                                            <p:strVal val="#ppt_x"/>
                                          </p:val>
                                        </p:tav>
                                      </p:tavLst>
                                    </p:anim>
                                    <p:anim calcmode="lin" valueType="num">
                                      <p:cBhvr>
                                        <p:cTn id="33" dur="4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2400"/>
                            </p:stCondLst>
                            <p:childTnLst>
                              <p:par>
                                <p:cTn id="35" presetID="42"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anim calcmode="lin" valueType="num">
                                      <p:cBhvr>
                                        <p:cTn id="38" dur="500" fill="hold"/>
                                        <p:tgtEl>
                                          <p:spTgt spid="14"/>
                                        </p:tgtEl>
                                        <p:attrNameLst>
                                          <p:attrName>ppt_x</p:attrName>
                                        </p:attrNameLst>
                                      </p:cBhvr>
                                      <p:tavLst>
                                        <p:tav tm="0">
                                          <p:val>
                                            <p:strVal val="#ppt_x"/>
                                          </p:val>
                                        </p:tav>
                                        <p:tav tm="100000">
                                          <p:val>
                                            <p:strVal val="#ppt_x"/>
                                          </p:val>
                                        </p:tav>
                                      </p:tavLst>
                                    </p:anim>
                                    <p:anim calcmode="lin" valueType="num">
                                      <p:cBhvr>
                                        <p:cTn id="39" dur="500" fill="hold"/>
                                        <p:tgtEl>
                                          <p:spTgt spid="14"/>
                                        </p:tgtEl>
                                        <p:attrNameLst>
                                          <p:attrName>ppt_y</p:attrName>
                                        </p:attrNameLst>
                                      </p:cBhvr>
                                      <p:tavLst>
                                        <p:tav tm="0">
                                          <p:val>
                                            <p:strVal val="#ppt_y+.1"/>
                                          </p:val>
                                        </p:tav>
                                        <p:tav tm="100000">
                                          <p:val>
                                            <p:strVal val="#ppt_y"/>
                                          </p:val>
                                        </p:tav>
                                      </p:tavLst>
                                    </p:anim>
                                  </p:childTnLst>
                                </p:cTn>
                              </p:par>
                              <p:par>
                                <p:cTn id="40" presetID="22" presetClass="entr" presetSubtype="4"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down)">
                                      <p:cBhvr>
                                        <p:cTn id="42" dur="500"/>
                                        <p:tgtEl>
                                          <p:spTgt spid="2"/>
                                        </p:tgtEl>
                                      </p:cBhvr>
                                    </p:animEffect>
                                  </p:childTnLst>
                                </p:cTn>
                              </p:par>
                            </p:childTnLst>
                          </p:cTn>
                        </p:par>
                        <p:par>
                          <p:cTn id="43" fill="hold">
                            <p:stCondLst>
                              <p:cond delay="2900"/>
                            </p:stCondLst>
                            <p:childTnLst>
                              <p:par>
                                <p:cTn id="44" presetID="31"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 calcmode="lin" valueType="num">
                                      <p:cBhvr>
                                        <p:cTn id="48" dur="500" fill="hold"/>
                                        <p:tgtEl>
                                          <p:spTgt spid="17"/>
                                        </p:tgtEl>
                                        <p:attrNameLst>
                                          <p:attrName>style.rotation</p:attrName>
                                        </p:attrNameLst>
                                      </p:cBhvr>
                                      <p:tavLst>
                                        <p:tav tm="0">
                                          <p:val>
                                            <p:fltVal val="90"/>
                                          </p:val>
                                        </p:tav>
                                        <p:tav tm="100000">
                                          <p:val>
                                            <p:fltVal val="0"/>
                                          </p:val>
                                        </p:tav>
                                      </p:tavLst>
                                    </p:anim>
                                    <p:animEffect transition="in" filter="fade">
                                      <p:cBhvr>
                                        <p:cTn id="49" dur="500"/>
                                        <p:tgtEl>
                                          <p:spTgt spid="17"/>
                                        </p:tgtEl>
                                      </p:cBhvr>
                                    </p:animEffect>
                                  </p:childTnLst>
                                </p:cTn>
                              </p:par>
                            </p:childTnLst>
                          </p:cTn>
                        </p:par>
                        <p:par>
                          <p:cTn id="50" fill="hold">
                            <p:stCondLst>
                              <p:cond delay="3400"/>
                            </p:stCondLst>
                            <p:childTnLst>
                              <p:par>
                                <p:cTn id="51" presetID="22" presetClass="entr" presetSubtype="8" fill="hold" grpId="0" nodeType="after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animEffect transition="in" filter="wipe(left)">
                                      <p:cBhvr>
                                        <p:cTn id="5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2"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p:tmplLst>
          <p:tmpl>
            <p:tnLst>
              <p:par>
                <p:cTn presetID="31"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 calcmode="lin" valueType="num">
                      <p:cBhvr>
                        <p:cTn dur="500" fill="hold"/>
                        <p:tgtEl>
                          <p:spTgt spid="17"/>
                        </p:tgtEl>
                        <p:attrNameLst>
                          <p:attrName>style.rotation</p:attrName>
                        </p:attrNameLst>
                      </p:cBhvr>
                      <p:tavLst>
                        <p:tav tm="0">
                          <p:val>
                            <p:fltVal val="90"/>
                          </p:val>
                        </p:tav>
                        <p:tav tm="100000">
                          <p:val>
                            <p:fltVal val="0"/>
                          </p:val>
                        </p:tav>
                      </p:tavLst>
                    </p:anim>
                    <p:animEffect transition="in" filter="fade">
                      <p:cBhvr>
                        <p:cTn dur="500"/>
                        <p:tgtEl>
                          <p:spTgt spid="17"/>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五边形 1"/>
          <p:cNvSpPr/>
          <p:nvPr userDrawn="1"/>
        </p:nvSpPr>
        <p:spPr>
          <a:xfrm>
            <a:off x="1" y="260648"/>
            <a:ext cx="4644008" cy="576064"/>
          </a:xfrm>
          <a:prstGeom prst="homePlate">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788"/>
          </a:p>
        </p:txBody>
      </p:sp>
      <p:sp>
        <p:nvSpPr>
          <p:cNvPr id="3" name="Content Placeholder 2"/>
          <p:cNvSpPr>
            <a:spLocks noGrp="1"/>
          </p:cNvSpPr>
          <p:nvPr>
            <p:ph idx="1"/>
          </p:nvPr>
        </p:nvSpPr>
        <p:spPr>
          <a:xfrm>
            <a:off x="251520" y="729491"/>
            <a:ext cx="8568952" cy="5073427"/>
          </a:xfrm>
        </p:spPr>
        <p:txBody>
          <a:bodyPr/>
          <a:lstStyle>
            <a:lvl1pPr>
              <a:defRPr sz="1350">
                <a:latin typeface="微软雅黑" pitchFamily="34" charset="-122"/>
                <a:ea typeface="微软雅黑" pitchFamily="34" charset="-122"/>
              </a:defRPr>
            </a:lvl1pPr>
            <a:lvl2pPr>
              <a:defRPr sz="1125">
                <a:latin typeface="微软雅黑" pitchFamily="34" charset="-122"/>
                <a:ea typeface="微软雅黑" pitchFamily="34" charset="-122"/>
              </a:defRPr>
            </a:lvl2pPr>
            <a:lvl3pPr>
              <a:defRPr sz="1013">
                <a:latin typeface="微软雅黑" pitchFamily="34" charset="-122"/>
                <a:ea typeface="微软雅黑" pitchFamily="34" charset="-122"/>
              </a:defRPr>
            </a:lvl3pPr>
            <a:lvl4pPr>
              <a:defRPr sz="900">
                <a:latin typeface="微软雅黑" pitchFamily="34" charset="-122"/>
                <a:ea typeface="微软雅黑" pitchFamily="34" charset="-122"/>
              </a:defRPr>
            </a:lvl4pPr>
            <a:lvl5pPr>
              <a:defRPr sz="900">
                <a:latin typeface="微软雅黑" pitchFamily="34" charset="-122"/>
                <a:ea typeface="微软雅黑"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1" name="Title Placeholder 1"/>
          <p:cNvSpPr>
            <a:spLocks noGrp="1"/>
          </p:cNvSpPr>
          <p:nvPr>
            <p:ph type="title"/>
          </p:nvPr>
        </p:nvSpPr>
        <p:spPr>
          <a:xfrm>
            <a:off x="72008" y="274638"/>
            <a:ext cx="9144000" cy="562074"/>
          </a:xfrm>
          <a:prstGeom prst="rect">
            <a:avLst/>
          </a:prstGeom>
          <a:noFill/>
        </p:spPr>
        <p:txBody>
          <a:bodyPr rtlCol="0">
            <a:noAutofit/>
          </a:bodyPr>
          <a:lstStyle>
            <a:lvl1pPr algn="l">
              <a:defRPr sz="1575" b="1">
                <a:solidFill>
                  <a:schemeClr val="bg1"/>
                </a:solidFill>
                <a:effectLst>
                  <a:outerShdw blurRad="38100" dist="38100" dir="2700000" algn="tl">
                    <a:srgbClr val="000000">
                      <a:alpha val="43137"/>
                    </a:srgbClr>
                  </a:outerShdw>
                </a:effectLst>
              </a:defRPr>
            </a:lvl1pPr>
          </a:lstStyle>
          <a:p>
            <a:r>
              <a:rPr lang="zh-CN" altLang="en-US" dirty="0" smtClean="0"/>
              <a:t>单击此处编辑母版标题样式</a:t>
            </a:r>
            <a:endParaRPr lang="zh-CN" altLang="en-US" dirty="0"/>
          </a:p>
        </p:txBody>
      </p:sp>
      <p:sp>
        <p:nvSpPr>
          <p:cNvPr id="23" name="图片占位符 22"/>
          <p:cNvSpPr>
            <a:spLocks noGrp="1"/>
          </p:cNvSpPr>
          <p:nvPr>
            <p:ph type="pic" sz="quarter" idx="16"/>
          </p:nvPr>
        </p:nvSpPr>
        <p:spPr>
          <a:xfrm rot="10800000">
            <a:off x="7056276" y="5731499"/>
            <a:ext cx="2214246" cy="986158"/>
          </a:xfrm>
          <a:custGeom>
            <a:avLst/>
            <a:gdLst>
              <a:gd name="connsiteX0" fmla="*/ 1058700 w 2952328"/>
              <a:gd name="connsiteY0" fmla="*/ 433805 h 986158"/>
              <a:gd name="connsiteX1" fmla="*/ 745516 w 2952328"/>
              <a:gd name="connsiteY1" fmla="*/ 0 h 986158"/>
              <a:gd name="connsiteX2" fmla="*/ 1371884 w 2952328"/>
              <a:gd name="connsiteY2" fmla="*/ 0 h 986158"/>
              <a:gd name="connsiteX3" fmla="*/ 1847056 w 2952328"/>
              <a:gd name="connsiteY3" fmla="*/ 433805 h 986158"/>
              <a:gd name="connsiteX4" fmla="*/ 1533872 w 2952328"/>
              <a:gd name="connsiteY4" fmla="*/ 0 h 986158"/>
              <a:gd name="connsiteX5" fmla="*/ 2160240 w 2952328"/>
              <a:gd name="connsiteY5" fmla="*/ 0 h 986158"/>
              <a:gd name="connsiteX6" fmla="*/ 2639144 w 2952328"/>
              <a:gd name="connsiteY6" fmla="*/ 433805 h 986158"/>
              <a:gd name="connsiteX7" fmla="*/ 2325960 w 2952328"/>
              <a:gd name="connsiteY7" fmla="*/ 0 h 986158"/>
              <a:gd name="connsiteX8" fmla="*/ 2952328 w 2952328"/>
              <a:gd name="connsiteY8" fmla="*/ 0 h 986158"/>
              <a:gd name="connsiteX9" fmla="*/ 1007424 w 2952328"/>
              <a:gd name="connsiteY9" fmla="*/ 433806 h 986158"/>
              <a:gd name="connsiteX10" fmla="*/ 381056 w 2952328"/>
              <a:gd name="connsiteY10" fmla="*/ 433806 h 986158"/>
              <a:gd name="connsiteX11" fmla="*/ 694240 w 2952328"/>
              <a:gd name="connsiteY11" fmla="*/ 1 h 986158"/>
              <a:gd name="connsiteX12" fmla="*/ 1757360 w 2952328"/>
              <a:gd name="connsiteY12" fmla="*/ 433806 h 986158"/>
              <a:gd name="connsiteX13" fmla="*/ 1130992 w 2952328"/>
              <a:gd name="connsiteY13" fmla="*/ 433806 h 986158"/>
              <a:gd name="connsiteX14" fmla="*/ 1444176 w 2952328"/>
              <a:gd name="connsiteY14" fmla="*/ 1 h 986158"/>
              <a:gd name="connsiteX15" fmla="*/ 2538940 w 2952328"/>
              <a:gd name="connsiteY15" fmla="*/ 433806 h 986158"/>
              <a:gd name="connsiteX16" fmla="*/ 1912572 w 2952328"/>
              <a:gd name="connsiteY16" fmla="*/ 433806 h 986158"/>
              <a:gd name="connsiteX17" fmla="*/ 2225756 w 2952328"/>
              <a:gd name="connsiteY17" fmla="*/ 1 h 986158"/>
              <a:gd name="connsiteX18" fmla="*/ 694928 w 2952328"/>
              <a:gd name="connsiteY18" fmla="*/ 914150 h 986158"/>
              <a:gd name="connsiteX19" fmla="*/ 381744 w 2952328"/>
              <a:gd name="connsiteY19" fmla="*/ 480345 h 986158"/>
              <a:gd name="connsiteX20" fmla="*/ 1008112 w 2952328"/>
              <a:gd name="connsiteY20" fmla="*/ 480345 h 986158"/>
              <a:gd name="connsiteX21" fmla="*/ 626368 w 2952328"/>
              <a:gd name="connsiteY21" fmla="*/ 986158 h 986158"/>
              <a:gd name="connsiteX22" fmla="*/ 0 w 2952328"/>
              <a:gd name="connsiteY22" fmla="*/ 986158 h 986158"/>
              <a:gd name="connsiteX23" fmla="*/ 313184 w 2952328"/>
              <a:gd name="connsiteY23" fmla="*/ 552353 h 98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52328" h="986158">
                <a:moveTo>
                  <a:pt x="1058700" y="433805"/>
                </a:moveTo>
                <a:lnTo>
                  <a:pt x="745516" y="0"/>
                </a:lnTo>
                <a:lnTo>
                  <a:pt x="1371884" y="0"/>
                </a:lnTo>
                <a:close/>
                <a:moveTo>
                  <a:pt x="1847056" y="433805"/>
                </a:moveTo>
                <a:lnTo>
                  <a:pt x="1533872" y="0"/>
                </a:lnTo>
                <a:lnTo>
                  <a:pt x="2160240" y="0"/>
                </a:lnTo>
                <a:close/>
                <a:moveTo>
                  <a:pt x="2639144" y="433805"/>
                </a:moveTo>
                <a:lnTo>
                  <a:pt x="2325960" y="0"/>
                </a:lnTo>
                <a:lnTo>
                  <a:pt x="2952328" y="0"/>
                </a:lnTo>
                <a:close/>
                <a:moveTo>
                  <a:pt x="1007424" y="433806"/>
                </a:moveTo>
                <a:lnTo>
                  <a:pt x="381056" y="433806"/>
                </a:lnTo>
                <a:lnTo>
                  <a:pt x="694240" y="1"/>
                </a:lnTo>
                <a:close/>
                <a:moveTo>
                  <a:pt x="1757360" y="433806"/>
                </a:moveTo>
                <a:lnTo>
                  <a:pt x="1130992" y="433806"/>
                </a:lnTo>
                <a:lnTo>
                  <a:pt x="1444176" y="1"/>
                </a:lnTo>
                <a:close/>
                <a:moveTo>
                  <a:pt x="2538940" y="433806"/>
                </a:moveTo>
                <a:lnTo>
                  <a:pt x="1912572" y="433806"/>
                </a:lnTo>
                <a:lnTo>
                  <a:pt x="2225756" y="1"/>
                </a:lnTo>
                <a:close/>
                <a:moveTo>
                  <a:pt x="694928" y="914150"/>
                </a:moveTo>
                <a:lnTo>
                  <a:pt x="381744" y="480345"/>
                </a:lnTo>
                <a:lnTo>
                  <a:pt x="1008112" y="480345"/>
                </a:lnTo>
                <a:close/>
                <a:moveTo>
                  <a:pt x="626368" y="986158"/>
                </a:moveTo>
                <a:lnTo>
                  <a:pt x="0" y="986158"/>
                </a:lnTo>
                <a:lnTo>
                  <a:pt x="313184" y="552353"/>
                </a:lnTo>
                <a:close/>
              </a:path>
            </a:pathLst>
          </a:custGeom>
        </p:spPr>
        <p:txBody>
          <a:bodyPr wrap="square">
            <a:noAutofit/>
          </a:bodyPr>
          <a:lstStyle/>
          <a:p>
            <a:endParaRPr lang="zh-CN" altLang="en-US" dirty="0"/>
          </a:p>
        </p:txBody>
      </p:sp>
    </p:spTree>
    <p:extLst>
      <p:ext uri="{BB962C8B-B14F-4D97-AF65-F5344CB8AC3E}">
        <p14:creationId xmlns:p14="http://schemas.microsoft.com/office/powerpoint/2010/main" val="24776319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Freeform 5"/>
          <p:cNvSpPr>
            <a:spLocks/>
          </p:cNvSpPr>
          <p:nvPr userDrawn="1"/>
        </p:nvSpPr>
        <p:spPr bwMode="auto">
          <a:xfrm>
            <a:off x="2481486" y="0"/>
            <a:ext cx="6662516" cy="318218"/>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tx1">
              <a:lumMod val="75000"/>
              <a:lumOff val="25000"/>
            </a:schemeClr>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4" name="Freeform 6"/>
          <p:cNvSpPr>
            <a:spLocks/>
          </p:cNvSpPr>
          <p:nvPr userDrawn="1"/>
        </p:nvSpPr>
        <p:spPr bwMode="auto">
          <a:xfrm>
            <a:off x="1" y="476672"/>
            <a:ext cx="4270295" cy="37373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5" name="Freeform 7"/>
          <p:cNvSpPr>
            <a:spLocks/>
          </p:cNvSpPr>
          <p:nvPr userDrawn="1"/>
        </p:nvSpPr>
        <p:spPr bwMode="auto">
          <a:xfrm>
            <a:off x="1" y="123051"/>
            <a:ext cx="8046673" cy="57191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7" name="Freeform 9"/>
          <p:cNvSpPr>
            <a:spLocks/>
          </p:cNvSpPr>
          <p:nvPr userDrawn="1"/>
        </p:nvSpPr>
        <p:spPr bwMode="auto">
          <a:xfrm>
            <a:off x="8568445" y="6453339"/>
            <a:ext cx="575557" cy="403325"/>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8" name="Freeform 10"/>
          <p:cNvSpPr>
            <a:spLocks/>
          </p:cNvSpPr>
          <p:nvPr userDrawn="1"/>
        </p:nvSpPr>
        <p:spPr bwMode="auto">
          <a:xfrm>
            <a:off x="8464263" y="6525347"/>
            <a:ext cx="679738" cy="331317"/>
          </a:xfrm>
          <a:custGeom>
            <a:avLst/>
            <a:gdLst>
              <a:gd name="T0" fmla="*/ 2467 w 2467"/>
              <a:gd name="T1" fmla="*/ 0 h 843"/>
              <a:gd name="T2" fmla="*/ 2467 w 2467"/>
              <a:gd name="T3" fmla="*/ 843 h 843"/>
              <a:gd name="T4" fmla="*/ 0 w 2467"/>
              <a:gd name="T5" fmla="*/ 843 h 843"/>
              <a:gd name="T6" fmla="*/ 533 w 2467"/>
              <a:gd name="T7" fmla="*/ 0 h 843"/>
              <a:gd name="T8" fmla="*/ 2467 w 2467"/>
              <a:gd name="T9" fmla="*/ 0 h 843"/>
            </a:gdLst>
            <a:ahLst/>
            <a:cxnLst>
              <a:cxn ang="0">
                <a:pos x="T0" y="T1"/>
              </a:cxn>
              <a:cxn ang="0">
                <a:pos x="T2" y="T3"/>
              </a:cxn>
              <a:cxn ang="0">
                <a:pos x="T4" y="T5"/>
              </a:cxn>
              <a:cxn ang="0">
                <a:pos x="T6" y="T7"/>
              </a:cxn>
              <a:cxn ang="0">
                <a:pos x="T8" y="T9"/>
              </a:cxn>
            </a:cxnLst>
            <a:rect l="0" t="0" r="r" b="b"/>
            <a:pathLst>
              <a:path w="2467" h="843">
                <a:moveTo>
                  <a:pt x="2467" y="0"/>
                </a:moveTo>
                <a:lnTo>
                  <a:pt x="2467" y="843"/>
                </a:lnTo>
                <a:lnTo>
                  <a:pt x="0" y="843"/>
                </a:lnTo>
                <a:lnTo>
                  <a:pt x="533" y="0"/>
                </a:lnTo>
                <a:lnTo>
                  <a:pt x="2467"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1" name="TextBox 5"/>
          <p:cNvSpPr txBox="1">
            <a:spLocks noChangeArrowheads="1"/>
          </p:cNvSpPr>
          <p:nvPr userDrawn="1"/>
        </p:nvSpPr>
        <p:spPr bwMode="auto">
          <a:xfrm>
            <a:off x="8804914" y="6525346"/>
            <a:ext cx="325731" cy="230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514350" eaLnBrk="1" fontAlgn="auto" latinLnBrk="0" hangingPunct="1">
              <a:lnSpc>
                <a:spcPct val="100000"/>
              </a:lnSpc>
              <a:spcBef>
                <a:spcPts val="0"/>
              </a:spcBef>
              <a:spcAft>
                <a:spcPts val="0"/>
              </a:spcAft>
              <a:buClrTx/>
              <a:buSzTx/>
              <a:buFontTx/>
              <a:buNone/>
              <a:tabLst/>
              <a:defRPr/>
            </a:pPr>
            <a:fld id="{3161CE9B-5973-44A4-9CC8-F1B63640A982}" type="slidenum">
              <a:rPr kumimoji="0" lang="zh-CN" altLang="en-US" sz="899"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pPr marL="0" marR="0" lvl="0" indent="0" algn="ctr" defTabSz="514350" eaLnBrk="1" fontAlgn="auto" latinLnBrk="0" hangingPunct="1">
                <a:lnSpc>
                  <a:spcPct val="100000"/>
                </a:lnSpc>
                <a:spcBef>
                  <a:spcPts val="0"/>
                </a:spcBef>
                <a:spcAft>
                  <a:spcPts val="0"/>
                </a:spcAft>
                <a:buClrTx/>
                <a:buSzTx/>
                <a:buFontTx/>
                <a:buNone/>
                <a:tabLst/>
                <a:defRPr/>
              </a:pPr>
              <a:t>‹#›</a:t>
            </a:fld>
            <a:endParaRPr kumimoji="0" lang="zh-CN" altLang="en-US" sz="899"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sp>
        <p:nvSpPr>
          <p:cNvPr id="12" name="标题 11"/>
          <p:cNvSpPr>
            <a:spLocks noGrp="1"/>
          </p:cNvSpPr>
          <p:nvPr>
            <p:ph type="title"/>
          </p:nvPr>
        </p:nvSpPr>
        <p:spPr>
          <a:xfrm>
            <a:off x="521550" y="239784"/>
            <a:ext cx="5292588" cy="3519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1687" b="1" kern="1200" dirty="0">
                <a:solidFill>
                  <a:srgbClr val="FFFFFF"/>
                </a:solidFill>
                <a:latin typeface="微软雅黑" panose="020B0503020204020204" pitchFamily="34" charset="-122"/>
                <a:ea typeface="微软雅黑" panose="020B0503020204020204" pitchFamily="34" charset="-122"/>
                <a:cs typeface="+mn-cs"/>
              </a:defRPr>
            </a:lvl1pPr>
          </a:lstStyle>
          <a:p>
            <a:pPr lvl="0" algn="l" defTabSz="514145"/>
            <a:r>
              <a:rPr lang="zh-CN" altLang="en-US" dirty="0" smtClean="0"/>
              <a:t>单击此处编辑母版标题样式</a:t>
            </a:r>
            <a:endParaRPr lang="zh-CN" altLang="en-US" dirty="0"/>
          </a:p>
        </p:txBody>
      </p:sp>
      <p:sp>
        <p:nvSpPr>
          <p:cNvPr id="14" name="Content Placeholder 2"/>
          <p:cNvSpPr>
            <a:spLocks noGrp="1"/>
          </p:cNvSpPr>
          <p:nvPr>
            <p:ph idx="1"/>
          </p:nvPr>
        </p:nvSpPr>
        <p:spPr>
          <a:xfrm>
            <a:off x="551658" y="1188250"/>
            <a:ext cx="8124800" cy="5073427"/>
          </a:xfrm>
        </p:spPr>
        <p:txBody>
          <a:bodyPr/>
          <a:lstStyle>
            <a:lvl1pPr>
              <a:defRPr sz="1575">
                <a:latin typeface="微软雅黑" pitchFamily="34" charset="-122"/>
                <a:ea typeface="微软雅黑" pitchFamily="34" charset="-122"/>
              </a:defRPr>
            </a:lvl1pPr>
            <a:lvl2pPr>
              <a:defRPr sz="1350">
                <a:latin typeface="微软雅黑" pitchFamily="34" charset="-122"/>
                <a:ea typeface="微软雅黑" pitchFamily="34" charset="-122"/>
              </a:defRPr>
            </a:lvl2pPr>
            <a:lvl3pPr>
              <a:defRPr sz="1125">
                <a:latin typeface="微软雅黑" pitchFamily="34" charset="-122"/>
                <a:ea typeface="微软雅黑" pitchFamily="34" charset="-122"/>
              </a:defRPr>
            </a:lvl3pPr>
            <a:lvl4pPr>
              <a:defRPr sz="1013">
                <a:latin typeface="微软雅黑" pitchFamily="34" charset="-122"/>
                <a:ea typeface="微软雅黑" pitchFamily="34" charset="-122"/>
              </a:defRPr>
            </a:lvl4pPr>
            <a:lvl5pPr>
              <a:defRPr sz="1013">
                <a:latin typeface="微软雅黑" pitchFamily="34" charset="-122"/>
                <a:ea typeface="微软雅黑"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7639567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par>
                                <p:cTn id="11" presetID="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p:tgtEl>
                                          <p:spTgt spid="7"/>
                                        </p:tgtEl>
                                      </p:cBhvr>
                                    </p:animEffect>
                                    <p:anim calcmode="lin" valueType="num">
                                      <p:cBhvr>
                                        <p:cTn id="18" dur="400" fill="hold"/>
                                        <p:tgtEl>
                                          <p:spTgt spid="7"/>
                                        </p:tgtEl>
                                        <p:attrNameLst>
                                          <p:attrName>ppt_x</p:attrName>
                                        </p:attrNameLst>
                                      </p:cBhvr>
                                      <p:tavLst>
                                        <p:tav tm="0">
                                          <p:val>
                                            <p:strVal val="#ppt_x"/>
                                          </p:val>
                                        </p:tav>
                                        <p:tav tm="100000">
                                          <p:val>
                                            <p:strVal val="#ppt_x"/>
                                          </p:val>
                                        </p:tav>
                                      </p:tavLst>
                                    </p:anim>
                                    <p:anim calcmode="lin" valueType="num">
                                      <p:cBhvr>
                                        <p:cTn id="19" dur="4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400"/>
                                        <p:tgtEl>
                                          <p:spTgt spid="8"/>
                                        </p:tgtEl>
                                      </p:cBhvr>
                                    </p:animEffect>
                                    <p:anim calcmode="lin" valueType="num">
                                      <p:cBhvr>
                                        <p:cTn id="23" dur="400" fill="hold"/>
                                        <p:tgtEl>
                                          <p:spTgt spid="8"/>
                                        </p:tgtEl>
                                        <p:attrNameLst>
                                          <p:attrName>ppt_x</p:attrName>
                                        </p:attrNameLst>
                                      </p:cBhvr>
                                      <p:tavLst>
                                        <p:tav tm="0">
                                          <p:val>
                                            <p:strVal val="#ppt_x"/>
                                          </p:val>
                                        </p:tav>
                                        <p:tav tm="100000">
                                          <p:val>
                                            <p:strVal val="#ppt_x"/>
                                          </p:val>
                                        </p:tav>
                                      </p:tavLst>
                                    </p:anim>
                                    <p:anim calcmode="lin" valueType="num">
                                      <p:cBhvr>
                                        <p:cTn id="24" dur="4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300" fill="hold"/>
                                        <p:tgtEl>
                                          <p:spTgt spid="11"/>
                                        </p:tgtEl>
                                        <p:attrNameLst>
                                          <p:attrName>ppt_w</p:attrName>
                                        </p:attrNameLst>
                                      </p:cBhvr>
                                      <p:tavLst>
                                        <p:tav tm="0">
                                          <p:val>
                                            <p:fltVal val="0"/>
                                          </p:val>
                                        </p:tav>
                                        <p:tav tm="100000">
                                          <p:val>
                                            <p:strVal val="#ppt_w"/>
                                          </p:val>
                                        </p:tav>
                                      </p:tavLst>
                                    </p:anim>
                                    <p:anim calcmode="lin" valueType="num">
                                      <p:cBhvr>
                                        <p:cTn id="29" dur="300" fill="hold"/>
                                        <p:tgtEl>
                                          <p:spTgt spid="11"/>
                                        </p:tgtEl>
                                        <p:attrNameLst>
                                          <p:attrName>ppt_h</p:attrName>
                                        </p:attrNameLst>
                                      </p:cBhvr>
                                      <p:tavLst>
                                        <p:tav tm="0">
                                          <p:val>
                                            <p:fltVal val="0"/>
                                          </p:val>
                                        </p:tav>
                                        <p:tav tm="100000">
                                          <p:val>
                                            <p:strVal val="#ppt_h"/>
                                          </p:val>
                                        </p:tav>
                                      </p:tavLst>
                                    </p:anim>
                                    <p:anim calcmode="lin" valueType="num">
                                      <p:cBhvr>
                                        <p:cTn id="30" dur="300" fill="hold"/>
                                        <p:tgtEl>
                                          <p:spTgt spid="11"/>
                                        </p:tgtEl>
                                        <p:attrNameLst>
                                          <p:attrName>style.rotation</p:attrName>
                                        </p:attrNameLst>
                                      </p:cBhvr>
                                      <p:tavLst>
                                        <p:tav tm="0">
                                          <p:val>
                                            <p:fltVal val="90"/>
                                          </p:val>
                                        </p:tav>
                                        <p:tav tm="100000">
                                          <p:val>
                                            <p:fltVal val="0"/>
                                          </p:val>
                                        </p:tav>
                                      </p:tavLst>
                                    </p:anim>
                                    <p:animEffect transition="in" filter="fade">
                                      <p:cBhvr>
                                        <p:cTn id="31"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图形">
    <p:spTree>
      <p:nvGrpSpPr>
        <p:cNvPr id="1" name=""/>
        <p:cNvGrpSpPr/>
        <p:nvPr/>
      </p:nvGrpSpPr>
      <p:grpSpPr>
        <a:xfrm>
          <a:off x="0" y="0"/>
          <a:ext cx="0" cy="0"/>
          <a:chOff x="0" y="0"/>
          <a:chExt cx="0" cy="0"/>
        </a:xfrm>
      </p:grpSpPr>
      <p:sp>
        <p:nvSpPr>
          <p:cNvPr id="3" name="Freeform 5"/>
          <p:cNvSpPr>
            <a:spLocks/>
          </p:cNvSpPr>
          <p:nvPr userDrawn="1"/>
        </p:nvSpPr>
        <p:spPr bwMode="auto">
          <a:xfrm>
            <a:off x="2481486" y="0"/>
            <a:ext cx="6662516" cy="318218"/>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tx1">
              <a:lumMod val="75000"/>
              <a:lumOff val="25000"/>
            </a:schemeClr>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4" name="Freeform 6"/>
          <p:cNvSpPr>
            <a:spLocks/>
          </p:cNvSpPr>
          <p:nvPr userDrawn="1"/>
        </p:nvSpPr>
        <p:spPr bwMode="auto">
          <a:xfrm>
            <a:off x="1" y="476672"/>
            <a:ext cx="4270295" cy="37373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5" name="Freeform 7"/>
          <p:cNvSpPr>
            <a:spLocks/>
          </p:cNvSpPr>
          <p:nvPr userDrawn="1"/>
        </p:nvSpPr>
        <p:spPr bwMode="auto">
          <a:xfrm>
            <a:off x="1" y="123051"/>
            <a:ext cx="8046673" cy="57191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7" name="Freeform 9"/>
          <p:cNvSpPr>
            <a:spLocks/>
          </p:cNvSpPr>
          <p:nvPr userDrawn="1"/>
        </p:nvSpPr>
        <p:spPr bwMode="auto">
          <a:xfrm>
            <a:off x="8568445" y="6453339"/>
            <a:ext cx="575557" cy="403325"/>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8" name="Freeform 10"/>
          <p:cNvSpPr>
            <a:spLocks/>
          </p:cNvSpPr>
          <p:nvPr userDrawn="1"/>
        </p:nvSpPr>
        <p:spPr bwMode="auto">
          <a:xfrm>
            <a:off x="8464263" y="6525347"/>
            <a:ext cx="679738" cy="331317"/>
          </a:xfrm>
          <a:custGeom>
            <a:avLst/>
            <a:gdLst>
              <a:gd name="T0" fmla="*/ 2467 w 2467"/>
              <a:gd name="T1" fmla="*/ 0 h 843"/>
              <a:gd name="T2" fmla="*/ 2467 w 2467"/>
              <a:gd name="T3" fmla="*/ 843 h 843"/>
              <a:gd name="T4" fmla="*/ 0 w 2467"/>
              <a:gd name="T5" fmla="*/ 843 h 843"/>
              <a:gd name="T6" fmla="*/ 533 w 2467"/>
              <a:gd name="T7" fmla="*/ 0 h 843"/>
              <a:gd name="T8" fmla="*/ 2467 w 2467"/>
              <a:gd name="T9" fmla="*/ 0 h 843"/>
            </a:gdLst>
            <a:ahLst/>
            <a:cxnLst>
              <a:cxn ang="0">
                <a:pos x="T0" y="T1"/>
              </a:cxn>
              <a:cxn ang="0">
                <a:pos x="T2" y="T3"/>
              </a:cxn>
              <a:cxn ang="0">
                <a:pos x="T4" y="T5"/>
              </a:cxn>
              <a:cxn ang="0">
                <a:pos x="T6" y="T7"/>
              </a:cxn>
              <a:cxn ang="0">
                <a:pos x="T8" y="T9"/>
              </a:cxn>
            </a:cxnLst>
            <a:rect l="0" t="0" r="r" b="b"/>
            <a:pathLst>
              <a:path w="2467" h="843">
                <a:moveTo>
                  <a:pt x="2467" y="0"/>
                </a:moveTo>
                <a:lnTo>
                  <a:pt x="2467" y="843"/>
                </a:lnTo>
                <a:lnTo>
                  <a:pt x="0" y="843"/>
                </a:lnTo>
                <a:lnTo>
                  <a:pt x="533" y="0"/>
                </a:lnTo>
                <a:lnTo>
                  <a:pt x="2467"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1" name="TextBox 5"/>
          <p:cNvSpPr txBox="1">
            <a:spLocks noChangeArrowheads="1"/>
          </p:cNvSpPr>
          <p:nvPr userDrawn="1"/>
        </p:nvSpPr>
        <p:spPr bwMode="auto">
          <a:xfrm>
            <a:off x="8804914" y="6525346"/>
            <a:ext cx="325731" cy="230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514350" eaLnBrk="1" fontAlgn="auto" latinLnBrk="0" hangingPunct="1">
              <a:lnSpc>
                <a:spcPct val="100000"/>
              </a:lnSpc>
              <a:spcBef>
                <a:spcPts val="0"/>
              </a:spcBef>
              <a:spcAft>
                <a:spcPts val="0"/>
              </a:spcAft>
              <a:buClrTx/>
              <a:buSzTx/>
              <a:buFontTx/>
              <a:buNone/>
              <a:tabLst/>
              <a:defRPr/>
            </a:pPr>
            <a:fld id="{3161CE9B-5973-44A4-9CC8-F1B63640A982}" type="slidenum">
              <a:rPr kumimoji="0" lang="zh-CN" altLang="en-US" sz="899"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pPr marL="0" marR="0" lvl="0" indent="0" algn="ctr" defTabSz="514350" eaLnBrk="1" fontAlgn="auto" latinLnBrk="0" hangingPunct="1">
                <a:lnSpc>
                  <a:spcPct val="100000"/>
                </a:lnSpc>
                <a:spcBef>
                  <a:spcPts val="0"/>
                </a:spcBef>
                <a:spcAft>
                  <a:spcPts val="0"/>
                </a:spcAft>
                <a:buClrTx/>
                <a:buSzTx/>
                <a:buFontTx/>
                <a:buNone/>
                <a:tabLst/>
                <a:defRPr/>
              </a:pPr>
              <a:t>‹#›</a:t>
            </a:fld>
            <a:endParaRPr kumimoji="0" lang="zh-CN" altLang="en-US" sz="899"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sp>
        <p:nvSpPr>
          <p:cNvPr id="12" name="标题 11"/>
          <p:cNvSpPr>
            <a:spLocks noGrp="1"/>
          </p:cNvSpPr>
          <p:nvPr>
            <p:ph type="title"/>
          </p:nvPr>
        </p:nvSpPr>
        <p:spPr>
          <a:xfrm>
            <a:off x="521550" y="239784"/>
            <a:ext cx="5292588" cy="3519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1687" b="1" kern="1200" dirty="0">
                <a:solidFill>
                  <a:srgbClr val="FFFFFF"/>
                </a:solidFill>
                <a:latin typeface="微软雅黑" panose="020B0503020204020204" pitchFamily="34" charset="-122"/>
                <a:ea typeface="微软雅黑" panose="020B0503020204020204" pitchFamily="34" charset="-122"/>
                <a:cs typeface="+mn-cs"/>
              </a:defRPr>
            </a:lvl1pPr>
          </a:lstStyle>
          <a:p>
            <a:pPr lvl="0" algn="l" defTabSz="514145"/>
            <a:r>
              <a:rPr lang="zh-CN" altLang="en-US" dirty="0" smtClean="0"/>
              <a:t>单击此处编辑母版标题样式</a:t>
            </a:r>
            <a:endParaRPr lang="zh-CN" altLang="en-US" dirty="0"/>
          </a:p>
        </p:txBody>
      </p:sp>
    </p:spTree>
    <p:extLst>
      <p:ext uri="{BB962C8B-B14F-4D97-AF65-F5344CB8AC3E}">
        <p14:creationId xmlns:p14="http://schemas.microsoft.com/office/powerpoint/2010/main" val="22378119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par>
                                <p:cTn id="11" presetID="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p:tgtEl>
                                          <p:spTgt spid="7"/>
                                        </p:tgtEl>
                                      </p:cBhvr>
                                    </p:animEffect>
                                    <p:anim calcmode="lin" valueType="num">
                                      <p:cBhvr>
                                        <p:cTn id="18" dur="400" fill="hold"/>
                                        <p:tgtEl>
                                          <p:spTgt spid="7"/>
                                        </p:tgtEl>
                                        <p:attrNameLst>
                                          <p:attrName>ppt_x</p:attrName>
                                        </p:attrNameLst>
                                      </p:cBhvr>
                                      <p:tavLst>
                                        <p:tav tm="0">
                                          <p:val>
                                            <p:strVal val="#ppt_x"/>
                                          </p:val>
                                        </p:tav>
                                        <p:tav tm="100000">
                                          <p:val>
                                            <p:strVal val="#ppt_x"/>
                                          </p:val>
                                        </p:tav>
                                      </p:tavLst>
                                    </p:anim>
                                    <p:anim calcmode="lin" valueType="num">
                                      <p:cBhvr>
                                        <p:cTn id="19" dur="4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400"/>
                                        <p:tgtEl>
                                          <p:spTgt spid="8"/>
                                        </p:tgtEl>
                                      </p:cBhvr>
                                    </p:animEffect>
                                    <p:anim calcmode="lin" valueType="num">
                                      <p:cBhvr>
                                        <p:cTn id="23" dur="400" fill="hold"/>
                                        <p:tgtEl>
                                          <p:spTgt spid="8"/>
                                        </p:tgtEl>
                                        <p:attrNameLst>
                                          <p:attrName>ppt_x</p:attrName>
                                        </p:attrNameLst>
                                      </p:cBhvr>
                                      <p:tavLst>
                                        <p:tav tm="0">
                                          <p:val>
                                            <p:strVal val="#ppt_x"/>
                                          </p:val>
                                        </p:tav>
                                        <p:tav tm="100000">
                                          <p:val>
                                            <p:strVal val="#ppt_x"/>
                                          </p:val>
                                        </p:tav>
                                      </p:tavLst>
                                    </p:anim>
                                    <p:anim calcmode="lin" valueType="num">
                                      <p:cBhvr>
                                        <p:cTn id="24" dur="4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300" fill="hold"/>
                                        <p:tgtEl>
                                          <p:spTgt spid="11"/>
                                        </p:tgtEl>
                                        <p:attrNameLst>
                                          <p:attrName>ppt_w</p:attrName>
                                        </p:attrNameLst>
                                      </p:cBhvr>
                                      <p:tavLst>
                                        <p:tav tm="0">
                                          <p:val>
                                            <p:fltVal val="0"/>
                                          </p:val>
                                        </p:tav>
                                        <p:tav tm="100000">
                                          <p:val>
                                            <p:strVal val="#ppt_w"/>
                                          </p:val>
                                        </p:tav>
                                      </p:tavLst>
                                    </p:anim>
                                    <p:anim calcmode="lin" valueType="num">
                                      <p:cBhvr>
                                        <p:cTn id="29" dur="300" fill="hold"/>
                                        <p:tgtEl>
                                          <p:spTgt spid="11"/>
                                        </p:tgtEl>
                                        <p:attrNameLst>
                                          <p:attrName>ppt_h</p:attrName>
                                        </p:attrNameLst>
                                      </p:cBhvr>
                                      <p:tavLst>
                                        <p:tav tm="0">
                                          <p:val>
                                            <p:fltVal val="0"/>
                                          </p:val>
                                        </p:tav>
                                        <p:tav tm="100000">
                                          <p:val>
                                            <p:strVal val="#ppt_h"/>
                                          </p:val>
                                        </p:tav>
                                      </p:tavLst>
                                    </p:anim>
                                    <p:anim calcmode="lin" valueType="num">
                                      <p:cBhvr>
                                        <p:cTn id="30" dur="300" fill="hold"/>
                                        <p:tgtEl>
                                          <p:spTgt spid="11"/>
                                        </p:tgtEl>
                                        <p:attrNameLst>
                                          <p:attrName>style.rotation</p:attrName>
                                        </p:attrNameLst>
                                      </p:cBhvr>
                                      <p:tavLst>
                                        <p:tav tm="0">
                                          <p:val>
                                            <p:fltVal val="90"/>
                                          </p:val>
                                        </p:tav>
                                        <p:tav tm="100000">
                                          <p:val>
                                            <p:fltVal val="0"/>
                                          </p:val>
                                        </p:tav>
                                      </p:tavLst>
                                    </p:anim>
                                    <p:animEffect transition="in" filter="fade">
                                      <p:cBhvr>
                                        <p:cTn id="31"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7022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115890"/>
            <a:ext cx="7772400" cy="593725"/>
          </a:xfrm>
        </p:spPr>
        <p:txBody>
          <a:bodyPr/>
          <a:lstStyle/>
          <a:p>
            <a:r>
              <a:rPr lang="zh-CN" altLang="en-US" smtClean="0"/>
              <a:t>单击此处编辑母版标题样式</a:t>
            </a:r>
            <a:endParaRPr lang="zh-CN" altLang="en-US"/>
          </a:p>
        </p:txBody>
      </p:sp>
      <p:sp>
        <p:nvSpPr>
          <p:cNvPr id="3" name="剪贴画占位符 2"/>
          <p:cNvSpPr>
            <a:spLocks noGrp="1"/>
          </p:cNvSpPr>
          <p:nvPr>
            <p:ph type="clipArt" sz="half" idx="1"/>
          </p:nvPr>
        </p:nvSpPr>
        <p:spPr>
          <a:xfrm>
            <a:off x="250825" y="908050"/>
            <a:ext cx="4370388" cy="5257800"/>
          </a:xfrm>
        </p:spPr>
        <p:txBody>
          <a:bodyPr/>
          <a:lstStyle/>
          <a:p>
            <a:pPr lvl="0"/>
            <a:endParaRPr lang="zh-CN" altLang="en-US" noProof="0" smtClean="0"/>
          </a:p>
        </p:txBody>
      </p:sp>
      <p:sp>
        <p:nvSpPr>
          <p:cNvPr id="4" name="文本占位符 3"/>
          <p:cNvSpPr>
            <a:spLocks noGrp="1"/>
          </p:cNvSpPr>
          <p:nvPr>
            <p:ph type="body" sz="half" idx="2"/>
          </p:nvPr>
        </p:nvSpPr>
        <p:spPr>
          <a:xfrm>
            <a:off x="4773614" y="908050"/>
            <a:ext cx="4370387"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446171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141955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000066"/>
        </a:solidFill>
        <a:effectLst/>
      </p:bgPr>
    </p:bg>
    <p:spTree>
      <p:nvGrpSpPr>
        <p:cNvPr id="1" name=""/>
        <p:cNvGrpSpPr/>
        <p:nvPr/>
      </p:nvGrpSpPr>
      <p:grpSpPr>
        <a:xfrm>
          <a:off x="0" y="0"/>
          <a:ext cx="0" cy="0"/>
          <a:chOff x="0" y="0"/>
          <a:chExt cx="0" cy="0"/>
        </a:xfrm>
      </p:grpSpPr>
      <p:grpSp>
        <p:nvGrpSpPr>
          <p:cNvPr id="442370" name="Group 2"/>
          <p:cNvGrpSpPr>
            <a:grpSpLocks/>
          </p:cNvGrpSpPr>
          <p:nvPr/>
        </p:nvGrpSpPr>
        <p:grpSpPr bwMode="auto">
          <a:xfrm>
            <a:off x="0" y="0"/>
            <a:ext cx="9144000" cy="6858000"/>
            <a:chOff x="0" y="0"/>
            <a:chExt cx="5760" cy="4320"/>
          </a:xfrm>
        </p:grpSpPr>
        <p:sp>
          <p:nvSpPr>
            <p:cNvPr id="44237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0">
                <a:solidFill>
                  <a:srgbClr val="000000"/>
                </a:solidFill>
                <a:latin typeface="Times New Roman" pitchFamily="18" charset="0"/>
              </a:endParaRPr>
            </a:p>
          </p:txBody>
        </p:sp>
        <p:sp>
          <p:nvSpPr>
            <p:cNvPr id="442372"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solidFill>
                  <a:srgbClr val="000000"/>
                </a:solidFill>
                <a:latin typeface="Times New Roman" pitchFamily="18" charset="0"/>
              </a:endParaRPr>
            </a:p>
          </p:txBody>
        </p:sp>
        <p:grpSp>
          <p:nvGrpSpPr>
            <p:cNvPr id="442373" name="Group 5"/>
            <p:cNvGrpSpPr>
              <a:grpSpLocks/>
            </p:cNvGrpSpPr>
            <p:nvPr/>
          </p:nvGrpSpPr>
          <p:grpSpPr bwMode="auto">
            <a:xfrm>
              <a:off x="0" y="672"/>
              <a:ext cx="1806" cy="1989"/>
              <a:chOff x="0" y="672"/>
              <a:chExt cx="1806" cy="1989"/>
            </a:xfrm>
          </p:grpSpPr>
          <p:sp>
            <p:nvSpPr>
              <p:cNvPr id="442374"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solidFill>
                    <a:srgbClr val="000000"/>
                  </a:solidFill>
                  <a:latin typeface="Times New Roman" pitchFamily="18" charset="0"/>
                </a:endParaRPr>
              </a:p>
            </p:txBody>
          </p:sp>
          <p:sp>
            <p:nvSpPr>
              <p:cNvPr id="442375"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solidFill>
                    <a:srgbClr val="000000"/>
                  </a:solidFill>
                  <a:latin typeface="Times New Roman" pitchFamily="18" charset="0"/>
                </a:endParaRPr>
              </a:p>
            </p:txBody>
          </p:sp>
          <p:sp>
            <p:nvSpPr>
              <p:cNvPr id="442376"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solidFill>
                    <a:srgbClr val="000000"/>
                  </a:solidFill>
                  <a:latin typeface="Times New Roman" pitchFamily="18" charset="0"/>
                </a:endParaRPr>
              </a:p>
            </p:txBody>
          </p:sp>
          <p:sp>
            <p:nvSpPr>
              <p:cNvPr id="442377"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solidFill>
                    <a:srgbClr val="000000"/>
                  </a:solidFill>
                  <a:latin typeface="Times New Roman" pitchFamily="18" charset="0"/>
                </a:endParaRPr>
              </a:p>
            </p:txBody>
          </p:sp>
          <p:sp>
            <p:nvSpPr>
              <p:cNvPr id="442378"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solidFill>
                    <a:srgbClr val="000000"/>
                  </a:solidFill>
                  <a:latin typeface="Times New Roman" pitchFamily="18" charset="0"/>
                </a:endParaRPr>
              </a:p>
            </p:txBody>
          </p:sp>
          <p:sp>
            <p:nvSpPr>
              <p:cNvPr id="442379"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solidFill>
                    <a:srgbClr val="000000"/>
                  </a:solidFill>
                  <a:latin typeface="Times New Roman" pitchFamily="18" charset="0"/>
                </a:endParaRPr>
              </a:p>
            </p:txBody>
          </p:sp>
          <p:sp>
            <p:nvSpPr>
              <p:cNvPr id="442380"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solidFill>
                    <a:srgbClr val="000000"/>
                  </a:solidFill>
                  <a:latin typeface="Times New Roman" pitchFamily="18" charset="0"/>
                </a:endParaRPr>
              </a:p>
            </p:txBody>
          </p:sp>
          <p:sp>
            <p:nvSpPr>
              <p:cNvPr id="442381"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solidFill>
                    <a:srgbClr val="000000"/>
                  </a:solidFill>
                  <a:latin typeface="Times New Roman" pitchFamily="18" charset="0"/>
                </a:endParaRPr>
              </a:p>
            </p:txBody>
          </p:sp>
          <p:sp>
            <p:nvSpPr>
              <p:cNvPr id="442382"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solidFill>
                    <a:srgbClr val="000000"/>
                  </a:solidFill>
                  <a:latin typeface="Times New Roman" pitchFamily="18" charset="0"/>
                </a:endParaRPr>
              </a:p>
            </p:txBody>
          </p:sp>
          <p:sp>
            <p:nvSpPr>
              <p:cNvPr id="442383"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solidFill>
                    <a:srgbClr val="000000"/>
                  </a:solidFill>
                  <a:latin typeface="Times New Roman" pitchFamily="18" charset="0"/>
                </a:endParaRPr>
              </a:p>
            </p:txBody>
          </p:sp>
        </p:grpSp>
      </p:grpSp>
      <p:sp>
        <p:nvSpPr>
          <p:cNvPr id="442384"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solidFill>
                <a:srgbClr val="000000"/>
              </a:solidFill>
            </a:endParaRPr>
          </a:p>
        </p:txBody>
      </p:sp>
      <p:sp>
        <p:nvSpPr>
          <p:cNvPr id="442385" name="Rectangle 17"/>
          <p:cNvSpPr>
            <a:spLocks noGrp="1" noChangeArrowheads="1"/>
          </p:cNvSpPr>
          <p:nvPr>
            <p:ph type="ftr" sz="quarter" idx="3"/>
          </p:nvPr>
        </p:nvSpPr>
        <p:spPr/>
        <p:txBody>
          <a:bodyPr/>
          <a:lstStyle>
            <a:lvl1pPr>
              <a:defRPr/>
            </a:lvl1pPr>
          </a:lstStyle>
          <a:p>
            <a:endParaRPr lang="en-US" altLang="zh-CN">
              <a:solidFill>
                <a:srgbClr val="000000"/>
              </a:solidFill>
            </a:endParaRPr>
          </a:p>
        </p:txBody>
      </p:sp>
      <p:sp>
        <p:nvSpPr>
          <p:cNvPr id="442386" name="Rectangle 18"/>
          <p:cNvSpPr>
            <a:spLocks noGrp="1" noChangeArrowheads="1"/>
          </p:cNvSpPr>
          <p:nvPr>
            <p:ph type="sldNum" sz="quarter" idx="4"/>
          </p:nvPr>
        </p:nvSpPr>
        <p:spPr/>
        <p:txBody>
          <a:bodyPr/>
          <a:lstStyle>
            <a:lvl1pPr>
              <a:defRPr/>
            </a:lvl1pPr>
          </a:lstStyle>
          <a:p>
            <a:fld id="{F28BFC5F-0D2E-4902-8706-749EF06AECDC}" type="slidenum">
              <a:rPr lang="zh-CN" altLang="en-US">
                <a:solidFill>
                  <a:srgbClr val="000000"/>
                </a:solidFill>
              </a:rPr>
              <a:pPr/>
              <a:t>‹#›</a:t>
            </a:fld>
            <a:endParaRPr lang="en-US" altLang="zh-CN">
              <a:solidFill>
                <a:srgbClr val="000000"/>
              </a:solidFill>
            </a:endParaRPr>
          </a:p>
        </p:txBody>
      </p:sp>
      <p:sp>
        <p:nvSpPr>
          <p:cNvPr id="4423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4423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Tree>
    <p:extLst>
      <p:ext uri="{BB962C8B-B14F-4D97-AF65-F5344CB8AC3E}">
        <p14:creationId xmlns:p14="http://schemas.microsoft.com/office/powerpoint/2010/main" val="65010349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7D01CD89-9EF2-4737-ABEE-C7C96D8F8295}" type="slidenum">
              <a:rPr lang="zh-CN" altLang="en-US">
                <a:solidFill>
                  <a:srgbClr val="000000"/>
                </a:solidFill>
              </a:rPr>
              <a:pPr/>
              <a:t>‹#›</a:t>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31199842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085E3D16-0384-41CE-A88B-187EFA642620}" type="slidenum">
              <a:rPr lang="zh-CN" altLang="en-US">
                <a:solidFill>
                  <a:srgbClr val="000000"/>
                </a:solidFill>
              </a:rPr>
              <a:pPr/>
              <a:t>‹#›</a:t>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129505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CC390418-73C7-4989-BC67-BBB6367D37AA}" type="slidenum">
              <a:rPr lang="zh-CN" altLang="en-US"/>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0270583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68E894C7-2803-435E-8A43-13BC6EEA1B4C}" type="slidenum">
              <a:rPr lang="zh-CN" altLang="en-US">
                <a:solidFill>
                  <a:srgbClr val="000000"/>
                </a:solidFill>
              </a:rPr>
              <a:pPr/>
              <a:t>‹#›</a:t>
            </a:fld>
            <a:endParaRPr lang="en-US" altLang="zh-CN">
              <a:solidFill>
                <a:srgbClr val="000000"/>
              </a:solidFill>
            </a:endParaRPr>
          </a:p>
        </p:txBody>
      </p:sp>
      <p:sp>
        <p:nvSpPr>
          <p:cNvPr id="7" name="日期占位符 6"/>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7436415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1"/>
          </p:nvPr>
        </p:nvSpPr>
        <p:spPr/>
        <p:txBody>
          <a:bodyPr/>
          <a:lstStyle>
            <a:lvl1pPr>
              <a:defRPr/>
            </a:lvl1pPr>
          </a:lstStyle>
          <a:p>
            <a:fld id="{ACD1506D-A6CB-4827-8150-86BFD4C8DB4A}" type="slidenum">
              <a:rPr lang="zh-CN" altLang="en-US">
                <a:solidFill>
                  <a:srgbClr val="000000"/>
                </a:solidFill>
              </a:rPr>
              <a:pPr/>
              <a:t>‹#›</a:t>
            </a:fld>
            <a:endParaRPr lang="en-US" altLang="zh-CN">
              <a:solidFill>
                <a:srgbClr val="000000"/>
              </a:solidFill>
            </a:endParaRPr>
          </a:p>
        </p:txBody>
      </p:sp>
      <p:sp>
        <p:nvSpPr>
          <p:cNvPr id="9" name="日期占位符 8"/>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38235633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1"/>
          </p:nvPr>
        </p:nvSpPr>
        <p:spPr/>
        <p:txBody>
          <a:bodyPr/>
          <a:lstStyle>
            <a:lvl1pPr>
              <a:defRPr/>
            </a:lvl1pPr>
          </a:lstStyle>
          <a:p>
            <a:fld id="{CC390418-73C7-4989-BC67-BBB6367D37AA}" type="slidenum">
              <a:rPr lang="zh-CN" altLang="en-US">
                <a:solidFill>
                  <a:srgbClr val="000000"/>
                </a:solidFill>
              </a:rPr>
              <a:pPr/>
              <a:t>‹#›</a:t>
            </a:fld>
            <a:endParaRPr lang="en-US" altLang="zh-CN">
              <a:solidFill>
                <a:srgbClr val="000000"/>
              </a:solidFill>
            </a:endParaRPr>
          </a:p>
        </p:txBody>
      </p:sp>
      <p:sp>
        <p:nvSpPr>
          <p:cNvPr id="5" name="日期占位符 4"/>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9609140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solidFill>
                <a:srgbClr val="000000"/>
              </a:solidFill>
            </a:endParaRPr>
          </a:p>
        </p:txBody>
      </p:sp>
      <p:sp>
        <p:nvSpPr>
          <p:cNvPr id="3" name="灯片编号占位符 2"/>
          <p:cNvSpPr>
            <a:spLocks noGrp="1"/>
          </p:cNvSpPr>
          <p:nvPr>
            <p:ph type="sldNum" sz="quarter" idx="11"/>
          </p:nvPr>
        </p:nvSpPr>
        <p:spPr/>
        <p:txBody>
          <a:bodyPr/>
          <a:lstStyle>
            <a:lvl1pPr>
              <a:defRPr/>
            </a:lvl1pPr>
          </a:lstStyle>
          <a:p>
            <a:fld id="{EEFAE434-4D71-4509-BA84-B4B7DF50EEC8}" type="slidenum">
              <a:rPr lang="zh-CN" altLang="en-US">
                <a:solidFill>
                  <a:srgbClr val="000000"/>
                </a:solidFill>
              </a:rPr>
              <a:pPr/>
              <a:t>‹#›</a:t>
            </a:fld>
            <a:endParaRPr lang="en-US" altLang="zh-CN">
              <a:solidFill>
                <a:srgbClr val="000000"/>
              </a:solidFill>
            </a:endParaRPr>
          </a:p>
        </p:txBody>
      </p:sp>
      <p:sp>
        <p:nvSpPr>
          <p:cNvPr id="4" name="日期占位符 3"/>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8630745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BFFB4CFE-E1D7-408C-B572-3476019D3306}" type="slidenum">
              <a:rPr lang="zh-CN" altLang="en-US">
                <a:solidFill>
                  <a:srgbClr val="000000"/>
                </a:solidFill>
              </a:rPr>
              <a:pPr/>
              <a:t>‹#›</a:t>
            </a:fld>
            <a:endParaRPr lang="en-US" altLang="zh-CN">
              <a:solidFill>
                <a:srgbClr val="000000"/>
              </a:solidFill>
            </a:endParaRPr>
          </a:p>
        </p:txBody>
      </p:sp>
      <p:sp>
        <p:nvSpPr>
          <p:cNvPr id="7" name="日期占位符 6"/>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9297356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0D5DDC17-2D38-403A-AAD5-8239618126A6}" type="slidenum">
              <a:rPr lang="zh-CN" altLang="en-US">
                <a:solidFill>
                  <a:srgbClr val="000000"/>
                </a:solidFill>
              </a:rPr>
              <a:pPr/>
              <a:t>‹#›</a:t>
            </a:fld>
            <a:endParaRPr lang="en-US" altLang="zh-CN">
              <a:solidFill>
                <a:srgbClr val="000000"/>
              </a:solidFill>
            </a:endParaRPr>
          </a:p>
        </p:txBody>
      </p:sp>
      <p:sp>
        <p:nvSpPr>
          <p:cNvPr id="7" name="日期占位符 6"/>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1962767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0FBF9DEF-3936-4EB4-AFE3-450A61ECEEFA}" type="slidenum">
              <a:rPr lang="zh-CN" altLang="en-US">
                <a:solidFill>
                  <a:srgbClr val="000000"/>
                </a:solidFill>
              </a:rPr>
              <a:pPr/>
              <a:t>‹#›</a:t>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1956244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152400"/>
            <a:ext cx="21336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152400"/>
            <a:ext cx="62484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A2514E8B-6B83-49BF-910A-349C7C70E077}" type="slidenum">
              <a:rPr lang="zh-CN" altLang="en-US">
                <a:solidFill>
                  <a:srgbClr val="000000"/>
                </a:solidFill>
              </a:rPr>
              <a:pPr/>
              <a:t>‹#›</a:t>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80481016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152400"/>
            <a:ext cx="82296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716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40CE728D-4054-4446-B019-E813587906C8}" type="slidenum">
              <a:rPr lang="zh-CN" altLang="en-US">
                <a:solidFill>
                  <a:srgbClr val="000000"/>
                </a:solidFill>
              </a:rPr>
              <a:pPr/>
              <a:t>‹#›</a:t>
            </a:fld>
            <a:endParaRPr lang="en-US" altLang="zh-CN">
              <a:solidFill>
                <a:srgbClr val="000000"/>
              </a:solidFill>
            </a:endParaRPr>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83999776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52400" y="152400"/>
            <a:ext cx="8229600" cy="8382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6957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CE863922-00B6-4AF6-A87A-D70D165663EE}" type="slidenum">
              <a:rPr lang="zh-CN" altLang="en-US">
                <a:solidFill>
                  <a:srgbClr val="000000"/>
                </a:solidFill>
              </a:rPr>
              <a:pPr/>
              <a:t>‹#›</a:t>
            </a:fld>
            <a:endParaRPr lang="en-US" altLang="zh-CN">
              <a:solidFill>
                <a:srgbClr val="000000"/>
              </a:solidFill>
            </a:endParaRPr>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11495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EEFAE434-4D71-4509-BA84-B4B7DF50EEC8}" type="slidenum">
              <a:rPr lang="zh-CN" altLang="en-US"/>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3697744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704532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128803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7428346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127125"/>
            <a:ext cx="4208463" cy="5110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1127125"/>
            <a:ext cx="4208462" cy="5110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2503712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707560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3632530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9139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5238177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398723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4930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BFFB4CFE-E1D7-408C-B572-3476019D3306}"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91240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125413"/>
            <a:ext cx="2141537" cy="61118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125413"/>
            <a:ext cx="6275388" cy="61118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6752804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25413"/>
            <a:ext cx="7772400" cy="7826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127125"/>
            <a:ext cx="4208463" cy="5110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1127125"/>
            <a:ext cx="4208462" cy="5110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438680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fld id="{509959FA-E62E-4336-8E80-2469EB8F8801}" type="slidenum">
              <a:rPr lang="en-US" altLang="zh-CN"/>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641453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fld id="{B16256B5-029A-4942-BE16-F7B86F044715}" type="slidenum">
              <a:rPr lang="en-US" altLang="zh-CN"/>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024970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fld id="{D5CDAC63-6EE6-4390-AE2A-4A702C4DC34D}" type="slidenum">
              <a:rPr lang="en-US" altLang="zh-CN"/>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8454928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4"/>
          <p:cNvSpPr>
            <a:spLocks noGrp="1" noChangeArrowheads="1"/>
          </p:cNvSpPr>
          <p:nvPr>
            <p:ph type="sldNum" sz="quarter" idx="11"/>
          </p:nvPr>
        </p:nvSpPr>
        <p:spPr>
          <a:ln/>
        </p:spPr>
        <p:txBody>
          <a:bodyPr/>
          <a:lstStyle>
            <a:lvl1pPr>
              <a:defRPr/>
            </a:lvl1pPr>
          </a:lstStyle>
          <a:p>
            <a:fld id="{185B9ABF-41F4-4B5A-871C-0358ADD438FB}" type="slidenum">
              <a:rPr lang="en-US" altLang="zh-CN"/>
              <a:pPr/>
              <a:t>‹#›</a:t>
            </a:fld>
            <a:endParaRPr lang="en-US" altLang="zh-CN"/>
          </a:p>
        </p:txBody>
      </p:sp>
      <p:sp>
        <p:nvSpPr>
          <p:cNvPr id="9"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813019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a:ln/>
        </p:spPr>
        <p:txBody>
          <a:bodyPr/>
          <a:lstStyle>
            <a:lvl1pPr>
              <a:defRPr/>
            </a:lvl1pPr>
          </a:lstStyle>
          <a:p>
            <a:fld id="{703A23FC-3E6D-44CC-8E16-3627547DC22D}" type="slidenum">
              <a:rPr lang="en-US" altLang="zh-CN"/>
              <a:pPr/>
              <a:t>‹#›</a:t>
            </a:fld>
            <a:endParaRPr lang="en-US" altLang="zh-CN"/>
          </a:p>
        </p:txBody>
      </p:sp>
      <p:sp>
        <p:nvSpPr>
          <p:cNvPr id="5"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13483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a:ln/>
        </p:spPr>
        <p:txBody>
          <a:bodyPr/>
          <a:lstStyle>
            <a:lvl1pPr>
              <a:defRPr/>
            </a:lvl1pPr>
          </a:lstStyle>
          <a:p>
            <a:fld id="{0A9D28B0-0253-4FD5-AD45-4F37DEC35786}" type="slidenum">
              <a:rPr lang="en-US" altLang="zh-CN"/>
              <a:pPr/>
              <a:t>‹#›</a:t>
            </a:fld>
            <a:endParaRPr lang="en-US" altLang="zh-CN"/>
          </a:p>
        </p:txBody>
      </p:sp>
      <p:sp>
        <p:nvSpPr>
          <p:cNvPr id="4"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9638039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fld id="{87F63336-CB80-4B0A-A2F0-ABECD4899BAC}" type="slidenum">
              <a:rPr lang="en-US" altLang="zh-CN"/>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512919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fld id="{5EAFDF50-FAF8-4DCD-9780-0DDE17B71AF8}" type="slidenum">
              <a:rPr lang="en-US" altLang="zh-CN"/>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3980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0D5DDC17-2D38-403A-AAD5-8239618126A6}"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65795507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fld id="{7540CC7D-B5C2-4658-9A20-7FA6706ECFBD}" type="slidenum">
              <a:rPr lang="en-US" altLang="zh-CN"/>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444689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152400"/>
            <a:ext cx="21336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152400"/>
            <a:ext cx="62484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fld id="{FED05E7F-0A18-4AD0-8629-16BF0E3F8030}" type="slidenum">
              <a:rPr lang="en-US" altLang="zh-CN"/>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538195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52400" y="152400"/>
            <a:ext cx="8229600" cy="8382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6957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fld id="{35DD6483-360A-4D1B-A69F-CE071061B758}" type="slidenum">
              <a:rPr lang="en-US" altLang="zh-CN"/>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7551128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fld id="{7A2B458C-167D-4624-A6CF-89FF76AE9C46}" type="slidenum">
              <a:rPr lang="en-US" altLang="zh-CN"/>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72856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1.jpe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theme" Target="../theme/theme8.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441346" name="Rectangle 2"/>
          <p:cNvSpPr>
            <a:spLocks noChangeArrowheads="1"/>
          </p:cNvSpPr>
          <p:nvPr/>
        </p:nvSpPr>
        <p:spPr bwMode="auto">
          <a:xfrm>
            <a:off x="381000" y="1371600"/>
            <a:ext cx="8458200" cy="5334000"/>
          </a:xfrm>
          <a:prstGeom prst="rect">
            <a:avLst/>
          </a:prstGeom>
          <a:solidFill>
            <a:schemeClr val="bg1"/>
          </a:solidFill>
          <a:ln w="76200" cmpd="tri">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47"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zh-CN"/>
          </a:p>
        </p:txBody>
      </p:sp>
      <p:sp>
        <p:nvSpPr>
          <p:cNvPr id="441348" name="Rectangle 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fld id="{D02727E0-0E46-49BE-BC1D-523A903972F0}" type="slidenum">
              <a:rPr lang="zh-CN" altLang="en-US"/>
              <a:pPr/>
              <a:t>‹#›</a:t>
            </a:fld>
            <a:endParaRPr lang="en-US" altLang="zh-CN"/>
          </a:p>
        </p:txBody>
      </p:sp>
      <p:grpSp>
        <p:nvGrpSpPr>
          <p:cNvPr id="441349" name="Group 5"/>
          <p:cNvGrpSpPr>
            <a:grpSpLocks/>
          </p:cNvGrpSpPr>
          <p:nvPr/>
        </p:nvGrpSpPr>
        <p:grpSpPr bwMode="auto">
          <a:xfrm>
            <a:off x="0" y="838200"/>
            <a:ext cx="9144000" cy="546100"/>
            <a:chOff x="0" y="0"/>
            <a:chExt cx="5760" cy="344"/>
          </a:xfrm>
        </p:grpSpPr>
        <p:sp>
          <p:nvSpPr>
            <p:cNvPr id="441350" name="Rectangle 6"/>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0">
                <a:latin typeface="Times New Roman" pitchFamily="18" charset="0"/>
              </a:endParaRPr>
            </a:p>
          </p:txBody>
        </p:sp>
        <p:sp>
          <p:nvSpPr>
            <p:cNvPr id="441351" name="Rectangle 7"/>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41352" name="Rectangle 8"/>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b="0">
                <a:solidFill>
                  <a:schemeClr val="hlink"/>
                </a:solidFill>
              </a:endParaRPr>
            </a:p>
          </p:txBody>
        </p:sp>
        <p:sp>
          <p:nvSpPr>
            <p:cNvPr id="441353" name="Rectangle 9"/>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b="0">
                <a:solidFill>
                  <a:schemeClr val="hlink"/>
                </a:solidFill>
              </a:endParaRPr>
            </a:p>
          </p:txBody>
        </p:sp>
        <p:sp>
          <p:nvSpPr>
            <p:cNvPr id="441354" name="Rectangle 10"/>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b="0">
                <a:solidFill>
                  <a:schemeClr val="accent2"/>
                </a:solidFill>
              </a:endParaRPr>
            </a:p>
          </p:txBody>
        </p:sp>
        <p:sp>
          <p:nvSpPr>
            <p:cNvPr id="441355" name="Rectangle 11"/>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b="0">
                <a:solidFill>
                  <a:schemeClr val="hlink"/>
                </a:solidFill>
              </a:endParaRPr>
            </a:p>
          </p:txBody>
        </p:sp>
        <p:sp>
          <p:nvSpPr>
            <p:cNvPr id="441356" name="Rectangle 12"/>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itchFamily="18" charset="0"/>
              </a:endParaRPr>
            </a:p>
          </p:txBody>
        </p:sp>
        <p:sp>
          <p:nvSpPr>
            <p:cNvPr id="441357" name="Rectangle 13"/>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b="0">
                <a:solidFill>
                  <a:schemeClr val="accent2"/>
                </a:solidFill>
              </a:endParaRPr>
            </a:p>
          </p:txBody>
        </p:sp>
        <p:sp>
          <p:nvSpPr>
            <p:cNvPr id="441358" name="Rectangle 14"/>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b="0">
                <a:solidFill>
                  <a:schemeClr val="accent2"/>
                </a:solidFill>
              </a:endParaRPr>
            </a:p>
          </p:txBody>
        </p:sp>
      </p:grpSp>
      <p:sp>
        <p:nvSpPr>
          <p:cNvPr id="441359" name="Rectangle 15"/>
          <p:cNvSpPr>
            <a:spLocks noGrp="1" noChangeArrowheads="1"/>
          </p:cNvSpPr>
          <p:nvPr>
            <p:ph type="title"/>
          </p:nvPr>
        </p:nvSpPr>
        <p:spPr bwMode="auto">
          <a:xfrm>
            <a:off x="152400"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41360" name="Rectangle 16"/>
          <p:cNvSpPr>
            <a:spLocks noGrp="1" noChangeArrowheads="1"/>
          </p:cNvSpPr>
          <p:nvPr>
            <p:ph type="body" idx="1"/>
          </p:nvPr>
        </p:nvSpPr>
        <p:spPr bwMode="auto">
          <a:xfrm>
            <a:off x="457200" y="13716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1361"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timing>
    <p:tnLst>
      <p:par>
        <p:cTn id="1" dur="indefinite" restart="never" nodeType="tmRoot"/>
      </p:par>
    </p:tnLst>
  </p:timing>
  <p:txStyles>
    <p:titleStyle>
      <a:lvl1pPr algn="l" rtl="0" fontAlgn="base">
        <a:spcBef>
          <a:spcPct val="0"/>
        </a:spcBef>
        <a:spcAft>
          <a:spcPct val="0"/>
        </a:spcAft>
        <a:defRPr sz="4400" b="1">
          <a:solidFill>
            <a:schemeClr val="bg1"/>
          </a:solidFill>
          <a:latin typeface="+mj-lt"/>
          <a:ea typeface="+mj-ea"/>
          <a:cs typeface="+mj-cs"/>
        </a:defRPr>
      </a:lvl1pPr>
      <a:lvl2pPr algn="l" rtl="0" fontAlgn="base">
        <a:spcBef>
          <a:spcPct val="0"/>
        </a:spcBef>
        <a:spcAft>
          <a:spcPct val="0"/>
        </a:spcAft>
        <a:defRPr sz="4400" b="1">
          <a:solidFill>
            <a:schemeClr val="bg1"/>
          </a:solidFill>
          <a:latin typeface="Arial" charset="0"/>
          <a:ea typeface="宋体" pitchFamily="2" charset="-122"/>
        </a:defRPr>
      </a:lvl2pPr>
      <a:lvl3pPr algn="l" rtl="0" fontAlgn="base">
        <a:spcBef>
          <a:spcPct val="0"/>
        </a:spcBef>
        <a:spcAft>
          <a:spcPct val="0"/>
        </a:spcAft>
        <a:defRPr sz="4400" b="1">
          <a:solidFill>
            <a:schemeClr val="bg1"/>
          </a:solidFill>
          <a:latin typeface="Arial" charset="0"/>
          <a:ea typeface="宋体" pitchFamily="2" charset="-122"/>
        </a:defRPr>
      </a:lvl3pPr>
      <a:lvl4pPr algn="l" rtl="0" fontAlgn="base">
        <a:spcBef>
          <a:spcPct val="0"/>
        </a:spcBef>
        <a:spcAft>
          <a:spcPct val="0"/>
        </a:spcAft>
        <a:defRPr sz="4400" b="1">
          <a:solidFill>
            <a:schemeClr val="bg1"/>
          </a:solidFill>
          <a:latin typeface="Arial" charset="0"/>
          <a:ea typeface="宋体" pitchFamily="2" charset="-122"/>
        </a:defRPr>
      </a:lvl4pPr>
      <a:lvl5pPr algn="l" rtl="0" fontAlgn="base">
        <a:spcBef>
          <a:spcPct val="0"/>
        </a:spcBef>
        <a:spcAft>
          <a:spcPct val="0"/>
        </a:spcAft>
        <a:defRPr sz="4400" b="1">
          <a:solidFill>
            <a:schemeClr val="bg1"/>
          </a:solidFill>
          <a:latin typeface="Arial" charset="0"/>
          <a:ea typeface="宋体" pitchFamily="2" charset="-122"/>
        </a:defRPr>
      </a:lvl5pPr>
      <a:lvl6pPr marL="457200" algn="l" rtl="0" fontAlgn="base">
        <a:spcBef>
          <a:spcPct val="0"/>
        </a:spcBef>
        <a:spcAft>
          <a:spcPct val="0"/>
        </a:spcAft>
        <a:defRPr sz="4400" b="1">
          <a:solidFill>
            <a:schemeClr val="bg1"/>
          </a:solidFill>
          <a:latin typeface="Arial" charset="0"/>
          <a:ea typeface="宋体" pitchFamily="2" charset="-122"/>
        </a:defRPr>
      </a:lvl6pPr>
      <a:lvl7pPr marL="914400" algn="l" rtl="0" fontAlgn="base">
        <a:spcBef>
          <a:spcPct val="0"/>
        </a:spcBef>
        <a:spcAft>
          <a:spcPct val="0"/>
        </a:spcAft>
        <a:defRPr sz="4400" b="1">
          <a:solidFill>
            <a:schemeClr val="bg1"/>
          </a:solidFill>
          <a:latin typeface="Arial" charset="0"/>
          <a:ea typeface="宋体" pitchFamily="2" charset="-122"/>
        </a:defRPr>
      </a:lvl7pPr>
      <a:lvl8pPr marL="1371600" algn="l" rtl="0" fontAlgn="base">
        <a:spcBef>
          <a:spcPct val="0"/>
        </a:spcBef>
        <a:spcAft>
          <a:spcPct val="0"/>
        </a:spcAft>
        <a:defRPr sz="4400" b="1">
          <a:solidFill>
            <a:schemeClr val="bg1"/>
          </a:solidFill>
          <a:latin typeface="Arial" charset="0"/>
          <a:ea typeface="宋体" pitchFamily="2" charset="-122"/>
        </a:defRPr>
      </a:lvl8pPr>
      <a:lvl9pPr marL="1828800" algn="l" rtl="0" fontAlgn="base">
        <a:spcBef>
          <a:spcPct val="0"/>
        </a:spcBef>
        <a:spcAft>
          <a:spcPct val="0"/>
        </a:spcAft>
        <a:defRPr sz="4400" b="1">
          <a:solidFill>
            <a:schemeClr val="bg1"/>
          </a:solidFill>
          <a:latin typeface="Arial" charset="0"/>
          <a:ea typeface="宋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15888"/>
            <a:ext cx="77724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1027" name="Rectangle 3"/>
          <p:cNvSpPr>
            <a:spLocks noGrp="1" noChangeArrowheads="1"/>
          </p:cNvSpPr>
          <p:nvPr>
            <p:ph type="body" idx="1"/>
          </p:nvPr>
        </p:nvSpPr>
        <p:spPr bwMode="auto">
          <a:xfrm>
            <a:off x="250825" y="908050"/>
            <a:ext cx="88931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kumimoji="1" sz="1400">
                <a:latin typeface="+mn-lt"/>
              </a:defRPr>
            </a:lvl1pPr>
          </a:lstStyle>
          <a:p>
            <a:pPr algn="l">
              <a:defRPr/>
            </a:pPr>
            <a:endParaRPr lang="en-US" altLang="zh-CN" b="0">
              <a:solidFill>
                <a:srgbClr val="000000"/>
              </a:solidFill>
            </a:endParaRPr>
          </a:p>
        </p:txBody>
      </p:sp>
      <p:sp>
        <p:nvSpPr>
          <p:cNvPr id="1029" name="Line 9"/>
          <p:cNvSpPr>
            <a:spLocks noChangeShapeType="1"/>
          </p:cNvSpPr>
          <p:nvPr/>
        </p:nvSpPr>
        <p:spPr bwMode="auto">
          <a:xfrm>
            <a:off x="3492500" y="6553200"/>
            <a:ext cx="56515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b="0" smtClean="0">
              <a:solidFill>
                <a:srgbClr val="000000"/>
              </a:solidFill>
              <a:latin typeface="Arial" pitchFamily="34" charset="0"/>
            </a:endParaRPr>
          </a:p>
        </p:txBody>
      </p:sp>
      <p:sp>
        <p:nvSpPr>
          <p:cNvPr id="1030" name="Line 11"/>
          <p:cNvSpPr>
            <a:spLocks noChangeShapeType="1"/>
          </p:cNvSpPr>
          <p:nvPr/>
        </p:nvSpPr>
        <p:spPr bwMode="auto">
          <a:xfrm>
            <a:off x="468313" y="765175"/>
            <a:ext cx="8153400" cy="0"/>
          </a:xfrm>
          <a:prstGeom prst="line">
            <a:avLst/>
          </a:prstGeom>
          <a:noFill/>
          <a:ln w="76200">
            <a:solidFill>
              <a:srgbClr val="4574D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b="0" smtClean="0">
              <a:solidFill>
                <a:srgbClr val="000000"/>
              </a:solidFill>
              <a:latin typeface="Arial" pitchFamily="34" charset="0"/>
            </a:endParaRPr>
          </a:p>
        </p:txBody>
      </p:sp>
    </p:spTree>
    <p:extLst>
      <p:ext uri="{BB962C8B-B14F-4D97-AF65-F5344CB8AC3E}">
        <p14:creationId xmlns:p14="http://schemas.microsoft.com/office/powerpoint/2010/main" val="424000920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bg1"/>
          </a:solidFill>
          <a:latin typeface="+mj-lt"/>
          <a:ea typeface="+mj-ea"/>
          <a:cs typeface="+mj-cs"/>
        </a:defRPr>
      </a:lvl1pPr>
      <a:lvl2pPr algn="ctr" rtl="0" eaLnBrk="0" fontAlgn="base" hangingPunct="0">
        <a:spcBef>
          <a:spcPct val="0"/>
        </a:spcBef>
        <a:spcAft>
          <a:spcPct val="0"/>
        </a:spcAft>
        <a:defRPr kumimoji="1" sz="4400" b="1">
          <a:solidFill>
            <a:schemeClr val="bg1"/>
          </a:solidFill>
          <a:latin typeface="Times New Roman" pitchFamily="18" charset="0"/>
          <a:ea typeface="楷体_GB2312" pitchFamily="49" charset="-122"/>
        </a:defRPr>
      </a:lvl2pPr>
      <a:lvl3pPr algn="ctr" rtl="0" eaLnBrk="0" fontAlgn="base" hangingPunct="0">
        <a:spcBef>
          <a:spcPct val="0"/>
        </a:spcBef>
        <a:spcAft>
          <a:spcPct val="0"/>
        </a:spcAft>
        <a:defRPr kumimoji="1" sz="4400" b="1">
          <a:solidFill>
            <a:schemeClr val="bg1"/>
          </a:solidFill>
          <a:latin typeface="Times New Roman" pitchFamily="18" charset="0"/>
          <a:ea typeface="楷体_GB2312" pitchFamily="49" charset="-122"/>
        </a:defRPr>
      </a:lvl3pPr>
      <a:lvl4pPr algn="ctr" rtl="0" eaLnBrk="0" fontAlgn="base" hangingPunct="0">
        <a:spcBef>
          <a:spcPct val="0"/>
        </a:spcBef>
        <a:spcAft>
          <a:spcPct val="0"/>
        </a:spcAft>
        <a:defRPr kumimoji="1" sz="4400" b="1">
          <a:solidFill>
            <a:schemeClr val="bg1"/>
          </a:solidFill>
          <a:latin typeface="Times New Roman" pitchFamily="18" charset="0"/>
          <a:ea typeface="楷体_GB2312" pitchFamily="49" charset="-122"/>
        </a:defRPr>
      </a:lvl4pPr>
      <a:lvl5pPr algn="ctr" rtl="0" eaLnBrk="0" fontAlgn="base" hangingPunct="0">
        <a:spcBef>
          <a:spcPct val="0"/>
        </a:spcBef>
        <a:spcAft>
          <a:spcPct val="0"/>
        </a:spcAft>
        <a:defRPr kumimoji="1" sz="4400" b="1">
          <a:solidFill>
            <a:schemeClr val="bg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chemeClr val="bg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chemeClr val="bg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chemeClr val="bg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chemeClr val="bg1"/>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defRPr kumimoji="1" sz="3200" b="1">
          <a:solidFill>
            <a:schemeClr val="bg1"/>
          </a:solidFill>
          <a:latin typeface="+mn-lt"/>
          <a:ea typeface="+mn-ea"/>
          <a:cs typeface="+mn-cs"/>
        </a:defRPr>
      </a:lvl1pPr>
      <a:lvl2pPr marL="742950" indent="-285750" algn="l" rtl="0" eaLnBrk="0" fontAlgn="base" hangingPunct="0">
        <a:spcBef>
          <a:spcPct val="20000"/>
        </a:spcBef>
        <a:spcAft>
          <a:spcPct val="0"/>
        </a:spcAft>
        <a:defRPr kumimoji="1" sz="3200" b="1">
          <a:solidFill>
            <a:schemeClr val="bg1"/>
          </a:solidFill>
          <a:latin typeface="+mn-lt"/>
          <a:ea typeface="+mn-ea"/>
        </a:defRPr>
      </a:lvl2pPr>
      <a:lvl3pPr marL="1143000" indent="-228600" algn="l" rtl="0" eaLnBrk="0" fontAlgn="base" hangingPunct="0">
        <a:spcBef>
          <a:spcPct val="20000"/>
        </a:spcBef>
        <a:spcAft>
          <a:spcPct val="0"/>
        </a:spcAft>
        <a:defRPr kumimoji="1" sz="3200" b="1">
          <a:solidFill>
            <a:schemeClr val="bg1"/>
          </a:solidFill>
          <a:latin typeface="+mn-lt"/>
          <a:ea typeface="+mn-ea"/>
        </a:defRPr>
      </a:lvl3pPr>
      <a:lvl4pPr marL="1600200" indent="-228600" algn="l" rtl="0" eaLnBrk="0" fontAlgn="base" hangingPunct="0">
        <a:spcBef>
          <a:spcPct val="20000"/>
        </a:spcBef>
        <a:spcAft>
          <a:spcPct val="0"/>
        </a:spcAft>
        <a:defRPr kumimoji="1" sz="3200" b="1">
          <a:solidFill>
            <a:schemeClr val="bg1"/>
          </a:solidFill>
          <a:latin typeface="+mn-lt"/>
          <a:ea typeface="+mn-ea"/>
        </a:defRPr>
      </a:lvl4pPr>
      <a:lvl5pPr marL="2057400" indent="-228600" algn="l" rtl="0" eaLnBrk="0" fontAlgn="base" hangingPunct="0">
        <a:spcBef>
          <a:spcPct val="20000"/>
        </a:spcBef>
        <a:spcAft>
          <a:spcPct val="0"/>
        </a:spcAft>
        <a:defRPr kumimoji="1" sz="3200" b="1">
          <a:solidFill>
            <a:schemeClr val="bg1"/>
          </a:solidFill>
          <a:latin typeface="+mn-lt"/>
          <a:ea typeface="+mn-ea"/>
        </a:defRPr>
      </a:lvl5pPr>
      <a:lvl6pPr marL="2514600" indent="-228600" algn="l" rtl="0" fontAlgn="base">
        <a:spcBef>
          <a:spcPct val="20000"/>
        </a:spcBef>
        <a:spcAft>
          <a:spcPct val="0"/>
        </a:spcAft>
        <a:defRPr kumimoji="1" sz="3200" b="1">
          <a:solidFill>
            <a:schemeClr val="bg1"/>
          </a:solidFill>
          <a:latin typeface="+mn-lt"/>
          <a:ea typeface="+mn-ea"/>
        </a:defRPr>
      </a:lvl6pPr>
      <a:lvl7pPr marL="2971800" indent="-228600" algn="l" rtl="0" fontAlgn="base">
        <a:spcBef>
          <a:spcPct val="20000"/>
        </a:spcBef>
        <a:spcAft>
          <a:spcPct val="0"/>
        </a:spcAft>
        <a:defRPr kumimoji="1" sz="3200" b="1">
          <a:solidFill>
            <a:schemeClr val="bg1"/>
          </a:solidFill>
          <a:latin typeface="+mn-lt"/>
          <a:ea typeface="+mn-ea"/>
        </a:defRPr>
      </a:lvl7pPr>
      <a:lvl8pPr marL="3429000" indent="-228600" algn="l" rtl="0" fontAlgn="base">
        <a:spcBef>
          <a:spcPct val="20000"/>
        </a:spcBef>
        <a:spcAft>
          <a:spcPct val="0"/>
        </a:spcAft>
        <a:defRPr kumimoji="1" sz="3200" b="1">
          <a:solidFill>
            <a:schemeClr val="bg1"/>
          </a:solidFill>
          <a:latin typeface="+mn-lt"/>
          <a:ea typeface="+mn-ea"/>
        </a:defRPr>
      </a:lvl8pPr>
      <a:lvl9pPr marL="3886200" indent="-228600" algn="l" rtl="0" fontAlgn="base">
        <a:spcBef>
          <a:spcPct val="20000"/>
        </a:spcBef>
        <a:spcAft>
          <a:spcPct val="0"/>
        </a:spcAft>
        <a:defRPr kumimoji="1" sz="3200" b="1">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868354" name="Rectangle 2"/>
          <p:cNvSpPr>
            <a:spLocks noChangeArrowheads="1"/>
          </p:cNvSpPr>
          <p:nvPr/>
        </p:nvSpPr>
        <p:spPr bwMode="auto">
          <a:xfrm>
            <a:off x="381000" y="1371600"/>
            <a:ext cx="8458200" cy="5334000"/>
          </a:xfrm>
          <a:prstGeom prst="rect">
            <a:avLst/>
          </a:prstGeom>
          <a:solidFill>
            <a:schemeClr val="bg1"/>
          </a:solidFill>
          <a:ln w="76200" cmpd="tri">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kumimoji="1" lang="zh-CN" altLang="en-US" sz="2400" b="0">
              <a:solidFill>
                <a:srgbClr val="000000"/>
              </a:solidFill>
              <a:latin typeface="Times New Roman" pitchFamily="18" charset="0"/>
            </a:endParaRPr>
          </a:p>
        </p:txBody>
      </p:sp>
      <p:sp>
        <p:nvSpPr>
          <p:cNvPr id="86835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200">
                <a:latin typeface="+mn-lt"/>
              </a:defRPr>
            </a:lvl1pPr>
          </a:lstStyle>
          <a:p>
            <a:endParaRPr lang="en-US" altLang="zh-CN" b="0">
              <a:solidFill>
                <a:srgbClr val="000000"/>
              </a:solidFill>
            </a:endParaRPr>
          </a:p>
        </p:txBody>
      </p:sp>
      <p:sp>
        <p:nvSpPr>
          <p:cNvPr id="868356" name="Rectangle 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atin typeface="Arial Black" pitchFamily="34" charset="0"/>
              </a:defRPr>
            </a:lvl1pPr>
          </a:lstStyle>
          <a:p>
            <a:fld id="{27DC01DB-EC90-4B38-ABBF-30B0F3EF54B4}" type="slidenum">
              <a:rPr lang="en-US" altLang="zh-CN" b="0">
                <a:solidFill>
                  <a:srgbClr val="000000"/>
                </a:solidFill>
              </a:rPr>
              <a:pPr/>
              <a:t>‹#›</a:t>
            </a:fld>
            <a:endParaRPr lang="en-US" altLang="zh-CN" b="0">
              <a:solidFill>
                <a:srgbClr val="000000"/>
              </a:solidFill>
            </a:endParaRPr>
          </a:p>
        </p:txBody>
      </p:sp>
      <p:grpSp>
        <p:nvGrpSpPr>
          <p:cNvPr id="868357" name="Group 5"/>
          <p:cNvGrpSpPr>
            <a:grpSpLocks/>
          </p:cNvGrpSpPr>
          <p:nvPr/>
        </p:nvGrpSpPr>
        <p:grpSpPr bwMode="auto">
          <a:xfrm>
            <a:off x="0" y="838200"/>
            <a:ext cx="9144000" cy="546100"/>
            <a:chOff x="0" y="0"/>
            <a:chExt cx="5760" cy="344"/>
          </a:xfrm>
        </p:grpSpPr>
        <p:sp>
          <p:nvSpPr>
            <p:cNvPr id="868358" name="Rectangle 6"/>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00"/>
                </a:solidFill>
                <a:latin typeface="Times New Roman" pitchFamily="18" charset="0"/>
              </a:endParaRPr>
            </a:p>
          </p:txBody>
        </p:sp>
        <p:sp>
          <p:nvSpPr>
            <p:cNvPr id="868359" name="Rectangle 7"/>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b="0">
                <a:solidFill>
                  <a:srgbClr val="000000"/>
                </a:solidFill>
                <a:latin typeface="Times New Roman" pitchFamily="18" charset="0"/>
              </a:endParaRPr>
            </a:p>
          </p:txBody>
        </p:sp>
        <p:sp>
          <p:nvSpPr>
            <p:cNvPr id="868360" name="Rectangle 8"/>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b="0">
                <a:solidFill>
                  <a:srgbClr val="666699"/>
                </a:solidFill>
              </a:endParaRPr>
            </a:p>
          </p:txBody>
        </p:sp>
        <p:sp>
          <p:nvSpPr>
            <p:cNvPr id="868361" name="Rectangle 9"/>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b="0">
                <a:solidFill>
                  <a:srgbClr val="666699"/>
                </a:solidFill>
              </a:endParaRPr>
            </a:p>
          </p:txBody>
        </p:sp>
        <p:sp>
          <p:nvSpPr>
            <p:cNvPr id="868362" name="Rectangle 10"/>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b="0">
                <a:solidFill>
                  <a:srgbClr val="9999CC"/>
                </a:solidFill>
              </a:endParaRPr>
            </a:p>
          </p:txBody>
        </p:sp>
        <p:sp>
          <p:nvSpPr>
            <p:cNvPr id="868363" name="Rectangle 11"/>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b="0">
                <a:solidFill>
                  <a:srgbClr val="666699"/>
                </a:solidFill>
              </a:endParaRPr>
            </a:p>
          </p:txBody>
        </p:sp>
        <p:sp>
          <p:nvSpPr>
            <p:cNvPr id="868364" name="Rectangle 12"/>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b="0">
                <a:solidFill>
                  <a:srgbClr val="000000"/>
                </a:solidFill>
                <a:latin typeface="Times New Roman" pitchFamily="18" charset="0"/>
              </a:endParaRPr>
            </a:p>
          </p:txBody>
        </p:sp>
        <p:sp>
          <p:nvSpPr>
            <p:cNvPr id="868365" name="Rectangle 13"/>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b="0">
                <a:solidFill>
                  <a:srgbClr val="9999CC"/>
                </a:solidFill>
              </a:endParaRPr>
            </a:p>
          </p:txBody>
        </p:sp>
        <p:sp>
          <p:nvSpPr>
            <p:cNvPr id="868366" name="Rectangle 14"/>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b="0">
                <a:solidFill>
                  <a:srgbClr val="9999CC"/>
                </a:solidFill>
              </a:endParaRPr>
            </a:p>
          </p:txBody>
        </p:sp>
      </p:grpSp>
      <p:sp>
        <p:nvSpPr>
          <p:cNvPr id="868367" name="Rectangle 15"/>
          <p:cNvSpPr>
            <a:spLocks noGrp="1" noChangeArrowheads="1"/>
          </p:cNvSpPr>
          <p:nvPr>
            <p:ph type="title"/>
          </p:nvPr>
        </p:nvSpPr>
        <p:spPr bwMode="auto">
          <a:xfrm>
            <a:off x="152400"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68368" name="Rectangle 16"/>
          <p:cNvSpPr>
            <a:spLocks noGrp="1" noChangeArrowheads="1"/>
          </p:cNvSpPr>
          <p:nvPr>
            <p:ph type="body" idx="1"/>
          </p:nvPr>
        </p:nvSpPr>
        <p:spPr bwMode="auto">
          <a:xfrm>
            <a:off x="457200" y="13716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6836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200">
                <a:latin typeface="+mn-lt"/>
              </a:defRPr>
            </a:lvl1pPr>
          </a:lstStyle>
          <a:p>
            <a:pPr algn="l"/>
            <a:endParaRPr lang="en-US" altLang="zh-CN" b="0">
              <a:solidFill>
                <a:srgbClr val="000000"/>
              </a:solidFill>
            </a:endParaRPr>
          </a:p>
        </p:txBody>
      </p:sp>
    </p:spTree>
    <p:extLst>
      <p:ext uri="{BB962C8B-B14F-4D97-AF65-F5344CB8AC3E}">
        <p14:creationId xmlns:p14="http://schemas.microsoft.com/office/powerpoint/2010/main" val="241456122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iming>
    <p:tnLst>
      <p:par>
        <p:cTn id="1" dur="indefinite" restart="never" nodeType="tmRoot"/>
      </p:par>
    </p:tnLst>
  </p:timing>
  <p:txStyles>
    <p:titleStyle>
      <a:lvl1pPr algn="l" rtl="0" fontAlgn="base">
        <a:spcBef>
          <a:spcPct val="0"/>
        </a:spcBef>
        <a:spcAft>
          <a:spcPct val="0"/>
        </a:spcAft>
        <a:defRPr sz="4400" b="1">
          <a:solidFill>
            <a:schemeClr val="bg1"/>
          </a:solidFill>
          <a:latin typeface="+mj-lt"/>
          <a:ea typeface="+mj-ea"/>
          <a:cs typeface="+mj-cs"/>
        </a:defRPr>
      </a:lvl1pPr>
      <a:lvl2pPr algn="l" rtl="0" fontAlgn="base">
        <a:spcBef>
          <a:spcPct val="0"/>
        </a:spcBef>
        <a:spcAft>
          <a:spcPct val="0"/>
        </a:spcAft>
        <a:defRPr sz="4400" b="1">
          <a:solidFill>
            <a:schemeClr val="bg1"/>
          </a:solidFill>
          <a:latin typeface="Arial" charset="0"/>
          <a:ea typeface="宋体" pitchFamily="2" charset="-122"/>
        </a:defRPr>
      </a:lvl2pPr>
      <a:lvl3pPr algn="l" rtl="0" fontAlgn="base">
        <a:spcBef>
          <a:spcPct val="0"/>
        </a:spcBef>
        <a:spcAft>
          <a:spcPct val="0"/>
        </a:spcAft>
        <a:defRPr sz="4400" b="1">
          <a:solidFill>
            <a:schemeClr val="bg1"/>
          </a:solidFill>
          <a:latin typeface="Arial" charset="0"/>
          <a:ea typeface="宋体" pitchFamily="2" charset="-122"/>
        </a:defRPr>
      </a:lvl3pPr>
      <a:lvl4pPr algn="l" rtl="0" fontAlgn="base">
        <a:spcBef>
          <a:spcPct val="0"/>
        </a:spcBef>
        <a:spcAft>
          <a:spcPct val="0"/>
        </a:spcAft>
        <a:defRPr sz="4400" b="1">
          <a:solidFill>
            <a:schemeClr val="bg1"/>
          </a:solidFill>
          <a:latin typeface="Arial" charset="0"/>
          <a:ea typeface="宋体" pitchFamily="2" charset="-122"/>
        </a:defRPr>
      </a:lvl4pPr>
      <a:lvl5pPr algn="l" rtl="0" fontAlgn="base">
        <a:spcBef>
          <a:spcPct val="0"/>
        </a:spcBef>
        <a:spcAft>
          <a:spcPct val="0"/>
        </a:spcAft>
        <a:defRPr sz="4400" b="1">
          <a:solidFill>
            <a:schemeClr val="bg1"/>
          </a:solidFill>
          <a:latin typeface="Arial" charset="0"/>
          <a:ea typeface="宋体" pitchFamily="2" charset="-122"/>
        </a:defRPr>
      </a:lvl5pPr>
      <a:lvl6pPr marL="457200" algn="l" rtl="0" fontAlgn="base">
        <a:spcBef>
          <a:spcPct val="0"/>
        </a:spcBef>
        <a:spcAft>
          <a:spcPct val="0"/>
        </a:spcAft>
        <a:defRPr sz="4400" b="1">
          <a:solidFill>
            <a:schemeClr val="bg1"/>
          </a:solidFill>
          <a:latin typeface="Arial" charset="0"/>
          <a:ea typeface="宋体" pitchFamily="2" charset="-122"/>
        </a:defRPr>
      </a:lvl6pPr>
      <a:lvl7pPr marL="914400" algn="l" rtl="0" fontAlgn="base">
        <a:spcBef>
          <a:spcPct val="0"/>
        </a:spcBef>
        <a:spcAft>
          <a:spcPct val="0"/>
        </a:spcAft>
        <a:defRPr sz="4400" b="1">
          <a:solidFill>
            <a:schemeClr val="bg1"/>
          </a:solidFill>
          <a:latin typeface="Arial" charset="0"/>
          <a:ea typeface="宋体" pitchFamily="2" charset="-122"/>
        </a:defRPr>
      </a:lvl7pPr>
      <a:lvl8pPr marL="1371600" algn="l" rtl="0" fontAlgn="base">
        <a:spcBef>
          <a:spcPct val="0"/>
        </a:spcBef>
        <a:spcAft>
          <a:spcPct val="0"/>
        </a:spcAft>
        <a:defRPr sz="4400" b="1">
          <a:solidFill>
            <a:schemeClr val="bg1"/>
          </a:solidFill>
          <a:latin typeface="Arial" charset="0"/>
          <a:ea typeface="宋体" pitchFamily="2" charset="-122"/>
        </a:defRPr>
      </a:lvl8pPr>
      <a:lvl9pPr marL="1828800" algn="l" rtl="0" fontAlgn="base">
        <a:spcBef>
          <a:spcPct val="0"/>
        </a:spcBef>
        <a:spcAft>
          <a:spcPct val="0"/>
        </a:spcAft>
        <a:defRPr sz="4400" b="1">
          <a:solidFill>
            <a:schemeClr val="bg1"/>
          </a:solidFill>
          <a:latin typeface="Arial" charset="0"/>
          <a:ea typeface="宋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spcBef>
                <a:spcPct val="20000"/>
              </a:spcBef>
              <a:buFont typeface="Arial" charset="0"/>
              <a:buNone/>
              <a:defRPr sz="788">
                <a:latin typeface="Trebuchet MS" pitchFamily="96" charset="0"/>
                <a:ea typeface="+mn-ea"/>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spcBef>
                <a:spcPct val="20000"/>
              </a:spcBef>
              <a:buFont typeface="Arial" charset="0"/>
              <a:buNone/>
              <a:defRPr sz="788">
                <a:latin typeface="Trebuchet MS" pitchFamily="96" charset="0"/>
                <a:ea typeface="+mn-ea"/>
              </a:defRPr>
            </a:lvl1pPr>
          </a:lstStyle>
          <a:p>
            <a:fld id="{D02727E0-0E46-49BE-BC1D-523A903972F0}" type="slidenum">
              <a:rPr lang="zh-CN" altLang="en-US" smtClean="0"/>
              <a:pPr/>
              <a:t>‹#›</a:t>
            </a:fld>
            <a:endParaRPr lang="en-US" altLang="zh-CN"/>
          </a:p>
        </p:txBody>
      </p:sp>
    </p:spTree>
    <p:extLst>
      <p:ext uri="{BB962C8B-B14F-4D97-AF65-F5344CB8AC3E}">
        <p14:creationId xmlns:p14="http://schemas.microsoft.com/office/powerpoint/2010/main" val="338468047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txStyles>
    <p:titleStyle>
      <a:lvl1pPr algn="ctr" rtl="0" eaLnBrk="1" fontAlgn="base" hangingPunct="1">
        <a:spcBef>
          <a:spcPct val="0"/>
        </a:spcBef>
        <a:spcAft>
          <a:spcPct val="0"/>
        </a:spcAft>
        <a:defRPr sz="2475">
          <a:solidFill>
            <a:schemeClr val="tx2"/>
          </a:solidFill>
          <a:latin typeface="+mj-lt"/>
          <a:ea typeface="+mj-ea"/>
          <a:cs typeface="+mj-cs"/>
        </a:defRPr>
      </a:lvl1pPr>
      <a:lvl2pPr algn="ctr" rtl="0" eaLnBrk="1" fontAlgn="base" hangingPunct="1">
        <a:spcBef>
          <a:spcPct val="0"/>
        </a:spcBef>
        <a:spcAft>
          <a:spcPct val="0"/>
        </a:spcAft>
        <a:defRPr sz="2475">
          <a:solidFill>
            <a:schemeClr val="tx2"/>
          </a:solidFill>
          <a:latin typeface="Arial" charset="0"/>
          <a:ea typeface="宋体" charset="-122"/>
        </a:defRPr>
      </a:lvl2pPr>
      <a:lvl3pPr algn="ctr" rtl="0" eaLnBrk="1" fontAlgn="base" hangingPunct="1">
        <a:spcBef>
          <a:spcPct val="0"/>
        </a:spcBef>
        <a:spcAft>
          <a:spcPct val="0"/>
        </a:spcAft>
        <a:defRPr sz="2475">
          <a:solidFill>
            <a:schemeClr val="tx2"/>
          </a:solidFill>
          <a:latin typeface="Arial" charset="0"/>
          <a:ea typeface="宋体" charset="-122"/>
        </a:defRPr>
      </a:lvl3pPr>
      <a:lvl4pPr algn="ctr" rtl="0" eaLnBrk="1" fontAlgn="base" hangingPunct="1">
        <a:spcBef>
          <a:spcPct val="0"/>
        </a:spcBef>
        <a:spcAft>
          <a:spcPct val="0"/>
        </a:spcAft>
        <a:defRPr sz="2475">
          <a:solidFill>
            <a:schemeClr val="tx2"/>
          </a:solidFill>
          <a:latin typeface="Arial" charset="0"/>
          <a:ea typeface="宋体" charset="-122"/>
        </a:defRPr>
      </a:lvl4pPr>
      <a:lvl5pPr algn="ctr" rtl="0" eaLnBrk="1" fontAlgn="base" hangingPunct="1">
        <a:spcBef>
          <a:spcPct val="0"/>
        </a:spcBef>
        <a:spcAft>
          <a:spcPct val="0"/>
        </a:spcAft>
        <a:defRPr sz="2475">
          <a:solidFill>
            <a:schemeClr val="tx2"/>
          </a:solidFill>
          <a:latin typeface="Arial" charset="0"/>
          <a:ea typeface="宋体" charset="-122"/>
        </a:defRPr>
      </a:lvl5pPr>
      <a:lvl6pPr marL="257175" algn="ctr" rtl="0" eaLnBrk="1" fontAlgn="base" hangingPunct="1">
        <a:spcBef>
          <a:spcPct val="0"/>
        </a:spcBef>
        <a:spcAft>
          <a:spcPct val="0"/>
        </a:spcAft>
        <a:defRPr sz="2475">
          <a:solidFill>
            <a:schemeClr val="tx2"/>
          </a:solidFill>
          <a:latin typeface="Arial" charset="0"/>
          <a:ea typeface="宋体" charset="-122"/>
        </a:defRPr>
      </a:lvl6pPr>
      <a:lvl7pPr marL="514350" algn="ctr" rtl="0" eaLnBrk="1" fontAlgn="base" hangingPunct="1">
        <a:spcBef>
          <a:spcPct val="0"/>
        </a:spcBef>
        <a:spcAft>
          <a:spcPct val="0"/>
        </a:spcAft>
        <a:defRPr sz="2475">
          <a:solidFill>
            <a:schemeClr val="tx2"/>
          </a:solidFill>
          <a:latin typeface="Arial" charset="0"/>
          <a:ea typeface="宋体" charset="-122"/>
        </a:defRPr>
      </a:lvl7pPr>
      <a:lvl8pPr marL="771525" algn="ctr" rtl="0" eaLnBrk="1" fontAlgn="base" hangingPunct="1">
        <a:spcBef>
          <a:spcPct val="0"/>
        </a:spcBef>
        <a:spcAft>
          <a:spcPct val="0"/>
        </a:spcAft>
        <a:defRPr sz="2475">
          <a:solidFill>
            <a:schemeClr val="tx2"/>
          </a:solidFill>
          <a:latin typeface="Arial" charset="0"/>
          <a:ea typeface="宋体" charset="-122"/>
        </a:defRPr>
      </a:lvl8pPr>
      <a:lvl9pPr marL="1028700" algn="ctr" rtl="0" eaLnBrk="1" fontAlgn="base" hangingPunct="1">
        <a:spcBef>
          <a:spcPct val="0"/>
        </a:spcBef>
        <a:spcAft>
          <a:spcPct val="0"/>
        </a:spcAft>
        <a:defRPr sz="2475">
          <a:solidFill>
            <a:schemeClr val="tx2"/>
          </a:solidFill>
          <a:latin typeface="Arial" charset="0"/>
          <a:ea typeface="宋体" charset="-122"/>
        </a:defRPr>
      </a:lvl9pPr>
    </p:titleStyle>
    <p:bodyStyle>
      <a:lvl1pPr marL="192881" indent="-192881" algn="l" rtl="0" eaLnBrk="1" fontAlgn="base" hangingPunct="1">
        <a:spcBef>
          <a:spcPct val="20000"/>
        </a:spcBef>
        <a:spcAft>
          <a:spcPct val="0"/>
        </a:spcAft>
        <a:buChar char="•"/>
        <a:defRPr sz="1800">
          <a:solidFill>
            <a:schemeClr val="tx1"/>
          </a:solidFill>
          <a:latin typeface="+mn-lt"/>
          <a:ea typeface="+mn-ea"/>
          <a:cs typeface="+mn-cs"/>
        </a:defRPr>
      </a:lvl1pPr>
      <a:lvl2pPr marL="417910" indent="-160735" algn="l" rtl="0" eaLnBrk="1" fontAlgn="base" hangingPunct="1">
        <a:spcBef>
          <a:spcPct val="20000"/>
        </a:spcBef>
        <a:spcAft>
          <a:spcPct val="0"/>
        </a:spcAft>
        <a:buChar char="–"/>
        <a:defRPr sz="1575">
          <a:solidFill>
            <a:schemeClr val="tx1"/>
          </a:solidFill>
          <a:latin typeface="+mn-lt"/>
          <a:ea typeface="+mn-ea"/>
        </a:defRPr>
      </a:lvl2pPr>
      <a:lvl3pPr marL="642938" indent="-128588" algn="l" rtl="0" eaLnBrk="1" fontAlgn="base" hangingPunct="1">
        <a:spcBef>
          <a:spcPct val="20000"/>
        </a:spcBef>
        <a:spcAft>
          <a:spcPct val="0"/>
        </a:spcAft>
        <a:buChar char="•"/>
        <a:defRPr sz="1350">
          <a:solidFill>
            <a:schemeClr val="tx1"/>
          </a:solidFill>
          <a:latin typeface="+mn-lt"/>
          <a:ea typeface="+mn-ea"/>
        </a:defRPr>
      </a:lvl3pPr>
      <a:lvl4pPr marL="900113" indent="-128588" algn="l" rtl="0" eaLnBrk="1" fontAlgn="base" hangingPunct="1">
        <a:spcBef>
          <a:spcPct val="20000"/>
        </a:spcBef>
        <a:spcAft>
          <a:spcPct val="0"/>
        </a:spcAft>
        <a:buChar char="–"/>
        <a:defRPr sz="1125">
          <a:solidFill>
            <a:schemeClr val="tx1"/>
          </a:solidFill>
          <a:latin typeface="+mn-lt"/>
          <a:ea typeface="+mn-ea"/>
        </a:defRPr>
      </a:lvl4pPr>
      <a:lvl5pPr marL="1157288" indent="-128588" algn="l" rtl="0" eaLnBrk="1" fontAlgn="base" hangingPunct="1">
        <a:spcBef>
          <a:spcPct val="20000"/>
        </a:spcBef>
        <a:spcAft>
          <a:spcPct val="0"/>
        </a:spcAft>
        <a:buChar char="»"/>
        <a:defRPr sz="1125">
          <a:solidFill>
            <a:schemeClr val="tx1"/>
          </a:solidFill>
          <a:latin typeface="+mn-lt"/>
          <a:ea typeface="+mn-ea"/>
        </a:defRPr>
      </a:lvl5pPr>
      <a:lvl6pPr marL="1414463" indent="-128588" algn="l" rtl="0" eaLnBrk="1" fontAlgn="base" hangingPunct="1">
        <a:spcBef>
          <a:spcPct val="20000"/>
        </a:spcBef>
        <a:spcAft>
          <a:spcPct val="0"/>
        </a:spcAft>
        <a:buChar char="»"/>
        <a:defRPr sz="1125">
          <a:solidFill>
            <a:schemeClr val="tx1"/>
          </a:solidFill>
          <a:latin typeface="+mn-lt"/>
          <a:ea typeface="+mn-ea"/>
        </a:defRPr>
      </a:lvl6pPr>
      <a:lvl7pPr marL="1671638" indent="-128588" algn="l" rtl="0" eaLnBrk="1" fontAlgn="base" hangingPunct="1">
        <a:spcBef>
          <a:spcPct val="20000"/>
        </a:spcBef>
        <a:spcAft>
          <a:spcPct val="0"/>
        </a:spcAft>
        <a:buChar char="»"/>
        <a:defRPr sz="1125">
          <a:solidFill>
            <a:schemeClr val="tx1"/>
          </a:solidFill>
          <a:latin typeface="+mn-lt"/>
          <a:ea typeface="+mn-ea"/>
        </a:defRPr>
      </a:lvl7pPr>
      <a:lvl8pPr marL="1928813" indent="-128588" algn="l" rtl="0" eaLnBrk="1" fontAlgn="base" hangingPunct="1">
        <a:spcBef>
          <a:spcPct val="20000"/>
        </a:spcBef>
        <a:spcAft>
          <a:spcPct val="0"/>
        </a:spcAft>
        <a:buChar char="»"/>
        <a:defRPr sz="1125">
          <a:solidFill>
            <a:schemeClr val="tx1"/>
          </a:solidFill>
          <a:latin typeface="+mn-lt"/>
          <a:ea typeface="+mn-ea"/>
        </a:defRPr>
      </a:lvl8pPr>
      <a:lvl9pPr marL="2185988" indent="-128588" algn="l" rtl="0" eaLnBrk="1" fontAlgn="base" hangingPunct="1">
        <a:spcBef>
          <a:spcPct val="20000"/>
        </a:spcBef>
        <a:spcAft>
          <a:spcPct val="0"/>
        </a:spcAft>
        <a:buChar char="»"/>
        <a:defRPr sz="1125">
          <a:solidFill>
            <a:schemeClr val="tx1"/>
          </a:solidFill>
          <a:latin typeface="+mn-lt"/>
          <a:ea typeface="+mn-ea"/>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spcBef>
                <a:spcPct val="20000"/>
              </a:spcBef>
              <a:buFont typeface="Arial" charset="0"/>
              <a:buNone/>
              <a:defRPr sz="788">
                <a:latin typeface="Trebuchet MS" pitchFamily="96" charset="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spcBef>
                <a:spcPct val="20000"/>
              </a:spcBef>
              <a:buFont typeface="Arial" charset="0"/>
              <a:buNone/>
              <a:defRPr sz="788">
                <a:latin typeface="Trebuchet MS" pitchFamily="96" charset="0"/>
                <a:ea typeface="+mn-ea"/>
              </a:defRPr>
            </a:lvl1pPr>
          </a:lstStyle>
          <a:p>
            <a:fld id="{B5788497-BFFE-4048-A20F-134292AC0B80}" type="slidenum">
              <a:rPr lang="en-US" altLang="zh-CN" smtClean="0"/>
              <a:pPr/>
              <a:t>‹#›</a:t>
            </a:fld>
            <a:endParaRPr lang="en-US" altLang="zh-CN"/>
          </a:p>
        </p:txBody>
      </p:sp>
    </p:spTree>
    <p:extLst>
      <p:ext uri="{BB962C8B-B14F-4D97-AF65-F5344CB8AC3E}">
        <p14:creationId xmlns:p14="http://schemas.microsoft.com/office/powerpoint/2010/main" val="236702307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txStyles>
    <p:titleStyle>
      <a:lvl1pPr algn="ctr" rtl="0" eaLnBrk="1" fontAlgn="base" hangingPunct="1">
        <a:spcBef>
          <a:spcPct val="0"/>
        </a:spcBef>
        <a:spcAft>
          <a:spcPct val="0"/>
        </a:spcAft>
        <a:defRPr sz="2475">
          <a:solidFill>
            <a:schemeClr val="tx2"/>
          </a:solidFill>
          <a:latin typeface="+mj-lt"/>
          <a:ea typeface="+mj-ea"/>
          <a:cs typeface="+mj-cs"/>
        </a:defRPr>
      </a:lvl1pPr>
      <a:lvl2pPr algn="ctr" rtl="0" eaLnBrk="1" fontAlgn="base" hangingPunct="1">
        <a:spcBef>
          <a:spcPct val="0"/>
        </a:spcBef>
        <a:spcAft>
          <a:spcPct val="0"/>
        </a:spcAft>
        <a:defRPr sz="2475">
          <a:solidFill>
            <a:schemeClr val="tx2"/>
          </a:solidFill>
          <a:latin typeface="Arial" charset="0"/>
          <a:ea typeface="宋体" charset="-122"/>
        </a:defRPr>
      </a:lvl2pPr>
      <a:lvl3pPr algn="ctr" rtl="0" eaLnBrk="1" fontAlgn="base" hangingPunct="1">
        <a:spcBef>
          <a:spcPct val="0"/>
        </a:spcBef>
        <a:spcAft>
          <a:spcPct val="0"/>
        </a:spcAft>
        <a:defRPr sz="2475">
          <a:solidFill>
            <a:schemeClr val="tx2"/>
          </a:solidFill>
          <a:latin typeface="Arial" charset="0"/>
          <a:ea typeface="宋体" charset="-122"/>
        </a:defRPr>
      </a:lvl3pPr>
      <a:lvl4pPr algn="ctr" rtl="0" eaLnBrk="1" fontAlgn="base" hangingPunct="1">
        <a:spcBef>
          <a:spcPct val="0"/>
        </a:spcBef>
        <a:spcAft>
          <a:spcPct val="0"/>
        </a:spcAft>
        <a:defRPr sz="2475">
          <a:solidFill>
            <a:schemeClr val="tx2"/>
          </a:solidFill>
          <a:latin typeface="Arial" charset="0"/>
          <a:ea typeface="宋体" charset="-122"/>
        </a:defRPr>
      </a:lvl4pPr>
      <a:lvl5pPr algn="ctr" rtl="0" eaLnBrk="1" fontAlgn="base" hangingPunct="1">
        <a:spcBef>
          <a:spcPct val="0"/>
        </a:spcBef>
        <a:spcAft>
          <a:spcPct val="0"/>
        </a:spcAft>
        <a:defRPr sz="2475">
          <a:solidFill>
            <a:schemeClr val="tx2"/>
          </a:solidFill>
          <a:latin typeface="Arial" charset="0"/>
          <a:ea typeface="宋体" charset="-122"/>
        </a:defRPr>
      </a:lvl5pPr>
      <a:lvl6pPr marL="257175" algn="ctr" rtl="0" eaLnBrk="1" fontAlgn="base" hangingPunct="1">
        <a:spcBef>
          <a:spcPct val="0"/>
        </a:spcBef>
        <a:spcAft>
          <a:spcPct val="0"/>
        </a:spcAft>
        <a:defRPr sz="2475">
          <a:solidFill>
            <a:schemeClr val="tx2"/>
          </a:solidFill>
          <a:latin typeface="Arial" charset="0"/>
          <a:ea typeface="宋体" charset="-122"/>
        </a:defRPr>
      </a:lvl6pPr>
      <a:lvl7pPr marL="514350" algn="ctr" rtl="0" eaLnBrk="1" fontAlgn="base" hangingPunct="1">
        <a:spcBef>
          <a:spcPct val="0"/>
        </a:spcBef>
        <a:spcAft>
          <a:spcPct val="0"/>
        </a:spcAft>
        <a:defRPr sz="2475">
          <a:solidFill>
            <a:schemeClr val="tx2"/>
          </a:solidFill>
          <a:latin typeface="Arial" charset="0"/>
          <a:ea typeface="宋体" charset="-122"/>
        </a:defRPr>
      </a:lvl7pPr>
      <a:lvl8pPr marL="771525" algn="ctr" rtl="0" eaLnBrk="1" fontAlgn="base" hangingPunct="1">
        <a:spcBef>
          <a:spcPct val="0"/>
        </a:spcBef>
        <a:spcAft>
          <a:spcPct val="0"/>
        </a:spcAft>
        <a:defRPr sz="2475">
          <a:solidFill>
            <a:schemeClr val="tx2"/>
          </a:solidFill>
          <a:latin typeface="Arial" charset="0"/>
          <a:ea typeface="宋体" charset="-122"/>
        </a:defRPr>
      </a:lvl8pPr>
      <a:lvl9pPr marL="1028700" algn="ctr" rtl="0" eaLnBrk="1" fontAlgn="base" hangingPunct="1">
        <a:spcBef>
          <a:spcPct val="0"/>
        </a:spcBef>
        <a:spcAft>
          <a:spcPct val="0"/>
        </a:spcAft>
        <a:defRPr sz="2475">
          <a:solidFill>
            <a:schemeClr val="tx2"/>
          </a:solidFill>
          <a:latin typeface="Arial" charset="0"/>
          <a:ea typeface="宋体" charset="-122"/>
        </a:defRPr>
      </a:lvl9pPr>
    </p:titleStyle>
    <p:bodyStyle>
      <a:lvl1pPr marL="192881" indent="-192881" algn="l" rtl="0" eaLnBrk="1" fontAlgn="base" hangingPunct="1">
        <a:spcBef>
          <a:spcPct val="20000"/>
        </a:spcBef>
        <a:spcAft>
          <a:spcPct val="0"/>
        </a:spcAft>
        <a:buChar char="•"/>
        <a:defRPr sz="1800">
          <a:solidFill>
            <a:schemeClr val="tx1"/>
          </a:solidFill>
          <a:latin typeface="+mn-lt"/>
          <a:ea typeface="+mn-ea"/>
          <a:cs typeface="+mn-cs"/>
        </a:defRPr>
      </a:lvl1pPr>
      <a:lvl2pPr marL="417910" indent="-160735" algn="l" rtl="0" eaLnBrk="1" fontAlgn="base" hangingPunct="1">
        <a:spcBef>
          <a:spcPct val="20000"/>
        </a:spcBef>
        <a:spcAft>
          <a:spcPct val="0"/>
        </a:spcAft>
        <a:buChar char="–"/>
        <a:defRPr sz="1575">
          <a:solidFill>
            <a:schemeClr val="tx1"/>
          </a:solidFill>
          <a:latin typeface="+mn-lt"/>
          <a:ea typeface="+mn-ea"/>
        </a:defRPr>
      </a:lvl2pPr>
      <a:lvl3pPr marL="642938" indent="-128588" algn="l" rtl="0" eaLnBrk="1" fontAlgn="base" hangingPunct="1">
        <a:spcBef>
          <a:spcPct val="20000"/>
        </a:spcBef>
        <a:spcAft>
          <a:spcPct val="0"/>
        </a:spcAft>
        <a:buChar char="•"/>
        <a:defRPr sz="1350">
          <a:solidFill>
            <a:schemeClr val="tx1"/>
          </a:solidFill>
          <a:latin typeface="+mn-lt"/>
          <a:ea typeface="+mn-ea"/>
        </a:defRPr>
      </a:lvl3pPr>
      <a:lvl4pPr marL="900113" indent="-128588" algn="l" rtl="0" eaLnBrk="1" fontAlgn="base" hangingPunct="1">
        <a:spcBef>
          <a:spcPct val="20000"/>
        </a:spcBef>
        <a:spcAft>
          <a:spcPct val="0"/>
        </a:spcAft>
        <a:buChar char="–"/>
        <a:defRPr sz="1125">
          <a:solidFill>
            <a:schemeClr val="tx1"/>
          </a:solidFill>
          <a:latin typeface="+mn-lt"/>
          <a:ea typeface="+mn-ea"/>
        </a:defRPr>
      </a:lvl4pPr>
      <a:lvl5pPr marL="1157288" indent="-128588" algn="l" rtl="0" eaLnBrk="1" fontAlgn="base" hangingPunct="1">
        <a:spcBef>
          <a:spcPct val="20000"/>
        </a:spcBef>
        <a:spcAft>
          <a:spcPct val="0"/>
        </a:spcAft>
        <a:buChar char="»"/>
        <a:defRPr sz="1125">
          <a:solidFill>
            <a:schemeClr val="tx1"/>
          </a:solidFill>
          <a:latin typeface="+mn-lt"/>
          <a:ea typeface="+mn-ea"/>
        </a:defRPr>
      </a:lvl5pPr>
      <a:lvl6pPr marL="1414463" indent="-128588" algn="l" rtl="0" eaLnBrk="1" fontAlgn="base" hangingPunct="1">
        <a:spcBef>
          <a:spcPct val="20000"/>
        </a:spcBef>
        <a:spcAft>
          <a:spcPct val="0"/>
        </a:spcAft>
        <a:buChar char="»"/>
        <a:defRPr sz="1125">
          <a:solidFill>
            <a:schemeClr val="tx1"/>
          </a:solidFill>
          <a:latin typeface="+mn-lt"/>
          <a:ea typeface="+mn-ea"/>
        </a:defRPr>
      </a:lvl6pPr>
      <a:lvl7pPr marL="1671638" indent="-128588" algn="l" rtl="0" eaLnBrk="1" fontAlgn="base" hangingPunct="1">
        <a:spcBef>
          <a:spcPct val="20000"/>
        </a:spcBef>
        <a:spcAft>
          <a:spcPct val="0"/>
        </a:spcAft>
        <a:buChar char="»"/>
        <a:defRPr sz="1125">
          <a:solidFill>
            <a:schemeClr val="tx1"/>
          </a:solidFill>
          <a:latin typeface="+mn-lt"/>
          <a:ea typeface="+mn-ea"/>
        </a:defRPr>
      </a:lvl7pPr>
      <a:lvl8pPr marL="1928813" indent="-128588" algn="l" rtl="0" eaLnBrk="1" fontAlgn="base" hangingPunct="1">
        <a:spcBef>
          <a:spcPct val="20000"/>
        </a:spcBef>
        <a:spcAft>
          <a:spcPct val="0"/>
        </a:spcAft>
        <a:buChar char="»"/>
        <a:defRPr sz="1125">
          <a:solidFill>
            <a:schemeClr val="tx1"/>
          </a:solidFill>
          <a:latin typeface="+mn-lt"/>
          <a:ea typeface="+mn-ea"/>
        </a:defRPr>
      </a:lvl8pPr>
      <a:lvl9pPr marL="2185988" indent="-128588" algn="l" rtl="0" eaLnBrk="1" fontAlgn="base" hangingPunct="1">
        <a:spcBef>
          <a:spcPct val="20000"/>
        </a:spcBef>
        <a:spcAft>
          <a:spcPct val="0"/>
        </a:spcAft>
        <a:buChar char="»"/>
        <a:defRPr sz="1125">
          <a:solidFill>
            <a:schemeClr val="tx1"/>
          </a:solidFill>
          <a:latin typeface="+mn-lt"/>
          <a:ea typeface="+mn-ea"/>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441346" name="Rectangle 2"/>
          <p:cNvSpPr>
            <a:spLocks noChangeArrowheads="1"/>
          </p:cNvSpPr>
          <p:nvPr/>
        </p:nvSpPr>
        <p:spPr bwMode="auto">
          <a:xfrm>
            <a:off x="381000" y="1371600"/>
            <a:ext cx="8458200" cy="5334000"/>
          </a:xfrm>
          <a:prstGeom prst="rect">
            <a:avLst/>
          </a:prstGeom>
          <a:solidFill>
            <a:schemeClr val="bg1"/>
          </a:solidFill>
          <a:ln w="76200" cmpd="tri">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441347"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zh-CN">
              <a:solidFill>
                <a:srgbClr val="000000"/>
              </a:solidFill>
            </a:endParaRPr>
          </a:p>
        </p:txBody>
      </p:sp>
      <p:sp>
        <p:nvSpPr>
          <p:cNvPr id="441348" name="Rectangle 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fld id="{D02727E0-0E46-49BE-BC1D-523A903972F0}" type="slidenum">
              <a:rPr lang="zh-CN" altLang="en-US">
                <a:solidFill>
                  <a:srgbClr val="000000"/>
                </a:solidFill>
              </a:rPr>
              <a:pPr/>
              <a:t>‹#›</a:t>
            </a:fld>
            <a:endParaRPr lang="en-US" altLang="zh-CN">
              <a:solidFill>
                <a:srgbClr val="000000"/>
              </a:solidFill>
            </a:endParaRPr>
          </a:p>
        </p:txBody>
      </p:sp>
      <p:grpSp>
        <p:nvGrpSpPr>
          <p:cNvPr id="441349" name="Group 5"/>
          <p:cNvGrpSpPr>
            <a:grpSpLocks/>
          </p:cNvGrpSpPr>
          <p:nvPr/>
        </p:nvGrpSpPr>
        <p:grpSpPr bwMode="auto">
          <a:xfrm>
            <a:off x="0" y="838200"/>
            <a:ext cx="9144000" cy="546100"/>
            <a:chOff x="0" y="0"/>
            <a:chExt cx="5760" cy="344"/>
          </a:xfrm>
        </p:grpSpPr>
        <p:sp>
          <p:nvSpPr>
            <p:cNvPr id="441350" name="Rectangle 6"/>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0">
                <a:solidFill>
                  <a:srgbClr val="000000"/>
                </a:solidFill>
                <a:latin typeface="Times New Roman" pitchFamily="18" charset="0"/>
              </a:endParaRPr>
            </a:p>
          </p:txBody>
        </p:sp>
        <p:sp>
          <p:nvSpPr>
            <p:cNvPr id="441351" name="Rectangle 7"/>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solidFill>
                  <a:srgbClr val="000000"/>
                </a:solidFill>
                <a:latin typeface="Times New Roman" pitchFamily="18" charset="0"/>
              </a:endParaRPr>
            </a:p>
          </p:txBody>
        </p:sp>
        <p:sp>
          <p:nvSpPr>
            <p:cNvPr id="441352" name="Rectangle 8"/>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b="0">
                <a:solidFill>
                  <a:srgbClr val="666699"/>
                </a:solidFill>
              </a:endParaRPr>
            </a:p>
          </p:txBody>
        </p:sp>
        <p:sp>
          <p:nvSpPr>
            <p:cNvPr id="441353" name="Rectangle 9"/>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b="0">
                <a:solidFill>
                  <a:srgbClr val="666699"/>
                </a:solidFill>
              </a:endParaRPr>
            </a:p>
          </p:txBody>
        </p:sp>
        <p:sp>
          <p:nvSpPr>
            <p:cNvPr id="441354" name="Rectangle 10"/>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b="0">
                <a:solidFill>
                  <a:srgbClr val="9999CC"/>
                </a:solidFill>
              </a:endParaRPr>
            </a:p>
          </p:txBody>
        </p:sp>
        <p:sp>
          <p:nvSpPr>
            <p:cNvPr id="441355" name="Rectangle 11"/>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b="0">
                <a:solidFill>
                  <a:srgbClr val="666699"/>
                </a:solidFill>
              </a:endParaRPr>
            </a:p>
          </p:txBody>
        </p:sp>
        <p:sp>
          <p:nvSpPr>
            <p:cNvPr id="441356" name="Rectangle 12"/>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solidFill>
                  <a:srgbClr val="000000"/>
                </a:solidFill>
                <a:latin typeface="Times New Roman" pitchFamily="18" charset="0"/>
              </a:endParaRPr>
            </a:p>
          </p:txBody>
        </p:sp>
        <p:sp>
          <p:nvSpPr>
            <p:cNvPr id="441357" name="Rectangle 13"/>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b="0">
                <a:solidFill>
                  <a:srgbClr val="9999CC"/>
                </a:solidFill>
              </a:endParaRPr>
            </a:p>
          </p:txBody>
        </p:sp>
        <p:sp>
          <p:nvSpPr>
            <p:cNvPr id="441358" name="Rectangle 14"/>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b="0">
                <a:solidFill>
                  <a:srgbClr val="9999CC"/>
                </a:solidFill>
              </a:endParaRPr>
            </a:p>
          </p:txBody>
        </p:sp>
      </p:grpSp>
      <p:sp>
        <p:nvSpPr>
          <p:cNvPr id="441359" name="Rectangle 15"/>
          <p:cNvSpPr>
            <a:spLocks noGrp="1" noChangeArrowheads="1"/>
          </p:cNvSpPr>
          <p:nvPr>
            <p:ph type="title"/>
          </p:nvPr>
        </p:nvSpPr>
        <p:spPr bwMode="auto">
          <a:xfrm>
            <a:off x="152400"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41360" name="Rectangle 16"/>
          <p:cNvSpPr>
            <a:spLocks noGrp="1" noChangeArrowheads="1"/>
          </p:cNvSpPr>
          <p:nvPr>
            <p:ph type="body" idx="1"/>
          </p:nvPr>
        </p:nvSpPr>
        <p:spPr bwMode="auto">
          <a:xfrm>
            <a:off x="457200" y="13716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1361"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a:solidFill>
                <a:srgbClr val="000000"/>
              </a:solidFill>
            </a:endParaRPr>
          </a:p>
        </p:txBody>
      </p:sp>
    </p:spTree>
    <p:extLst>
      <p:ext uri="{BB962C8B-B14F-4D97-AF65-F5344CB8AC3E}">
        <p14:creationId xmlns:p14="http://schemas.microsoft.com/office/powerpoint/2010/main" val="406644560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Lst>
  <p:timing>
    <p:tnLst>
      <p:par>
        <p:cTn id="1" dur="indefinite" restart="never" nodeType="tmRoot"/>
      </p:par>
    </p:tnLst>
  </p:timing>
  <p:txStyles>
    <p:titleStyle>
      <a:lvl1pPr algn="l" rtl="0" fontAlgn="base">
        <a:spcBef>
          <a:spcPct val="0"/>
        </a:spcBef>
        <a:spcAft>
          <a:spcPct val="0"/>
        </a:spcAft>
        <a:defRPr sz="4400" b="1">
          <a:solidFill>
            <a:schemeClr val="bg1"/>
          </a:solidFill>
          <a:latin typeface="+mj-lt"/>
          <a:ea typeface="+mj-ea"/>
          <a:cs typeface="+mj-cs"/>
        </a:defRPr>
      </a:lvl1pPr>
      <a:lvl2pPr algn="l" rtl="0" fontAlgn="base">
        <a:spcBef>
          <a:spcPct val="0"/>
        </a:spcBef>
        <a:spcAft>
          <a:spcPct val="0"/>
        </a:spcAft>
        <a:defRPr sz="4400" b="1">
          <a:solidFill>
            <a:schemeClr val="bg1"/>
          </a:solidFill>
          <a:latin typeface="Arial" charset="0"/>
          <a:ea typeface="宋体" pitchFamily="2" charset="-122"/>
        </a:defRPr>
      </a:lvl2pPr>
      <a:lvl3pPr algn="l" rtl="0" fontAlgn="base">
        <a:spcBef>
          <a:spcPct val="0"/>
        </a:spcBef>
        <a:spcAft>
          <a:spcPct val="0"/>
        </a:spcAft>
        <a:defRPr sz="4400" b="1">
          <a:solidFill>
            <a:schemeClr val="bg1"/>
          </a:solidFill>
          <a:latin typeface="Arial" charset="0"/>
          <a:ea typeface="宋体" pitchFamily="2" charset="-122"/>
        </a:defRPr>
      </a:lvl3pPr>
      <a:lvl4pPr algn="l" rtl="0" fontAlgn="base">
        <a:spcBef>
          <a:spcPct val="0"/>
        </a:spcBef>
        <a:spcAft>
          <a:spcPct val="0"/>
        </a:spcAft>
        <a:defRPr sz="4400" b="1">
          <a:solidFill>
            <a:schemeClr val="bg1"/>
          </a:solidFill>
          <a:latin typeface="Arial" charset="0"/>
          <a:ea typeface="宋体" pitchFamily="2" charset="-122"/>
        </a:defRPr>
      </a:lvl4pPr>
      <a:lvl5pPr algn="l" rtl="0" fontAlgn="base">
        <a:spcBef>
          <a:spcPct val="0"/>
        </a:spcBef>
        <a:spcAft>
          <a:spcPct val="0"/>
        </a:spcAft>
        <a:defRPr sz="4400" b="1">
          <a:solidFill>
            <a:schemeClr val="bg1"/>
          </a:solidFill>
          <a:latin typeface="Arial" charset="0"/>
          <a:ea typeface="宋体" pitchFamily="2" charset="-122"/>
        </a:defRPr>
      </a:lvl5pPr>
      <a:lvl6pPr marL="457200" algn="l" rtl="0" fontAlgn="base">
        <a:spcBef>
          <a:spcPct val="0"/>
        </a:spcBef>
        <a:spcAft>
          <a:spcPct val="0"/>
        </a:spcAft>
        <a:defRPr sz="4400" b="1">
          <a:solidFill>
            <a:schemeClr val="bg1"/>
          </a:solidFill>
          <a:latin typeface="Arial" charset="0"/>
          <a:ea typeface="宋体" pitchFamily="2" charset="-122"/>
        </a:defRPr>
      </a:lvl6pPr>
      <a:lvl7pPr marL="914400" algn="l" rtl="0" fontAlgn="base">
        <a:spcBef>
          <a:spcPct val="0"/>
        </a:spcBef>
        <a:spcAft>
          <a:spcPct val="0"/>
        </a:spcAft>
        <a:defRPr sz="4400" b="1">
          <a:solidFill>
            <a:schemeClr val="bg1"/>
          </a:solidFill>
          <a:latin typeface="Arial" charset="0"/>
          <a:ea typeface="宋体" pitchFamily="2" charset="-122"/>
        </a:defRPr>
      </a:lvl7pPr>
      <a:lvl8pPr marL="1371600" algn="l" rtl="0" fontAlgn="base">
        <a:spcBef>
          <a:spcPct val="0"/>
        </a:spcBef>
        <a:spcAft>
          <a:spcPct val="0"/>
        </a:spcAft>
        <a:defRPr sz="4400" b="1">
          <a:solidFill>
            <a:schemeClr val="bg1"/>
          </a:solidFill>
          <a:latin typeface="Arial" charset="0"/>
          <a:ea typeface="宋体" pitchFamily="2" charset="-122"/>
        </a:defRPr>
      </a:lvl8pPr>
      <a:lvl9pPr marL="1828800" algn="l" rtl="0" fontAlgn="base">
        <a:spcBef>
          <a:spcPct val="0"/>
        </a:spcBef>
        <a:spcAft>
          <a:spcPct val="0"/>
        </a:spcAft>
        <a:defRPr sz="4400" b="1">
          <a:solidFill>
            <a:schemeClr val="bg1"/>
          </a:solidFill>
          <a:latin typeface="Arial" charset="0"/>
          <a:ea typeface="宋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188" y="125413"/>
            <a:ext cx="7772400"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23850" y="1127125"/>
            <a:ext cx="8569325" cy="511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1" name="Line 7"/>
          <p:cNvSpPr>
            <a:spLocks noChangeShapeType="1"/>
          </p:cNvSpPr>
          <p:nvPr userDrawn="1"/>
        </p:nvSpPr>
        <p:spPr bwMode="auto">
          <a:xfrm>
            <a:off x="3851275" y="6597650"/>
            <a:ext cx="50419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zh-CN" altLang="en-US" sz="1600">
              <a:solidFill>
                <a:srgbClr val="FFFFFF"/>
              </a:solidFill>
              <a:effectLst>
                <a:outerShdw blurRad="38100" dist="38100" dir="2700000" algn="tl">
                  <a:srgbClr val="000000">
                    <a:alpha val="43137"/>
                  </a:srgbClr>
                </a:outerShdw>
              </a:effectLst>
              <a:latin typeface="Times New Roman" pitchFamily="18" charset="0"/>
            </a:endParaRPr>
          </a:p>
        </p:txBody>
      </p:sp>
    </p:spTree>
    <p:extLst>
      <p:ext uri="{BB962C8B-B14F-4D97-AF65-F5344CB8AC3E}">
        <p14:creationId xmlns:p14="http://schemas.microsoft.com/office/powerpoint/2010/main" val="3109273204"/>
      </p:ext>
    </p:extLst>
  </p:cSld>
  <p:clrMap bg1="dk2" tx1="lt1" bg2="dk1"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Lst>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b="1">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b="1">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b="1">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b="1">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81000" y="1371600"/>
            <a:ext cx="8458200" cy="5334000"/>
          </a:xfrm>
          <a:prstGeom prst="rect">
            <a:avLst/>
          </a:prstGeom>
          <a:solidFill>
            <a:schemeClr val="bg1"/>
          </a:solidFill>
          <a:ln w="76200" cmpd="tri">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76083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200">
                <a:latin typeface="+mn-lt"/>
              </a:defRPr>
            </a:lvl1pPr>
          </a:lstStyle>
          <a:p>
            <a:pPr>
              <a:defRPr/>
            </a:pPr>
            <a:endParaRPr lang="en-US" altLang="zh-CN"/>
          </a:p>
        </p:txBody>
      </p:sp>
      <p:sp>
        <p:nvSpPr>
          <p:cNvPr id="760836" name="Rectangle 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atin typeface="Arial Black" panose="020B0A04020102020204" pitchFamily="34" charset="0"/>
              </a:defRPr>
            </a:lvl1pPr>
          </a:lstStyle>
          <a:p>
            <a:fld id="{B5788497-BFFE-4048-A20F-134292AC0B80}" type="slidenum">
              <a:rPr lang="en-US" altLang="zh-CN"/>
              <a:pPr/>
              <a:t>‹#›</a:t>
            </a:fld>
            <a:endParaRPr lang="en-US" altLang="zh-CN"/>
          </a:p>
        </p:txBody>
      </p:sp>
      <p:grpSp>
        <p:nvGrpSpPr>
          <p:cNvPr id="1029" name="Group 5"/>
          <p:cNvGrpSpPr>
            <a:grpSpLocks/>
          </p:cNvGrpSpPr>
          <p:nvPr/>
        </p:nvGrpSpPr>
        <p:grpSpPr bwMode="auto">
          <a:xfrm>
            <a:off x="0" y="838200"/>
            <a:ext cx="9144000" cy="546100"/>
            <a:chOff x="0" y="0"/>
            <a:chExt cx="5760" cy="344"/>
          </a:xfrm>
        </p:grpSpPr>
        <p:sp>
          <p:nvSpPr>
            <p:cNvPr id="1033" name="Rectangle 6"/>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kumimoji="0" lang="zh-CN" altLang="zh-CN" smtClean="0"/>
            </a:p>
          </p:txBody>
        </p:sp>
        <p:sp>
          <p:nvSpPr>
            <p:cNvPr id="1034" name="Rectangle 7"/>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mtClean="0"/>
            </a:p>
          </p:txBody>
        </p:sp>
        <p:sp>
          <p:nvSpPr>
            <p:cNvPr id="1035" name="Rectangle 8"/>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z="1800" smtClean="0">
                <a:solidFill>
                  <a:schemeClr val="hlink"/>
                </a:solidFill>
                <a:latin typeface="Arial" charset="0"/>
              </a:endParaRPr>
            </a:p>
          </p:txBody>
        </p:sp>
        <p:sp>
          <p:nvSpPr>
            <p:cNvPr id="1036" name="Rectangle 9"/>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z="1800" smtClean="0">
                <a:solidFill>
                  <a:schemeClr val="hlink"/>
                </a:solidFill>
                <a:latin typeface="Arial" charset="0"/>
              </a:endParaRPr>
            </a:p>
          </p:txBody>
        </p:sp>
        <p:sp>
          <p:nvSpPr>
            <p:cNvPr id="1037" name="Rectangle 10"/>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z="1800" smtClean="0">
                <a:solidFill>
                  <a:schemeClr val="accent2"/>
                </a:solidFill>
                <a:latin typeface="Arial" charset="0"/>
              </a:endParaRPr>
            </a:p>
          </p:txBody>
        </p:sp>
        <p:sp>
          <p:nvSpPr>
            <p:cNvPr id="1038" name="Rectangle 11"/>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z="1800" smtClean="0">
                <a:solidFill>
                  <a:schemeClr val="hlink"/>
                </a:solidFill>
                <a:latin typeface="Arial" charset="0"/>
              </a:endParaRPr>
            </a:p>
          </p:txBody>
        </p:sp>
        <p:sp>
          <p:nvSpPr>
            <p:cNvPr id="1039" name="Rectangle 12"/>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mtClean="0"/>
            </a:p>
          </p:txBody>
        </p:sp>
        <p:sp>
          <p:nvSpPr>
            <p:cNvPr id="1040" name="Rectangle 13"/>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z="1800" smtClean="0">
                <a:solidFill>
                  <a:schemeClr val="accent2"/>
                </a:solidFill>
                <a:latin typeface="Arial" charset="0"/>
              </a:endParaRPr>
            </a:p>
          </p:txBody>
        </p:sp>
        <p:sp>
          <p:nvSpPr>
            <p:cNvPr id="1041" name="Rectangle 14"/>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z="1800" smtClean="0">
                <a:solidFill>
                  <a:schemeClr val="accent2"/>
                </a:solidFill>
                <a:latin typeface="Arial" charset="0"/>
              </a:endParaRPr>
            </a:p>
          </p:txBody>
        </p:sp>
      </p:grpSp>
      <p:sp>
        <p:nvSpPr>
          <p:cNvPr id="1030" name="Rectangle 15"/>
          <p:cNvSpPr>
            <a:spLocks noGrp="1" noChangeArrowheads="1"/>
          </p:cNvSpPr>
          <p:nvPr>
            <p:ph type="title"/>
          </p:nvPr>
        </p:nvSpPr>
        <p:spPr bwMode="auto">
          <a:xfrm>
            <a:off x="152400"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1" name="Rectangle 16"/>
          <p:cNvSpPr>
            <a:spLocks noGrp="1" noChangeArrowheads="1"/>
          </p:cNvSpPr>
          <p:nvPr>
            <p:ph type="body" idx="1"/>
          </p:nvPr>
        </p:nvSpPr>
        <p:spPr bwMode="auto">
          <a:xfrm>
            <a:off x="457200" y="13716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6084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200">
                <a:latin typeface="+mn-lt"/>
              </a:defRPr>
            </a:lvl1pPr>
          </a:lstStyle>
          <a:p>
            <a:pPr>
              <a:defRPr/>
            </a:pPr>
            <a:endParaRPr lang="en-US" altLang="zh-CN"/>
          </a:p>
        </p:txBody>
      </p:sp>
    </p:spTree>
    <p:extLst>
      <p:ext uri="{BB962C8B-B14F-4D97-AF65-F5344CB8AC3E}">
        <p14:creationId xmlns:p14="http://schemas.microsoft.com/office/powerpoint/2010/main" val="90153185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Lst>
  <p:timing>
    <p:tnLst>
      <p:par>
        <p:cTn id="1" dur="indefinite" restart="never" nodeType="tmRoot"/>
      </p:par>
    </p:tnLst>
  </p:timing>
  <p:txStyles>
    <p:title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Arial" pitchFamily="34" charset="0"/>
          <a:ea typeface="宋体" pitchFamily="2" charset="-122"/>
        </a:defRPr>
      </a:lvl2pPr>
      <a:lvl3pPr algn="l" rtl="0" eaLnBrk="0" fontAlgn="base" hangingPunct="0">
        <a:spcBef>
          <a:spcPct val="0"/>
        </a:spcBef>
        <a:spcAft>
          <a:spcPct val="0"/>
        </a:spcAft>
        <a:defRPr sz="4400" b="1">
          <a:solidFill>
            <a:schemeClr val="bg1"/>
          </a:solidFill>
          <a:latin typeface="Arial" pitchFamily="34" charset="0"/>
          <a:ea typeface="宋体" pitchFamily="2" charset="-122"/>
        </a:defRPr>
      </a:lvl3pPr>
      <a:lvl4pPr algn="l" rtl="0" eaLnBrk="0" fontAlgn="base" hangingPunct="0">
        <a:spcBef>
          <a:spcPct val="0"/>
        </a:spcBef>
        <a:spcAft>
          <a:spcPct val="0"/>
        </a:spcAft>
        <a:defRPr sz="4400" b="1">
          <a:solidFill>
            <a:schemeClr val="bg1"/>
          </a:solidFill>
          <a:latin typeface="Arial" pitchFamily="34" charset="0"/>
          <a:ea typeface="宋体" pitchFamily="2" charset="-122"/>
        </a:defRPr>
      </a:lvl4pPr>
      <a:lvl5pPr algn="l" rtl="0" eaLnBrk="0" fontAlgn="base" hangingPunct="0">
        <a:spcBef>
          <a:spcPct val="0"/>
        </a:spcBef>
        <a:spcAft>
          <a:spcPct val="0"/>
        </a:spcAft>
        <a:defRPr sz="4400" b="1">
          <a:solidFill>
            <a:schemeClr val="bg1"/>
          </a:solidFill>
          <a:latin typeface="Arial" pitchFamily="34" charset="0"/>
          <a:ea typeface="宋体" pitchFamily="2" charset="-122"/>
        </a:defRPr>
      </a:lvl5pPr>
      <a:lvl6pPr marL="457200" algn="l" rtl="0" fontAlgn="base">
        <a:spcBef>
          <a:spcPct val="0"/>
        </a:spcBef>
        <a:spcAft>
          <a:spcPct val="0"/>
        </a:spcAft>
        <a:defRPr sz="4400" b="1">
          <a:solidFill>
            <a:schemeClr val="bg1"/>
          </a:solidFill>
          <a:latin typeface="Arial" pitchFamily="34" charset="0"/>
          <a:ea typeface="宋体" pitchFamily="2" charset="-122"/>
        </a:defRPr>
      </a:lvl6pPr>
      <a:lvl7pPr marL="914400" algn="l" rtl="0" fontAlgn="base">
        <a:spcBef>
          <a:spcPct val="0"/>
        </a:spcBef>
        <a:spcAft>
          <a:spcPct val="0"/>
        </a:spcAft>
        <a:defRPr sz="4400" b="1">
          <a:solidFill>
            <a:schemeClr val="bg1"/>
          </a:solidFill>
          <a:latin typeface="Arial" pitchFamily="34" charset="0"/>
          <a:ea typeface="宋体" pitchFamily="2" charset="-122"/>
        </a:defRPr>
      </a:lvl7pPr>
      <a:lvl8pPr marL="1371600" algn="l" rtl="0" fontAlgn="base">
        <a:spcBef>
          <a:spcPct val="0"/>
        </a:spcBef>
        <a:spcAft>
          <a:spcPct val="0"/>
        </a:spcAft>
        <a:defRPr sz="4400" b="1">
          <a:solidFill>
            <a:schemeClr val="bg1"/>
          </a:solidFill>
          <a:latin typeface="Arial" pitchFamily="34" charset="0"/>
          <a:ea typeface="宋体" pitchFamily="2" charset="-122"/>
        </a:defRPr>
      </a:lvl8pPr>
      <a:lvl9pPr marL="1828800" algn="l" rtl="0" fontAlgn="base">
        <a:spcBef>
          <a:spcPct val="0"/>
        </a:spcBef>
        <a:spcAft>
          <a:spcPct val="0"/>
        </a:spcAft>
        <a:defRPr sz="44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86.xml"/><Relationship Id="rId4" Type="http://schemas.openxmlformats.org/officeDocument/2006/relationships/audio" Target="../media/audio2.wav"/></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customXml" Target="../ink/ink1.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slideLayout" Target="../slideLayouts/slideLayout42.xml"/><Relationship Id="rId16" Type="http://schemas.openxmlformats.org/officeDocument/2006/relationships/image" Target="../media/image12.emf"/><Relationship Id="rId1" Type="http://schemas.openxmlformats.org/officeDocument/2006/relationships/themeOverride" Target="../theme/themeOverride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customXml" Target="../ink/ink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11.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slide" Target="slide2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13.jpeg"/><Relationship Id="rId5" Type="http://schemas.openxmlformats.org/officeDocument/2006/relationships/audio" Target="../media/audio3.wav"/><Relationship Id="rId4" Type="http://schemas.openxmlformats.org/officeDocument/2006/relationships/audio" Target="../media/audio2.wav"/></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32.xml"/><Relationship Id="rId5" Type="http://schemas.openxmlformats.org/officeDocument/2006/relationships/image" Target="../media/image13.jpeg"/><Relationship Id="rId4" Type="http://schemas.openxmlformats.org/officeDocument/2006/relationships/audio" Target="../media/audio2.wav"/></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53.xml"/><Relationship Id="rId1" Type="http://schemas.openxmlformats.org/officeDocument/2006/relationships/themeOverride" Target="../theme/themeOverride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32.xml"/><Relationship Id="rId4" Type="http://schemas.openxmlformats.org/officeDocument/2006/relationships/audio" Target="../media/audio2.wav"/></Relationships>
</file>

<file path=ppt/slides/_rels/slide4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audio" Target="../media/audio1.wav"/><Relationship Id="rId7"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32.xml"/><Relationship Id="rId6" Type="http://schemas.openxmlformats.org/officeDocument/2006/relationships/audio" Target="../media/audio2.wav"/><Relationship Id="rId5" Type="http://schemas.openxmlformats.org/officeDocument/2006/relationships/audio" Target="../media/audio3.wav"/><Relationship Id="rId4" Type="http://schemas.openxmlformats.org/officeDocument/2006/relationships/audio" Target="../media/audio4.wav"/><Relationship Id="rId9" Type="http://schemas.openxmlformats.org/officeDocument/2006/relationships/image" Target="../media/image15.jpeg"/></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32.xml"/><Relationship Id="rId5" Type="http://schemas.openxmlformats.org/officeDocument/2006/relationships/image" Target="../media/image13.jpeg"/><Relationship Id="rId4" Type="http://schemas.openxmlformats.org/officeDocument/2006/relationships/audio" Target="../media/audio2.wav"/></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32.xml"/><Relationship Id="rId5" Type="http://schemas.openxmlformats.org/officeDocument/2006/relationships/image" Target="../media/image13.jpeg"/><Relationship Id="rId4" Type="http://schemas.openxmlformats.org/officeDocument/2006/relationships/audio" Target="../media/audio2.wav"/></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32.xml"/><Relationship Id="rId5" Type="http://schemas.openxmlformats.org/officeDocument/2006/relationships/image" Target="../media/image13.jpeg"/><Relationship Id="rId4" Type="http://schemas.openxmlformats.org/officeDocument/2006/relationships/audio" Target="../media/audio2.wav"/></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1.wav"/><Relationship Id="rId1" Type="http://schemas.openxmlformats.org/officeDocument/2006/relationships/slideLayout" Target="../slideLayouts/slideLayout27.xml"/><Relationship Id="rId4" Type="http://schemas.openxmlformats.org/officeDocument/2006/relationships/audio" Target="../media/audio3.wav"/></Relationships>
</file>

<file path=ppt/slides/_rels/slide5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hemeOverride" Target="../theme/themeOverr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1.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4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cs typeface="+mn-ea"/>
                <a:sym typeface="Arial" panose="020B0604020202020204" pitchFamily="34" charset="0"/>
              </a:rPr>
              <a:t>第 </a:t>
            </a:r>
            <a:r>
              <a:rPr lang="en-US" altLang="zh-CN" dirty="0" smtClean="0">
                <a:latin typeface="Arial" panose="020B0604020202020204" pitchFamily="34" charset="0"/>
                <a:ea typeface="微软雅黑" panose="020B0503020204020204" pitchFamily="34" charset="-122"/>
                <a:cs typeface="+mn-ea"/>
                <a:sym typeface="Arial" panose="020B0604020202020204" pitchFamily="34" charset="0"/>
              </a:rPr>
              <a:t>3</a:t>
            </a:r>
            <a:r>
              <a:rPr lang="zh-CN" altLang="en-US" dirty="0" smtClean="0">
                <a:latin typeface="Arial" panose="020B0604020202020204" pitchFamily="34" charset="0"/>
                <a:ea typeface="微软雅黑" panose="020B0503020204020204" pitchFamily="34" charset="-122"/>
                <a:cs typeface="+mn-ea"/>
                <a:sym typeface="Arial" panose="020B0604020202020204" pitchFamily="34" charset="0"/>
              </a:rPr>
              <a:t>章最简单的</a:t>
            </a:r>
            <a:r>
              <a:rPr lang="en-US" altLang="zh-CN" dirty="0" smtClean="0">
                <a:latin typeface="Arial" panose="020B0604020202020204" pitchFamily="34" charset="0"/>
                <a:ea typeface="微软雅黑" panose="020B0503020204020204" pitchFamily="34" charset="-122"/>
                <a:cs typeface="+mn-ea"/>
                <a:sym typeface="Arial" panose="020B0604020202020204" pitchFamily="34" charset="0"/>
              </a:rPr>
              <a:t>C</a:t>
            </a:r>
            <a:r>
              <a:rPr lang="zh-CN" altLang="en-US" dirty="0" smtClean="0">
                <a:latin typeface="Arial" panose="020B0604020202020204" pitchFamily="34" charset="0"/>
                <a:ea typeface="微软雅黑" panose="020B0503020204020204" pitchFamily="34" charset="-122"/>
                <a:cs typeface="+mn-ea"/>
                <a:sym typeface="Arial" panose="020B0604020202020204" pitchFamily="34" charset="0"/>
              </a:rPr>
              <a:t>程序设计</a:t>
            </a:r>
            <a:r>
              <a:rPr lang="en-US" altLang="zh-CN" dirty="0" smtClean="0">
                <a:latin typeface="Arial" panose="020B0604020202020204" pitchFamily="34" charset="0"/>
                <a:ea typeface="微软雅黑" panose="020B0503020204020204" pitchFamily="34" charset="-122"/>
                <a:cs typeface="+mn-ea"/>
                <a:sym typeface="Arial" panose="020B0604020202020204" pitchFamily="34" charset="0"/>
              </a:rPr>
              <a:t/>
            </a:r>
            <a:br>
              <a:rPr lang="en-US" altLang="zh-CN" dirty="0" smtClean="0">
                <a:latin typeface="Arial" panose="020B0604020202020204" pitchFamily="34" charset="0"/>
                <a:ea typeface="微软雅黑" panose="020B0503020204020204" pitchFamily="34" charset="-122"/>
                <a:cs typeface="+mn-ea"/>
                <a:sym typeface="Arial" panose="020B0604020202020204" pitchFamily="34" charset="0"/>
              </a:rPr>
            </a:br>
            <a:r>
              <a:rPr lang="en-US" altLang="zh-CN"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dirty="0" smtClean="0">
                <a:latin typeface="Arial" panose="020B0604020202020204" pitchFamily="34" charset="0"/>
                <a:ea typeface="微软雅黑" panose="020B0503020204020204" pitchFamily="34" charset="-122"/>
                <a:cs typeface="+mn-ea"/>
                <a:sym typeface="Arial" panose="020B0604020202020204" pitchFamily="34" charset="0"/>
              </a:rPr>
              <a:t>顺序结构程序设计</a:t>
            </a:r>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670821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84324"/>
                                        </p:tgtEl>
                                        <p:attrNameLst>
                                          <p:attrName>style.visibility</p:attrName>
                                        </p:attrNameLst>
                                      </p:cBhvr>
                                      <p:to>
                                        <p:strVal val="visible"/>
                                      </p:to>
                                    </p:set>
                                    <p:animEffect transition="in" filter="barn(outVertical)">
                                      <p:cBhvr>
                                        <p:cTn id="7" dur="500"/>
                                        <p:tgtEl>
                                          <p:spTgt spid="184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hlinkClick r:id="rId3" action="ppaction://hlinksldjump"/>
          </p:cNvPr>
          <p:cNvSpPr>
            <a:spLocks noChangeArrowheads="1"/>
          </p:cNvSpPr>
          <p:nvPr/>
        </p:nvSpPr>
        <p:spPr bwMode="auto">
          <a:xfrm>
            <a:off x="395363" y="1463920"/>
            <a:ext cx="8209085" cy="3352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tabLst/>
              <a:defRPr/>
            </a:pPr>
            <a:r>
              <a:rPr kumimoji="1" lang="en-US" altLang="zh-CN" sz="36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 C</a:t>
            </a:r>
            <a:r>
              <a:rPr kumimoji="1" lang="zh-CN" altLang="en-US" sz="36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语言的标识符</a:t>
            </a:r>
          </a:p>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tabLst/>
              <a:defRPr/>
            </a:pPr>
            <a:r>
              <a:rPr kumimoji="1" lang="zh-CN" altLang="en-US" sz="3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在</a:t>
            </a:r>
            <a:r>
              <a:rPr kumimoji="1" lang="en-US" altLang="zh-CN" sz="3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zh-CN" altLang="en-US" sz="3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语言中，标识符是</a:t>
            </a:r>
            <a:r>
              <a:rPr kumimoji="1" lang="zh-CN" altLang="en-US" sz="3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用来标识变量名、符号常量名、函数名、数组名、类型名、文件名的有效字符序列</a:t>
            </a:r>
            <a:r>
              <a:rPr kumimoji="1" lang="zh-CN" altLang="en-US" sz="3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。简单地说，标识符就是一个</a:t>
            </a:r>
            <a:r>
              <a:rPr kumimoji="1" lang="zh-CN" altLang="en-US" sz="3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名字</a:t>
            </a:r>
            <a:r>
              <a:rPr kumimoji="1" lang="zh-CN" altLang="en-US" sz="36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zh-CN" altLang="en-US" sz="3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Rectangle 2"/>
          <p:cNvSpPr txBox="1">
            <a:spLocks noChangeArrowheads="1"/>
          </p:cNvSpPr>
          <p:nvPr/>
        </p:nvSpPr>
        <p:spPr bwMode="auto">
          <a:xfrm>
            <a:off x="251520" y="188640"/>
            <a:ext cx="8636977" cy="703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Arial" pitchFamily="34" charset="0"/>
                <a:ea typeface="宋体" pitchFamily="2" charset="-122"/>
              </a:defRPr>
            </a:lvl2pPr>
            <a:lvl3pPr algn="l" rtl="0" eaLnBrk="0" fontAlgn="base" hangingPunct="0">
              <a:spcBef>
                <a:spcPct val="0"/>
              </a:spcBef>
              <a:spcAft>
                <a:spcPct val="0"/>
              </a:spcAft>
              <a:defRPr sz="4400" b="1">
                <a:solidFill>
                  <a:schemeClr val="bg1"/>
                </a:solidFill>
                <a:latin typeface="Arial" pitchFamily="34" charset="0"/>
                <a:ea typeface="宋体" pitchFamily="2" charset="-122"/>
              </a:defRPr>
            </a:lvl3pPr>
            <a:lvl4pPr algn="l" rtl="0" eaLnBrk="0" fontAlgn="base" hangingPunct="0">
              <a:spcBef>
                <a:spcPct val="0"/>
              </a:spcBef>
              <a:spcAft>
                <a:spcPct val="0"/>
              </a:spcAft>
              <a:defRPr sz="4400" b="1">
                <a:solidFill>
                  <a:schemeClr val="bg1"/>
                </a:solidFill>
                <a:latin typeface="Arial" pitchFamily="34" charset="0"/>
                <a:ea typeface="宋体" pitchFamily="2" charset="-122"/>
              </a:defRPr>
            </a:lvl4pPr>
            <a:lvl5pPr algn="l" rtl="0" eaLnBrk="0" fontAlgn="base" hangingPunct="0">
              <a:spcBef>
                <a:spcPct val="0"/>
              </a:spcBef>
              <a:spcAft>
                <a:spcPct val="0"/>
              </a:spcAft>
              <a:defRPr sz="4400" b="1">
                <a:solidFill>
                  <a:schemeClr val="bg1"/>
                </a:solidFill>
                <a:latin typeface="Arial" pitchFamily="34" charset="0"/>
                <a:ea typeface="宋体" pitchFamily="2" charset="-122"/>
              </a:defRPr>
            </a:lvl5pPr>
            <a:lvl6pPr marL="457200" algn="l" rtl="0" fontAlgn="base">
              <a:spcBef>
                <a:spcPct val="0"/>
              </a:spcBef>
              <a:spcAft>
                <a:spcPct val="0"/>
              </a:spcAft>
              <a:defRPr sz="4400" b="1">
                <a:solidFill>
                  <a:schemeClr val="bg1"/>
                </a:solidFill>
                <a:latin typeface="Arial" pitchFamily="34" charset="0"/>
                <a:ea typeface="宋体" pitchFamily="2" charset="-122"/>
              </a:defRPr>
            </a:lvl6pPr>
            <a:lvl7pPr marL="914400" algn="l" rtl="0" fontAlgn="base">
              <a:spcBef>
                <a:spcPct val="0"/>
              </a:spcBef>
              <a:spcAft>
                <a:spcPct val="0"/>
              </a:spcAft>
              <a:defRPr sz="4400" b="1">
                <a:solidFill>
                  <a:schemeClr val="bg1"/>
                </a:solidFill>
                <a:latin typeface="Arial" pitchFamily="34" charset="0"/>
                <a:ea typeface="宋体" pitchFamily="2" charset="-122"/>
              </a:defRPr>
            </a:lvl7pPr>
            <a:lvl8pPr marL="1371600" algn="l" rtl="0" fontAlgn="base">
              <a:spcBef>
                <a:spcPct val="0"/>
              </a:spcBef>
              <a:spcAft>
                <a:spcPct val="0"/>
              </a:spcAft>
              <a:defRPr sz="4400" b="1">
                <a:solidFill>
                  <a:schemeClr val="bg1"/>
                </a:solidFill>
                <a:latin typeface="Arial" pitchFamily="34" charset="0"/>
                <a:ea typeface="宋体" pitchFamily="2" charset="-122"/>
              </a:defRPr>
            </a:lvl8pPr>
            <a:lvl9pPr marL="1828800" algn="l" rtl="0" fontAlgn="base">
              <a:spcBef>
                <a:spcPct val="0"/>
              </a:spcBef>
              <a:spcAft>
                <a:spcPct val="0"/>
              </a:spcAft>
              <a:defRPr sz="4400" b="1">
                <a:solidFill>
                  <a:schemeClr val="bg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4400" b="1" i="0" u="none" strike="noStrike" kern="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j-cs"/>
              </a:rPr>
              <a:t>  </a:t>
            </a:r>
            <a:r>
              <a:rPr kumimoji="0" lang="en-US" altLang="en-US" sz="4400" b="1" i="0" u="none" strike="noStrike" kern="0" cap="none" spc="0" normalizeH="0" baseline="0" noProof="0" dirty="0" err="1" smtClean="0">
                <a:ln>
                  <a:noFill/>
                </a:ln>
                <a:solidFill>
                  <a:srgbClr val="FFFFFF"/>
                </a:solidFill>
                <a:effectLst/>
                <a:uLnTx/>
                <a:uFillTx/>
                <a:latin typeface="黑体" panose="02010609060101010101" pitchFamily="49" charset="-122"/>
                <a:ea typeface="黑体" panose="02010609060101010101" pitchFamily="49" charset="-122"/>
                <a:cs typeface="+mj-cs"/>
              </a:rPr>
              <a:t>C语言的字符集与标识符</a:t>
            </a:r>
            <a:endParaRPr kumimoji="0" lang="zh-CN" altLang="en-US" sz="4400" b="1" i="0" u="none" strike="noStrike" kern="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2929990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0" name="Rectangle 20"/>
          <p:cNvSpPr>
            <a:spLocks noGrp="1" noChangeArrowheads="1"/>
          </p:cNvSpPr>
          <p:nvPr>
            <p:ph type="title"/>
          </p:nvPr>
        </p:nvSpPr>
        <p:spPr/>
        <p:txBody>
          <a:bodyPr/>
          <a:lstStyle/>
          <a:p>
            <a:r>
              <a:rPr lang="zh-CN" altLang="en-US" dirty="0" smtClean="0">
                <a:latin typeface="隶书" pitchFamily="49" charset="-122"/>
              </a:rPr>
              <a:t>标识符</a:t>
            </a:r>
            <a:endParaRPr lang="zh-CN" altLang="en-US" dirty="0">
              <a:latin typeface="隶书" pitchFamily="49" charset="-122"/>
            </a:endParaRPr>
          </a:p>
        </p:txBody>
      </p:sp>
      <p:sp>
        <p:nvSpPr>
          <p:cNvPr id="471042" name="Rectangle 2"/>
          <p:cNvSpPr>
            <a:spLocks noGrp="1" noChangeArrowheads="1"/>
          </p:cNvSpPr>
          <p:nvPr>
            <p:ph type="body" idx="4294967295"/>
          </p:nvPr>
        </p:nvSpPr>
        <p:spPr>
          <a:xfrm>
            <a:off x="-108520" y="1196975"/>
            <a:ext cx="8664575" cy="5314950"/>
          </a:xfrm>
          <a:noFill/>
        </p:spPr>
        <p:txBody>
          <a:bodyPr/>
          <a:lstStyle/>
          <a:p>
            <a:pPr lvl="1">
              <a:buFont typeface="Wingdings" pitchFamily="2" charset="2"/>
              <a:buNone/>
            </a:pPr>
            <a:r>
              <a:rPr lang="zh-CN" altLang="en-US" sz="3200" dirty="0" smtClean="0">
                <a:solidFill>
                  <a:srgbClr val="FF00FF"/>
                </a:solidFill>
                <a:latin typeface="隶书" pitchFamily="49" charset="-122"/>
                <a:ea typeface="隶书" pitchFamily="49" charset="-122"/>
              </a:rPr>
              <a:t>标识符</a:t>
            </a:r>
            <a:endParaRPr lang="zh-CN" altLang="en-US" sz="3200" dirty="0">
              <a:solidFill>
                <a:srgbClr val="FF00FF"/>
              </a:solidFill>
              <a:latin typeface="隶书" pitchFamily="49" charset="-122"/>
              <a:ea typeface="隶书" pitchFamily="49" charset="-122"/>
            </a:endParaRPr>
          </a:p>
          <a:p>
            <a:pPr lvl="2"/>
            <a:r>
              <a:rPr lang="zh-CN" altLang="en-US" dirty="0" smtClean="0">
                <a:solidFill>
                  <a:srgbClr val="006600"/>
                </a:solidFill>
                <a:latin typeface="楷体_GB2312" pitchFamily="49" charset="-122"/>
                <a:ea typeface="楷体_GB2312" pitchFamily="49" charset="-122"/>
              </a:rPr>
              <a:t>定义：</a:t>
            </a:r>
            <a:r>
              <a:rPr lang="zh-CN" altLang="en-US" dirty="0" smtClean="0">
                <a:latin typeface="楷体_GB2312" pitchFamily="49" charset="-122"/>
                <a:ea typeface="楷体_GB2312" pitchFamily="49" charset="-122"/>
              </a:rPr>
              <a:t>用来标识变量、常量、函数等的字符序列</a:t>
            </a:r>
          </a:p>
          <a:p>
            <a:pPr lvl="2"/>
            <a:r>
              <a:rPr lang="zh-CN" altLang="en-US" dirty="0" smtClean="0">
                <a:solidFill>
                  <a:srgbClr val="006600"/>
                </a:solidFill>
                <a:latin typeface="楷体_GB2312" pitchFamily="49" charset="-122"/>
                <a:ea typeface="楷体_GB2312" pitchFamily="49" charset="-122"/>
              </a:rPr>
              <a:t>组成</a:t>
            </a:r>
            <a:r>
              <a:rPr lang="zh-CN" altLang="en-US" dirty="0" smtClean="0">
                <a:latin typeface="楷体_GB2312" pitchFamily="49" charset="-122"/>
                <a:ea typeface="楷体_GB2312" pitchFamily="49" charset="-122"/>
              </a:rPr>
              <a:t>：</a:t>
            </a:r>
          </a:p>
          <a:p>
            <a:pPr lvl="3">
              <a:buClr>
                <a:schemeClr val="tx1"/>
              </a:buClr>
              <a:buFont typeface="Wingdings" pitchFamily="2" charset="2"/>
              <a:buChar char="Ø"/>
            </a:pPr>
            <a:r>
              <a:rPr lang="zh-CN" altLang="zh-CN" dirty="0" smtClean="0">
                <a:latin typeface="楷体_GB2312" pitchFamily="49" charset="-122"/>
                <a:ea typeface="楷体_GB2312" pitchFamily="49" charset="-122"/>
              </a:rPr>
              <a:t>只能由</a:t>
            </a:r>
            <a:r>
              <a:rPr lang="zh-CN" altLang="zh-CN" dirty="0" smtClean="0">
                <a:solidFill>
                  <a:srgbClr val="3333FF"/>
                </a:solidFill>
                <a:latin typeface="楷体_GB2312" pitchFamily="49" charset="-122"/>
                <a:ea typeface="楷体_GB2312" pitchFamily="49" charset="-122"/>
              </a:rPr>
              <a:t>字母</a:t>
            </a:r>
            <a:r>
              <a:rPr lang="zh-CN" altLang="zh-CN" dirty="0" smtClean="0">
                <a:latin typeface="楷体_GB2312" pitchFamily="49" charset="-122"/>
                <a:ea typeface="楷体_GB2312" pitchFamily="49" charset="-122"/>
              </a:rPr>
              <a:t>、</a:t>
            </a:r>
            <a:r>
              <a:rPr lang="zh-CN" altLang="zh-CN" dirty="0" smtClean="0">
                <a:solidFill>
                  <a:srgbClr val="3333FF"/>
                </a:solidFill>
                <a:latin typeface="楷体_GB2312" pitchFamily="49" charset="-122"/>
                <a:ea typeface="楷体_GB2312" pitchFamily="49" charset="-122"/>
              </a:rPr>
              <a:t>数字</a:t>
            </a:r>
            <a:r>
              <a:rPr lang="zh-CN" altLang="zh-CN" dirty="0" smtClean="0">
                <a:latin typeface="楷体_GB2312" pitchFamily="49" charset="-122"/>
                <a:ea typeface="楷体_GB2312" pitchFamily="49" charset="-122"/>
              </a:rPr>
              <a:t>、</a:t>
            </a:r>
            <a:r>
              <a:rPr lang="zh-CN" altLang="zh-CN" dirty="0" smtClean="0">
                <a:solidFill>
                  <a:srgbClr val="3333FF"/>
                </a:solidFill>
                <a:latin typeface="楷体_GB2312" pitchFamily="49" charset="-122"/>
                <a:ea typeface="楷体_GB2312" pitchFamily="49" charset="-122"/>
              </a:rPr>
              <a:t>下划线</a:t>
            </a:r>
            <a:r>
              <a:rPr lang="zh-CN" altLang="zh-CN" dirty="0" smtClean="0">
                <a:latin typeface="楷体_GB2312" pitchFamily="49" charset="-122"/>
                <a:ea typeface="楷体_GB2312" pitchFamily="49" charset="-122"/>
              </a:rPr>
              <a:t>组成，且第一个字母必须是字母或下划线</a:t>
            </a:r>
            <a:endParaRPr lang="zh-CN" altLang="en-US" dirty="0" smtClean="0">
              <a:latin typeface="楷体_GB2312" pitchFamily="49" charset="-122"/>
              <a:ea typeface="楷体_GB2312" pitchFamily="49" charset="-122"/>
            </a:endParaRPr>
          </a:p>
          <a:p>
            <a:pPr lvl="3">
              <a:buClr>
                <a:schemeClr val="tx1"/>
              </a:buClr>
              <a:buFont typeface="Wingdings" pitchFamily="2" charset="2"/>
              <a:buChar char="Ø"/>
            </a:pPr>
            <a:r>
              <a:rPr lang="en-US" altLang="zh-CN" dirty="0" smtClean="0">
                <a:latin typeface="楷体_GB2312" pitchFamily="49" charset="-122"/>
                <a:ea typeface="楷体_GB2312" pitchFamily="49" charset="-122"/>
              </a:rPr>
              <a:t>C</a:t>
            </a:r>
            <a:r>
              <a:rPr lang="zh-CN" altLang="en-US" dirty="0">
                <a:latin typeface="楷体_GB2312" pitchFamily="49" charset="-122"/>
                <a:ea typeface="楷体_GB2312" pitchFamily="49" charset="-122"/>
              </a:rPr>
              <a:t>语言的关键字不能用作变量名 </a:t>
            </a:r>
          </a:p>
          <a:p>
            <a:pPr lvl="3">
              <a:buClr>
                <a:schemeClr val="tx1"/>
              </a:buClr>
              <a:buFont typeface="Wingdings" pitchFamily="2" charset="2"/>
              <a:buChar char="Ø"/>
            </a:pPr>
            <a:r>
              <a:rPr lang="zh-CN" altLang="zh-CN" dirty="0">
                <a:latin typeface="楷体_GB2312" pitchFamily="49" charset="-122"/>
                <a:ea typeface="楷体_GB2312" pitchFamily="49" charset="-122"/>
              </a:rPr>
              <a:t>大小写敏感</a:t>
            </a:r>
          </a:p>
          <a:p>
            <a:pPr lvl="2"/>
            <a:r>
              <a:rPr lang="zh-CN" altLang="zh-CN" dirty="0">
                <a:solidFill>
                  <a:srgbClr val="006600"/>
                </a:solidFill>
                <a:latin typeface="楷体_GB2312" pitchFamily="49" charset="-122"/>
                <a:ea typeface="楷体_GB2312" pitchFamily="49" charset="-122"/>
              </a:rPr>
              <a:t>长度</a:t>
            </a:r>
            <a:r>
              <a:rPr lang="zh-CN" altLang="zh-CN" dirty="0">
                <a:latin typeface="楷体_GB2312" pitchFamily="49" charset="-122"/>
                <a:ea typeface="楷体_GB2312" pitchFamily="49" charset="-122"/>
              </a:rPr>
              <a:t>：有效长</a:t>
            </a:r>
            <a:r>
              <a:rPr lang="zh-CN" altLang="en-US" dirty="0">
                <a:latin typeface="楷体_GB2312" pitchFamily="49" charset="-122"/>
                <a:ea typeface="楷体_GB2312" pitchFamily="49" charset="-122"/>
              </a:rPr>
              <a:t>度为</a:t>
            </a:r>
            <a:r>
              <a:rPr lang="zh-CN" altLang="zh-CN" dirty="0">
                <a:latin typeface="楷体_GB2312" pitchFamily="49" charset="-122"/>
                <a:ea typeface="楷体_GB2312" pitchFamily="49" charset="-122"/>
              </a:rPr>
              <a:t>3</a:t>
            </a:r>
            <a:r>
              <a:rPr lang="en-US" altLang="zh-CN" dirty="0">
                <a:latin typeface="楷体_GB2312" pitchFamily="49" charset="-122"/>
                <a:ea typeface="楷体_GB2312" pitchFamily="49" charset="-122"/>
              </a:rPr>
              <a:t>2</a:t>
            </a:r>
            <a:r>
              <a:rPr lang="zh-CN" altLang="zh-CN" dirty="0">
                <a:latin typeface="楷体_GB2312" pitchFamily="49" charset="-122"/>
                <a:ea typeface="楷体_GB2312" pitchFamily="49" charset="-122"/>
              </a:rPr>
              <a:t>个字符</a:t>
            </a:r>
            <a:r>
              <a:rPr lang="zh-CN" altLang="en-US" dirty="0">
                <a:latin typeface="楷体_GB2312" pitchFamily="49" charset="-122"/>
                <a:ea typeface="楷体_GB2312" pitchFamily="49" charset="-122"/>
              </a:rPr>
              <a:t>。随系统而异，但至少前</a:t>
            </a:r>
            <a:r>
              <a:rPr lang="en-US" altLang="zh-CN" dirty="0">
                <a:latin typeface="楷体_GB2312" pitchFamily="49" charset="-122"/>
                <a:ea typeface="楷体_GB2312" pitchFamily="49" charset="-122"/>
              </a:rPr>
              <a:t>8</a:t>
            </a:r>
            <a:r>
              <a:rPr lang="zh-CN" altLang="en-US" dirty="0">
                <a:latin typeface="楷体_GB2312" pitchFamily="49" charset="-122"/>
                <a:ea typeface="楷体_GB2312" pitchFamily="49" charset="-122"/>
              </a:rPr>
              <a:t>个字符有效</a:t>
            </a:r>
            <a:endParaRPr lang="zh-CN" altLang="zh-CN" dirty="0">
              <a:latin typeface="楷体_GB2312" pitchFamily="49" charset="-122"/>
              <a:ea typeface="楷体_GB2312" pitchFamily="49" charset="-122"/>
            </a:endParaRPr>
          </a:p>
          <a:p>
            <a:pPr lvl="2"/>
            <a:r>
              <a:rPr lang="zh-CN" altLang="zh-CN" dirty="0">
                <a:solidFill>
                  <a:srgbClr val="006600"/>
                </a:solidFill>
                <a:latin typeface="楷体_GB2312" pitchFamily="49" charset="-122"/>
                <a:ea typeface="楷体_GB2312" pitchFamily="49" charset="-122"/>
              </a:rPr>
              <a:t>命名原则：</a:t>
            </a:r>
          </a:p>
          <a:p>
            <a:pPr lvl="3">
              <a:buClr>
                <a:schemeClr val="tx1"/>
              </a:buClr>
              <a:buFont typeface="Wingdings" pitchFamily="2" charset="2"/>
              <a:buChar char="Ø"/>
            </a:pPr>
            <a:r>
              <a:rPr lang="zh-CN" altLang="en-US" dirty="0">
                <a:ea typeface="楷体_GB2312" pitchFamily="49" charset="-122"/>
              </a:rPr>
              <a:t>变量名和函数名中的英文字母一般用小写，以增加可读性</a:t>
            </a:r>
            <a:r>
              <a:rPr lang="zh-CN" altLang="en-US" dirty="0"/>
              <a:t> </a:t>
            </a:r>
            <a:endParaRPr lang="zh-CN" altLang="en-US" dirty="0">
              <a:latin typeface="楷体_GB2312" pitchFamily="49" charset="-122"/>
              <a:ea typeface="楷体_GB2312" pitchFamily="49" charset="-122"/>
            </a:endParaRPr>
          </a:p>
          <a:p>
            <a:pPr lvl="3">
              <a:buClr>
                <a:schemeClr val="tx1"/>
              </a:buClr>
              <a:buFont typeface="Wingdings" pitchFamily="2" charset="2"/>
              <a:buChar char="Ø"/>
            </a:pPr>
            <a:r>
              <a:rPr lang="zh-CN" altLang="en-US" dirty="0">
                <a:latin typeface="楷体_GB2312" pitchFamily="49" charset="-122"/>
                <a:ea typeface="楷体_GB2312" pitchFamily="49" charset="-122"/>
              </a:rPr>
              <a:t>见名知意</a:t>
            </a:r>
          </a:p>
          <a:p>
            <a:pPr lvl="3">
              <a:buClr>
                <a:schemeClr val="tx1"/>
              </a:buClr>
              <a:buFont typeface="Wingdings" pitchFamily="2" charset="2"/>
              <a:buChar char="Ø"/>
            </a:pPr>
            <a:r>
              <a:rPr lang="zh-CN" altLang="en-US" dirty="0">
                <a:latin typeface="楷体_GB2312" pitchFamily="49" charset="-122"/>
                <a:ea typeface="楷体_GB2312" pitchFamily="49" charset="-122"/>
              </a:rPr>
              <a:t>不宜混淆  如</a:t>
            </a:r>
            <a:r>
              <a:rPr lang="en-US" altLang="zh-CN" dirty="0">
                <a:latin typeface="楷体_GB2312" pitchFamily="49" charset="-122"/>
                <a:ea typeface="楷体_GB2312" pitchFamily="49" charset="-122"/>
              </a:rPr>
              <a:t>l</a:t>
            </a:r>
            <a:r>
              <a:rPr lang="zh-CN" altLang="zh-CN" dirty="0">
                <a:latin typeface="楷体_GB2312" pitchFamily="49" charset="-122"/>
                <a:ea typeface="楷体_GB2312" pitchFamily="49" charset="-122"/>
              </a:rPr>
              <a:t>与</a:t>
            </a:r>
            <a:r>
              <a:rPr lang="en-US" altLang="zh-CN" dirty="0">
                <a:latin typeface="楷体_GB2312" pitchFamily="49" charset="-122"/>
                <a:ea typeface="楷体_GB2312" pitchFamily="49" charset="-122"/>
              </a:rPr>
              <a:t>I,  o</a:t>
            </a:r>
            <a:r>
              <a:rPr lang="zh-CN" altLang="zh-CN" dirty="0">
                <a:latin typeface="楷体_GB2312" pitchFamily="49" charset="-122"/>
                <a:ea typeface="楷体_GB2312" pitchFamily="49" charset="-122"/>
              </a:rPr>
              <a:t>与0</a:t>
            </a:r>
            <a:endParaRPr lang="en-US" altLang="zh-CN" dirty="0">
              <a:latin typeface="楷体_GB2312" pitchFamily="49" charset="-122"/>
              <a:ea typeface="楷体_GB2312" pitchFamily="49" charset="-122"/>
            </a:endParaRPr>
          </a:p>
        </p:txBody>
      </p:sp>
      <p:sp>
        <p:nvSpPr>
          <p:cNvPr id="471043" name="AutoShape 3"/>
          <p:cNvSpPr>
            <a:spLocks noChangeArrowheads="1"/>
          </p:cNvSpPr>
          <p:nvPr/>
        </p:nvSpPr>
        <p:spPr bwMode="auto">
          <a:xfrm>
            <a:off x="3397249" y="2168252"/>
            <a:ext cx="4537075" cy="1512888"/>
          </a:xfrm>
          <a:prstGeom prst="wedgeRoundRectCallout">
            <a:avLst>
              <a:gd name="adj1" fmla="val -87088"/>
              <a:gd name="adj2" fmla="val 80324"/>
              <a:gd name="adj3" fmla="val 16667"/>
            </a:avLst>
          </a:prstGeom>
          <a:solidFill>
            <a:srgbClr val="FFFF99"/>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    </a:t>
            </a:r>
            <a:r>
              <a:rPr kumimoji="1" lang="zh-CN" altLang="en-US" sz="2000" b="0" i="0" u="none" strike="noStrike" kern="1200" cap="none" spc="0" normalizeH="0" baseline="0" noProof="0" dirty="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在</a:t>
            </a:r>
            <a:r>
              <a:rPr kumimoji="1" lang="en-US" altLang="zh-CN" sz="2000" b="0" i="0" u="none" strike="noStrike" kern="1200" cap="none" spc="0" normalizeH="0" baseline="0" noProof="0" dirty="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TC2.0</a:t>
            </a:r>
            <a:r>
              <a:rPr kumimoji="1" lang="zh-CN" altLang="en-US" sz="2000" b="0" i="0" u="none" strike="noStrike" kern="1200" cap="none" spc="0" normalizeH="0" baseline="0" noProof="0" dirty="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及</a:t>
            </a:r>
            <a:r>
              <a:rPr kumimoji="1" lang="en-US" altLang="zh-CN" sz="2000" b="0" i="0" u="none" strike="noStrike" kern="1200" cap="none" spc="0" normalizeH="0" baseline="0" noProof="0" dirty="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BC3.1</a:t>
            </a:r>
            <a:r>
              <a:rPr kumimoji="1" lang="zh-CN" altLang="en-US" sz="2000" b="0" i="0" u="none" strike="noStrike" kern="1200" cap="none" spc="0" normalizeH="0" baseline="0" noProof="0" dirty="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中，变量名（标识符）的有效长度为１～３２个字符，缺省值为３２，但在</a:t>
            </a:r>
            <a:r>
              <a:rPr kumimoji="1" lang="en-US" altLang="zh-CN" sz="2000" b="0" i="0" u="none" strike="noStrike" kern="1200" cap="none" spc="0" normalizeH="0" baseline="0" noProof="0" dirty="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VC</a:t>
            </a:r>
            <a:r>
              <a:rPr kumimoji="1" lang="zh-CN" altLang="en-US" sz="2000" b="0" i="0" u="none" strike="noStrike" kern="1200" cap="none" spc="0" normalizeH="0" baseline="0" noProof="0" dirty="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中其长度可达到</a:t>
            </a:r>
            <a:r>
              <a:rPr kumimoji="1" lang="en-US" altLang="zh-CN" sz="2000" b="0" i="0" u="none" strike="noStrike" kern="1200" cap="none" spc="0" normalizeH="0" baseline="0" noProof="0" dirty="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255 </a:t>
            </a:r>
          </a:p>
        </p:txBody>
      </p:sp>
      <p:sp>
        <p:nvSpPr>
          <p:cNvPr id="471044" name="Text Box 4"/>
          <p:cNvSpPr txBox="1">
            <a:spLocks noChangeArrowheads="1"/>
          </p:cNvSpPr>
          <p:nvPr/>
        </p:nvSpPr>
        <p:spPr bwMode="auto">
          <a:xfrm>
            <a:off x="1147763" y="4211638"/>
            <a:ext cx="7280275" cy="1590675"/>
          </a:xfrm>
          <a:prstGeom prst="rect">
            <a:avLst/>
          </a:prstGeom>
          <a:solidFill>
            <a:schemeClr val="bg1"/>
          </a:solidFill>
          <a:ln w="381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1371600" marR="0" lvl="3" indent="0" algn="l" defTabSz="914400" rtl="0" eaLnBrk="0" fontAlgn="base" latinLnBrk="0" hangingPunct="0">
              <a:lnSpc>
                <a:spcPct val="100000"/>
              </a:lnSpc>
              <a:spcBef>
                <a:spcPct val="0"/>
              </a:spcBef>
              <a:spcAft>
                <a:spcPct val="0"/>
              </a:spcAft>
              <a:buClrTx/>
              <a:buSzTx/>
              <a:buFontTx/>
              <a:buNone/>
              <a:tabLst/>
              <a:defRPr/>
            </a:pPr>
            <a:r>
              <a:rPr kumimoji="1" lang="zh-CN" altLang="zh-CN" sz="2400" b="0" i="0" u="none" strike="noStrike" kern="1200" cap="none" spc="0" normalizeH="0" baseline="0" noProof="0">
                <a:ln>
                  <a:noFill/>
                </a:ln>
                <a:solidFill>
                  <a:srgbClr val="000000"/>
                </a:solidFill>
                <a:effectLst/>
                <a:uLnTx/>
                <a:uFillTx/>
                <a:latin typeface="隶书" pitchFamily="49" charset="-122"/>
                <a:ea typeface="隶书" pitchFamily="49" charset="-122"/>
                <a:cs typeface="+mn-cs"/>
              </a:rPr>
              <a:t>例:判断下列标识符号合法性</a:t>
            </a:r>
            <a:endParaRPr kumimoji="1" lang="zh-CN" altLang="zh-CN" sz="24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rPr>
              <a:t>sum      Sum     M.D.John    day    Date   3days    </a:t>
            </a:r>
          </a:p>
          <a:p>
            <a:pPr marL="1371600" marR="0" lvl="3"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rPr>
              <a:t>student_name     #33      lotus_1_2_3 </a:t>
            </a:r>
          </a:p>
          <a:p>
            <a:pPr marL="1371600" marR="0" lvl="3"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rPr>
              <a:t>char    a&gt;b   _above     $123</a:t>
            </a:r>
            <a:endPar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隶书" pitchFamily="49" charset="-122"/>
              <a:cs typeface="+mn-cs"/>
            </a:endParaRPr>
          </a:p>
        </p:txBody>
      </p:sp>
      <p:sp>
        <p:nvSpPr>
          <p:cNvPr id="471045" name="Text Box 5"/>
          <p:cNvSpPr txBox="1">
            <a:spLocks noChangeArrowheads="1"/>
          </p:cNvSpPr>
          <p:nvPr/>
        </p:nvSpPr>
        <p:spPr bwMode="auto">
          <a:xfrm>
            <a:off x="4443413" y="4594225"/>
            <a:ext cx="140176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mn-cs"/>
              </a:rPr>
              <a:t>M.D.John</a:t>
            </a:r>
          </a:p>
        </p:txBody>
      </p:sp>
      <p:sp>
        <p:nvSpPr>
          <p:cNvPr id="471046" name="Text Box 6"/>
          <p:cNvSpPr txBox="1">
            <a:spLocks noChangeArrowheads="1"/>
          </p:cNvSpPr>
          <p:nvPr/>
        </p:nvSpPr>
        <p:spPr bwMode="auto">
          <a:xfrm>
            <a:off x="7510463" y="4594225"/>
            <a:ext cx="8921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mn-cs"/>
              </a:rPr>
              <a:t>3days</a:t>
            </a:r>
          </a:p>
        </p:txBody>
      </p:sp>
      <p:sp>
        <p:nvSpPr>
          <p:cNvPr id="471047" name="Text Box 7"/>
          <p:cNvSpPr txBox="1">
            <a:spLocks noChangeArrowheads="1"/>
          </p:cNvSpPr>
          <p:nvPr/>
        </p:nvSpPr>
        <p:spPr bwMode="auto">
          <a:xfrm>
            <a:off x="4614863" y="4956175"/>
            <a:ext cx="6381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3300"/>
                </a:solidFill>
                <a:effectLst/>
                <a:uLnTx/>
                <a:uFillTx/>
                <a:latin typeface="Times New Roman" pitchFamily="18" charset="0"/>
                <a:ea typeface="宋体" panose="02010600030101010101" pitchFamily="2" charset="-122"/>
                <a:cs typeface="+mn-cs"/>
              </a:rPr>
              <a:t>#33</a:t>
            </a:r>
          </a:p>
        </p:txBody>
      </p:sp>
      <p:sp>
        <p:nvSpPr>
          <p:cNvPr id="471048" name="Text Box 8"/>
          <p:cNvSpPr txBox="1">
            <a:spLocks noChangeArrowheads="1"/>
          </p:cNvSpPr>
          <p:nvPr/>
        </p:nvSpPr>
        <p:spPr bwMode="auto">
          <a:xfrm>
            <a:off x="2538413" y="5318125"/>
            <a:ext cx="7048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3300"/>
                </a:solidFill>
                <a:effectLst/>
                <a:uLnTx/>
                <a:uFillTx/>
                <a:latin typeface="Times New Roman" pitchFamily="18" charset="0"/>
                <a:ea typeface="宋体" panose="02010600030101010101" pitchFamily="2" charset="-122"/>
                <a:cs typeface="+mn-cs"/>
              </a:rPr>
              <a:t>char</a:t>
            </a:r>
          </a:p>
        </p:txBody>
      </p:sp>
      <p:sp>
        <p:nvSpPr>
          <p:cNvPr id="471049" name="Text Box 9"/>
          <p:cNvSpPr txBox="1">
            <a:spLocks noChangeArrowheads="1"/>
          </p:cNvSpPr>
          <p:nvPr/>
        </p:nvSpPr>
        <p:spPr bwMode="auto">
          <a:xfrm>
            <a:off x="5319713" y="5318125"/>
            <a:ext cx="7905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3300"/>
                </a:solidFill>
                <a:effectLst/>
                <a:uLnTx/>
                <a:uFillTx/>
                <a:latin typeface="Times New Roman" pitchFamily="18" charset="0"/>
                <a:ea typeface="宋体" panose="02010600030101010101" pitchFamily="2" charset="-122"/>
                <a:cs typeface="+mn-cs"/>
              </a:rPr>
              <a:t>$123</a:t>
            </a:r>
          </a:p>
        </p:txBody>
      </p:sp>
      <p:sp>
        <p:nvSpPr>
          <p:cNvPr id="471050" name="Text Box 10"/>
          <p:cNvSpPr txBox="1">
            <a:spLocks noChangeArrowheads="1"/>
          </p:cNvSpPr>
          <p:nvPr/>
        </p:nvSpPr>
        <p:spPr bwMode="auto">
          <a:xfrm>
            <a:off x="3376613" y="5318125"/>
            <a:ext cx="63976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3300"/>
                </a:solidFill>
                <a:effectLst/>
                <a:uLnTx/>
                <a:uFillTx/>
                <a:latin typeface="Times New Roman" pitchFamily="18" charset="0"/>
                <a:ea typeface="宋体" panose="02010600030101010101" pitchFamily="2" charset="-122"/>
                <a:cs typeface="+mn-cs"/>
              </a:rPr>
              <a:t>a&gt;b</a:t>
            </a:r>
          </a:p>
        </p:txBody>
      </p:sp>
      <p:sp>
        <p:nvSpPr>
          <p:cNvPr id="471051" name="AutoShape 11"/>
          <p:cNvSpPr>
            <a:spLocks noChangeArrowheads="1"/>
          </p:cNvSpPr>
          <p:nvPr/>
        </p:nvSpPr>
        <p:spPr bwMode="auto">
          <a:xfrm>
            <a:off x="4183063" y="2781300"/>
            <a:ext cx="2549525" cy="627063"/>
          </a:xfrm>
          <a:prstGeom prst="wedgeRoundRectCallout">
            <a:avLst>
              <a:gd name="adj1" fmla="val -18556"/>
              <a:gd name="adj2" fmla="val 255824"/>
              <a:gd name="adj3" fmla="val 16667"/>
            </a:avLst>
          </a:prstGeom>
          <a:solidFill>
            <a:srgbClr val="FFFF99"/>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    </a:t>
            </a:r>
            <a:r>
              <a:rPr kumimoji="1" lang="en-US" altLang="zh-CN" sz="2000" b="0"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a:t>
            </a:r>
            <a:r>
              <a:rPr kumimoji="1" lang="zh-CN" altLang="en-US" sz="2000" b="0" i="0" u="none" strike="noStrike" kern="1200" cap="none" spc="0" normalizeH="0" baseline="0" noProof="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字符非法</a:t>
            </a:r>
          </a:p>
        </p:txBody>
      </p:sp>
      <p:sp>
        <p:nvSpPr>
          <p:cNvPr id="471052" name="AutoShape 12"/>
          <p:cNvSpPr>
            <a:spLocks noChangeArrowheads="1"/>
          </p:cNvSpPr>
          <p:nvPr/>
        </p:nvSpPr>
        <p:spPr bwMode="auto">
          <a:xfrm>
            <a:off x="5299075" y="2782888"/>
            <a:ext cx="3449638" cy="627062"/>
          </a:xfrm>
          <a:prstGeom prst="wedgeRoundRectCallout">
            <a:avLst>
              <a:gd name="adj1" fmla="val 19120"/>
              <a:gd name="adj2" fmla="val 258102"/>
              <a:gd name="adj3" fmla="val 16667"/>
            </a:avLst>
          </a:prstGeom>
          <a:solidFill>
            <a:srgbClr val="FFFF99"/>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    数字</a:t>
            </a:r>
            <a:r>
              <a:rPr kumimoji="1" lang="en-US" altLang="zh-CN" sz="2000" b="0" i="0" u="none" strike="noStrike" kern="1200" cap="none" spc="0" normalizeH="0" baseline="0" noProof="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3</a:t>
            </a:r>
            <a:r>
              <a:rPr kumimoji="1" lang="zh-CN" altLang="en-US" sz="2000" b="0" i="0" u="none" strike="noStrike" kern="1200" cap="none" spc="0" normalizeH="0" baseline="0" noProof="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不可作首字符</a:t>
            </a:r>
          </a:p>
        </p:txBody>
      </p:sp>
      <p:sp>
        <p:nvSpPr>
          <p:cNvPr id="471053" name="AutoShape 13"/>
          <p:cNvSpPr>
            <a:spLocks noChangeArrowheads="1"/>
          </p:cNvSpPr>
          <p:nvPr/>
        </p:nvSpPr>
        <p:spPr bwMode="auto">
          <a:xfrm>
            <a:off x="3941763" y="3140075"/>
            <a:ext cx="2549525" cy="627063"/>
          </a:xfrm>
          <a:prstGeom prst="wedgeRoundRectCallout">
            <a:avLst>
              <a:gd name="adj1" fmla="val -18556"/>
              <a:gd name="adj2" fmla="val 255824"/>
              <a:gd name="adj3" fmla="val 16667"/>
            </a:avLst>
          </a:prstGeom>
          <a:solidFill>
            <a:srgbClr val="FFFF99"/>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 </a:t>
            </a:r>
            <a:r>
              <a:rPr kumimoji="1" lang="en-US" altLang="zh-CN" sz="2400" b="0" i="0" u="none" strike="noStrike" kern="1200" cap="none" spc="0" normalizeH="0" baseline="0" noProof="0">
                <a:ln>
                  <a:noFill/>
                </a:ln>
                <a:solidFill>
                  <a:srgbClr val="CC3300"/>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a:t>
            </a:r>
            <a:r>
              <a:rPr kumimoji="1" lang="zh-CN" altLang="en-US" sz="2000" b="0" i="0" u="none" strike="noStrike" kern="1200" cap="none" spc="0" normalizeH="0" baseline="0" noProof="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字符非法</a:t>
            </a:r>
          </a:p>
        </p:txBody>
      </p:sp>
      <p:sp>
        <p:nvSpPr>
          <p:cNvPr id="471054" name="AutoShape 14"/>
          <p:cNvSpPr>
            <a:spLocks noChangeArrowheads="1"/>
          </p:cNvSpPr>
          <p:nvPr/>
        </p:nvSpPr>
        <p:spPr bwMode="auto">
          <a:xfrm>
            <a:off x="2000250" y="3513138"/>
            <a:ext cx="2549525" cy="627062"/>
          </a:xfrm>
          <a:prstGeom prst="wedgeRoundRectCallout">
            <a:avLst>
              <a:gd name="adj1" fmla="val -18556"/>
              <a:gd name="adj2" fmla="val 255824"/>
              <a:gd name="adj3" fmla="val 16667"/>
            </a:avLst>
          </a:prstGeom>
          <a:solidFill>
            <a:srgbClr val="FFFF99"/>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 </a:t>
            </a:r>
            <a:r>
              <a:rPr kumimoji="1" lang="en-US" altLang="zh-CN" sz="2000" b="0" i="0" u="none" strike="noStrike" kern="1200" cap="none" spc="0" normalizeH="0" baseline="0" noProof="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char</a:t>
            </a:r>
            <a:r>
              <a:rPr kumimoji="1" lang="zh-CN" altLang="en-US" sz="2000" b="0" i="0" u="none" strike="noStrike" kern="1200" cap="none" spc="0" normalizeH="0" baseline="0" noProof="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是关键字</a:t>
            </a:r>
          </a:p>
        </p:txBody>
      </p:sp>
      <p:sp>
        <p:nvSpPr>
          <p:cNvPr id="471055" name="AutoShape 15"/>
          <p:cNvSpPr>
            <a:spLocks noChangeArrowheads="1"/>
          </p:cNvSpPr>
          <p:nvPr/>
        </p:nvSpPr>
        <p:spPr bwMode="auto">
          <a:xfrm>
            <a:off x="3371850" y="3398838"/>
            <a:ext cx="2549525" cy="627062"/>
          </a:xfrm>
          <a:prstGeom prst="wedgeRoundRectCallout">
            <a:avLst>
              <a:gd name="adj1" fmla="val -38917"/>
              <a:gd name="adj2" fmla="val 284176"/>
              <a:gd name="adj3" fmla="val 16667"/>
            </a:avLst>
          </a:prstGeom>
          <a:solidFill>
            <a:srgbClr val="FFFF99"/>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 </a:t>
            </a:r>
            <a:r>
              <a:rPr kumimoji="1" lang="en-US" altLang="zh-CN" sz="2400" b="0" i="0" u="none" strike="noStrike" kern="1200" cap="none" spc="0" normalizeH="0" baseline="0" noProof="0">
                <a:ln>
                  <a:noFill/>
                </a:ln>
                <a:solidFill>
                  <a:srgbClr val="CC3300"/>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&gt;</a:t>
            </a:r>
            <a:r>
              <a:rPr kumimoji="1" lang="zh-CN" altLang="en-US" sz="2000" b="0" i="0" u="none" strike="noStrike" kern="1200" cap="none" spc="0" normalizeH="0" baseline="0" noProof="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字符非法</a:t>
            </a:r>
          </a:p>
        </p:txBody>
      </p:sp>
      <p:sp>
        <p:nvSpPr>
          <p:cNvPr id="471056" name="AutoShape 16"/>
          <p:cNvSpPr>
            <a:spLocks noChangeArrowheads="1"/>
          </p:cNvSpPr>
          <p:nvPr/>
        </p:nvSpPr>
        <p:spPr bwMode="auto">
          <a:xfrm>
            <a:off x="5386388" y="3170238"/>
            <a:ext cx="3449637" cy="627062"/>
          </a:xfrm>
          <a:prstGeom prst="wedgeRoundRectCallout">
            <a:avLst>
              <a:gd name="adj1" fmla="val -47745"/>
              <a:gd name="adj2" fmla="val 308227"/>
              <a:gd name="adj3" fmla="val 16667"/>
            </a:avLst>
          </a:prstGeom>
          <a:solidFill>
            <a:srgbClr val="FFFF99"/>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en-US" altLang="zh-CN" sz="2000" b="0" i="0" u="none" strike="noStrike" kern="1200" cap="none" spc="0" normalizeH="0" baseline="0" noProof="0" dirty="0" smtClean="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a:t>
            </a:r>
            <a:r>
              <a:rPr kumimoji="1" lang="zh-CN" altLang="en-US" sz="2000" b="0" i="0" u="none" strike="noStrike" kern="1200" cap="none" spc="0" normalizeH="0" baseline="0" noProof="0" dirty="0" smtClean="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rPr>
              <a:t>字符非法</a:t>
            </a:r>
            <a:endParaRPr kumimoji="1" lang="zh-CN" altLang="en-US" sz="2000" b="0" i="0" u="none" strike="noStrike" kern="1200" cap="none" spc="0" normalizeH="0" baseline="0" noProof="0" dirty="0">
              <a:ln>
                <a:noFill/>
              </a:ln>
              <a:solidFill>
                <a:srgbClr val="CC3300"/>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11866379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1042">
                                            <p:txEl>
                                              <p:pRg st="0" end="0"/>
                                            </p:txEl>
                                          </p:spTgt>
                                        </p:tgtEl>
                                        <p:attrNameLst>
                                          <p:attrName>style.visibility</p:attrName>
                                        </p:attrNameLst>
                                      </p:cBhvr>
                                      <p:to>
                                        <p:strVal val="visible"/>
                                      </p:to>
                                    </p:set>
                                    <p:animEffect transition="in" filter="box(out)">
                                      <p:cBhvr>
                                        <p:cTn id="7" dur="500"/>
                                        <p:tgtEl>
                                          <p:spTgt spid="47104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1042">
                                            <p:txEl>
                                              <p:pRg st="1" end="1"/>
                                            </p:txEl>
                                          </p:spTgt>
                                        </p:tgtEl>
                                        <p:attrNameLst>
                                          <p:attrName>style.visibility</p:attrName>
                                        </p:attrNameLst>
                                      </p:cBhvr>
                                      <p:to>
                                        <p:strVal val="visible"/>
                                      </p:to>
                                    </p:set>
                                    <p:animEffect transition="in" filter="box(out)">
                                      <p:cBhvr>
                                        <p:cTn id="12" dur="500"/>
                                        <p:tgtEl>
                                          <p:spTgt spid="47104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1042">
                                            <p:txEl>
                                              <p:pRg st="2" end="2"/>
                                            </p:txEl>
                                          </p:spTgt>
                                        </p:tgtEl>
                                        <p:attrNameLst>
                                          <p:attrName>style.visibility</p:attrName>
                                        </p:attrNameLst>
                                      </p:cBhvr>
                                      <p:to>
                                        <p:strVal val="visible"/>
                                      </p:to>
                                    </p:set>
                                    <p:animEffect transition="in" filter="blinds(horizontal)">
                                      <p:cBhvr>
                                        <p:cTn id="17" dur="500"/>
                                        <p:tgtEl>
                                          <p:spTgt spid="47104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71042">
                                            <p:txEl>
                                              <p:pRg st="3" end="3"/>
                                            </p:txEl>
                                          </p:spTgt>
                                        </p:tgtEl>
                                        <p:attrNameLst>
                                          <p:attrName>style.visibility</p:attrName>
                                        </p:attrNameLst>
                                      </p:cBhvr>
                                      <p:to>
                                        <p:strVal val="visible"/>
                                      </p:to>
                                    </p:set>
                                    <p:animEffect transition="in" filter="blinds(horizontal)">
                                      <p:cBhvr>
                                        <p:cTn id="22" dur="500"/>
                                        <p:tgtEl>
                                          <p:spTgt spid="47104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71042">
                                            <p:txEl>
                                              <p:pRg st="4" end="4"/>
                                            </p:txEl>
                                          </p:spTgt>
                                        </p:tgtEl>
                                        <p:attrNameLst>
                                          <p:attrName>style.visibility</p:attrName>
                                        </p:attrNameLst>
                                      </p:cBhvr>
                                      <p:to>
                                        <p:strVal val="visible"/>
                                      </p:to>
                                    </p:set>
                                    <p:animEffect transition="in" filter="blinds(horizontal)">
                                      <p:cBhvr>
                                        <p:cTn id="27" dur="500"/>
                                        <p:tgtEl>
                                          <p:spTgt spid="471042">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71042">
                                            <p:txEl>
                                              <p:pRg st="5" end="5"/>
                                            </p:txEl>
                                          </p:spTgt>
                                        </p:tgtEl>
                                        <p:attrNameLst>
                                          <p:attrName>style.visibility</p:attrName>
                                        </p:attrNameLst>
                                      </p:cBhvr>
                                      <p:to>
                                        <p:strVal val="visible"/>
                                      </p:to>
                                    </p:set>
                                    <p:animEffect transition="in" filter="blinds(horizontal)">
                                      <p:cBhvr>
                                        <p:cTn id="32" dur="500"/>
                                        <p:tgtEl>
                                          <p:spTgt spid="471042">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71042">
                                            <p:txEl>
                                              <p:pRg st="6" end="6"/>
                                            </p:txEl>
                                          </p:spTgt>
                                        </p:tgtEl>
                                        <p:attrNameLst>
                                          <p:attrName>style.visibility</p:attrName>
                                        </p:attrNameLst>
                                      </p:cBhvr>
                                      <p:to>
                                        <p:strVal val="visible"/>
                                      </p:to>
                                    </p:set>
                                    <p:animEffect transition="in" filter="box(out)">
                                      <p:cBhvr>
                                        <p:cTn id="37" dur="500"/>
                                        <p:tgtEl>
                                          <p:spTgt spid="471042">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71043"/>
                                        </p:tgtEl>
                                        <p:attrNameLst>
                                          <p:attrName>style.visibility</p:attrName>
                                        </p:attrNameLst>
                                      </p:cBhvr>
                                      <p:to>
                                        <p:strVal val="visible"/>
                                      </p:to>
                                    </p:set>
                                    <p:animEffect transition="in" filter="strips(downRight)">
                                      <p:cBhvr>
                                        <p:cTn id="42" dur="500"/>
                                        <p:tgtEl>
                                          <p:spTgt spid="471043"/>
                                        </p:tgtEl>
                                      </p:cBhvr>
                                    </p:animEffect>
                                  </p:childTnLst>
                                  <p:subTnLst>
                                    <p:set>
                                      <p:cBhvr override="childStyle">
                                        <p:cTn dur="1" fill="hold" display="0" masterRel="nextClick" afterEffect="1"/>
                                        <p:tgtEl>
                                          <p:spTgt spid="471043"/>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71042">
                                            <p:txEl>
                                              <p:pRg st="7" end="7"/>
                                            </p:txEl>
                                          </p:spTgt>
                                        </p:tgtEl>
                                        <p:attrNameLst>
                                          <p:attrName>style.visibility</p:attrName>
                                        </p:attrNameLst>
                                      </p:cBhvr>
                                      <p:to>
                                        <p:strVal val="visible"/>
                                      </p:to>
                                    </p:set>
                                    <p:animEffect transition="in" filter="box(out)">
                                      <p:cBhvr>
                                        <p:cTn id="47" dur="500"/>
                                        <p:tgtEl>
                                          <p:spTgt spid="471042">
                                            <p:txEl>
                                              <p:pRg st="7" end="7"/>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par>
                                <p:cTn id="48" presetID="4" presetClass="entr" presetSubtype="32" fill="hold" grpId="0" nodeType="withEffect">
                                  <p:stCondLst>
                                    <p:cond delay="0"/>
                                  </p:stCondLst>
                                  <p:childTnLst>
                                    <p:set>
                                      <p:cBhvr>
                                        <p:cTn id="49" dur="1" fill="hold">
                                          <p:stCondLst>
                                            <p:cond delay="0"/>
                                          </p:stCondLst>
                                        </p:cTn>
                                        <p:tgtEl>
                                          <p:spTgt spid="471042">
                                            <p:txEl>
                                              <p:pRg st="8" end="8"/>
                                            </p:txEl>
                                          </p:spTgt>
                                        </p:tgtEl>
                                        <p:attrNameLst>
                                          <p:attrName>style.visibility</p:attrName>
                                        </p:attrNameLst>
                                      </p:cBhvr>
                                      <p:to>
                                        <p:strVal val="visible"/>
                                      </p:to>
                                    </p:set>
                                    <p:animEffect transition="in" filter="box(out)">
                                      <p:cBhvr>
                                        <p:cTn id="50" dur="500"/>
                                        <p:tgtEl>
                                          <p:spTgt spid="471042">
                                            <p:txEl>
                                              <p:pRg st="8" end="8"/>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par>
                                <p:cTn id="51" presetID="4" presetClass="entr" presetSubtype="32" fill="hold" grpId="0" nodeType="withEffect">
                                  <p:stCondLst>
                                    <p:cond delay="0"/>
                                  </p:stCondLst>
                                  <p:childTnLst>
                                    <p:set>
                                      <p:cBhvr>
                                        <p:cTn id="52" dur="1" fill="hold">
                                          <p:stCondLst>
                                            <p:cond delay="0"/>
                                          </p:stCondLst>
                                        </p:cTn>
                                        <p:tgtEl>
                                          <p:spTgt spid="471042">
                                            <p:txEl>
                                              <p:pRg st="9" end="9"/>
                                            </p:txEl>
                                          </p:spTgt>
                                        </p:tgtEl>
                                        <p:attrNameLst>
                                          <p:attrName>style.visibility</p:attrName>
                                        </p:attrNameLst>
                                      </p:cBhvr>
                                      <p:to>
                                        <p:strVal val="visible"/>
                                      </p:to>
                                    </p:set>
                                    <p:animEffect transition="in" filter="box(out)">
                                      <p:cBhvr>
                                        <p:cTn id="53" dur="500"/>
                                        <p:tgtEl>
                                          <p:spTgt spid="471042">
                                            <p:txEl>
                                              <p:pRg st="9" end="9"/>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par>
                                <p:cTn id="54" presetID="4" presetClass="entr" presetSubtype="32" fill="hold" grpId="0" nodeType="withEffect">
                                  <p:stCondLst>
                                    <p:cond delay="0"/>
                                  </p:stCondLst>
                                  <p:childTnLst>
                                    <p:set>
                                      <p:cBhvr>
                                        <p:cTn id="55" dur="1" fill="hold">
                                          <p:stCondLst>
                                            <p:cond delay="0"/>
                                          </p:stCondLst>
                                        </p:cTn>
                                        <p:tgtEl>
                                          <p:spTgt spid="471042">
                                            <p:txEl>
                                              <p:pRg st="10" end="10"/>
                                            </p:txEl>
                                          </p:spTgt>
                                        </p:tgtEl>
                                        <p:attrNameLst>
                                          <p:attrName>style.visibility</p:attrName>
                                        </p:attrNameLst>
                                      </p:cBhvr>
                                      <p:to>
                                        <p:strVal val="visible"/>
                                      </p:to>
                                    </p:set>
                                    <p:animEffect transition="in" filter="box(out)">
                                      <p:cBhvr>
                                        <p:cTn id="56" dur="500"/>
                                        <p:tgtEl>
                                          <p:spTgt spid="471042">
                                            <p:txEl>
                                              <p:pRg st="10" end="10"/>
                                            </p:txEl>
                                          </p:spTgt>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471044"/>
                                        </p:tgtEl>
                                        <p:attrNameLst>
                                          <p:attrName>style.visibility</p:attrName>
                                        </p:attrNameLst>
                                      </p:cBhvr>
                                      <p:to>
                                        <p:strVal val="visible"/>
                                      </p:to>
                                    </p:set>
                                    <p:animEffect transition="in" filter="box(out)">
                                      <p:cBhvr>
                                        <p:cTn id="61" dur="500"/>
                                        <p:tgtEl>
                                          <p:spTgt spid="471044"/>
                                        </p:tgtEl>
                                      </p:cBhvr>
                                    </p:animEffect>
                                  </p:childTnLst>
                                  <p:subTnLst>
                                    <p:audio>
                                      <p:cMediaNode>
                                        <p:cTn display="0" masterRel="sameClick">
                                          <p:stCondLst>
                                            <p:cond evt="begin" delay="0">
                                              <p:tn val="59"/>
                                            </p:cond>
                                          </p:stCondLst>
                                          <p:endCondLst>
                                            <p:cond evt="onStopAudio" delay="0">
                                              <p:tgtEl>
                                                <p:sldTgt/>
                                              </p:tgtEl>
                                            </p:cond>
                                          </p:endCondLst>
                                        </p:cTn>
                                        <p:tgtEl>
                                          <p:sndTgt r:embed="rId3" name="CAMERA.WAV"/>
                                        </p:tgtEl>
                                      </p:cMediaNode>
                                    </p:audio>
                                  </p:sub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471045">
                                            <p:txEl>
                                              <p:pRg st="0" end="0"/>
                                            </p:txEl>
                                          </p:spTgt>
                                        </p:tgtEl>
                                        <p:attrNameLst>
                                          <p:attrName>style.visibility</p:attrName>
                                        </p:attrNameLst>
                                      </p:cBhvr>
                                      <p:to>
                                        <p:strVal val="visible"/>
                                      </p:to>
                                    </p:set>
                                    <p:animEffect transition="in" filter="box(out)">
                                      <p:cBhvr>
                                        <p:cTn id="66" dur="500"/>
                                        <p:tgtEl>
                                          <p:spTgt spid="471045">
                                            <p:txEl>
                                              <p:pRg st="0" end="0"/>
                                            </p:txEl>
                                          </p:spTgt>
                                        </p:tgtEl>
                                      </p:cBhvr>
                                    </p:animEffect>
                                  </p:childTnLst>
                                  <p:subTnLst>
                                    <p:audio>
                                      <p:cMediaNode>
                                        <p:cTn display="0" masterRel="sameClick">
                                          <p:stCondLst>
                                            <p:cond evt="begin" delay="0">
                                              <p:tn val="64"/>
                                            </p:cond>
                                          </p:stCondLst>
                                          <p:endCondLst>
                                            <p:cond evt="onStopAudio" delay="0">
                                              <p:tgtEl>
                                                <p:sldTgt/>
                                              </p:tgtEl>
                                            </p:cond>
                                          </p:endCondLst>
                                        </p:cTn>
                                        <p:tgtEl>
                                          <p:sndTgt r:embed="rId3" name="CAMERA.WAV"/>
                                        </p:tgtEl>
                                      </p:cMediaNode>
                                    </p:audio>
                                  </p:subTnLst>
                                </p:cTn>
                              </p:par>
                            </p:childTnLst>
                          </p:cTn>
                        </p:par>
                        <p:par>
                          <p:cTn id="67" fill="hold" nodeType="afterGroup">
                            <p:stCondLst>
                              <p:cond delay="500"/>
                            </p:stCondLst>
                            <p:childTnLst>
                              <p:par>
                                <p:cTn id="68" presetID="18" presetClass="entr" presetSubtype="3" fill="hold" grpId="0" nodeType="afterEffect">
                                  <p:stCondLst>
                                    <p:cond delay="0"/>
                                  </p:stCondLst>
                                  <p:childTnLst>
                                    <p:set>
                                      <p:cBhvr>
                                        <p:cTn id="69" dur="1" fill="hold">
                                          <p:stCondLst>
                                            <p:cond delay="0"/>
                                          </p:stCondLst>
                                        </p:cTn>
                                        <p:tgtEl>
                                          <p:spTgt spid="471051"/>
                                        </p:tgtEl>
                                        <p:attrNameLst>
                                          <p:attrName>style.visibility</p:attrName>
                                        </p:attrNameLst>
                                      </p:cBhvr>
                                      <p:to>
                                        <p:strVal val="visible"/>
                                      </p:to>
                                    </p:set>
                                    <p:animEffect transition="in" filter="strips(upRight)">
                                      <p:cBhvr>
                                        <p:cTn id="70" dur="500"/>
                                        <p:tgtEl>
                                          <p:spTgt spid="471051"/>
                                        </p:tgtEl>
                                      </p:cBhvr>
                                    </p:animEffect>
                                  </p:childTnLst>
                                  <p:subTnLst>
                                    <p:set>
                                      <p:cBhvr override="childStyle">
                                        <p:cTn dur="1" fill="hold" display="0" masterRel="nextClick" afterEffect="1"/>
                                        <p:tgtEl>
                                          <p:spTgt spid="471051"/>
                                        </p:tgtEl>
                                        <p:attrNameLst>
                                          <p:attrName>style.visibility</p:attrName>
                                        </p:attrNameLst>
                                      </p:cBhvr>
                                      <p:to>
                                        <p:strVal val="hidden"/>
                                      </p:to>
                                    </p:set>
                                    <p:audio>
                                      <p:cMediaNode>
                                        <p:cTn display="0" masterRel="sameClick">
                                          <p:stCondLst>
                                            <p:cond evt="begin" delay="0">
                                              <p:tn val="68"/>
                                            </p:cond>
                                          </p:stCondLst>
                                          <p:endCondLst>
                                            <p:cond evt="onStopAudio" delay="0">
                                              <p:tgtEl>
                                                <p:sldTgt/>
                                              </p:tgtEl>
                                            </p:cond>
                                          </p:endCondLst>
                                        </p:cTn>
                                        <p:tgtEl>
                                          <p:sndTgt r:embed="rId4" name="chimes.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471046">
                                            <p:txEl>
                                              <p:pRg st="0" end="0"/>
                                            </p:txEl>
                                          </p:spTgt>
                                        </p:tgtEl>
                                        <p:attrNameLst>
                                          <p:attrName>style.visibility</p:attrName>
                                        </p:attrNameLst>
                                      </p:cBhvr>
                                      <p:to>
                                        <p:strVal val="visible"/>
                                      </p:to>
                                    </p:set>
                                    <p:animEffect transition="in" filter="box(out)">
                                      <p:cBhvr>
                                        <p:cTn id="75" dur="500"/>
                                        <p:tgtEl>
                                          <p:spTgt spid="471046">
                                            <p:txEl>
                                              <p:pRg st="0" end="0"/>
                                            </p:txEl>
                                          </p:spTgt>
                                        </p:tgtEl>
                                      </p:cBhvr>
                                    </p:animEffect>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par>
                          <p:cTn id="76" fill="hold" nodeType="afterGroup">
                            <p:stCondLst>
                              <p:cond delay="500"/>
                            </p:stCondLst>
                            <p:childTnLst>
                              <p:par>
                                <p:cTn id="77" presetID="18" presetClass="entr" presetSubtype="3" fill="hold" grpId="0" nodeType="afterEffect">
                                  <p:stCondLst>
                                    <p:cond delay="0"/>
                                  </p:stCondLst>
                                  <p:childTnLst>
                                    <p:set>
                                      <p:cBhvr>
                                        <p:cTn id="78" dur="1" fill="hold">
                                          <p:stCondLst>
                                            <p:cond delay="0"/>
                                          </p:stCondLst>
                                        </p:cTn>
                                        <p:tgtEl>
                                          <p:spTgt spid="471052"/>
                                        </p:tgtEl>
                                        <p:attrNameLst>
                                          <p:attrName>style.visibility</p:attrName>
                                        </p:attrNameLst>
                                      </p:cBhvr>
                                      <p:to>
                                        <p:strVal val="visible"/>
                                      </p:to>
                                    </p:set>
                                    <p:animEffect transition="in" filter="strips(upRight)">
                                      <p:cBhvr>
                                        <p:cTn id="79" dur="500"/>
                                        <p:tgtEl>
                                          <p:spTgt spid="471052"/>
                                        </p:tgtEl>
                                      </p:cBhvr>
                                    </p:animEffect>
                                  </p:childTnLst>
                                  <p:subTnLst>
                                    <p:set>
                                      <p:cBhvr override="childStyle">
                                        <p:cTn dur="1" fill="hold" display="0" masterRel="nextClick" afterEffect="1"/>
                                        <p:tgtEl>
                                          <p:spTgt spid="471052"/>
                                        </p:tgtEl>
                                        <p:attrNameLst>
                                          <p:attrName>style.visibility</p:attrName>
                                        </p:attrNameLst>
                                      </p:cBhvr>
                                      <p:to>
                                        <p:strVal val="hidden"/>
                                      </p:to>
                                    </p:set>
                                    <p:audio>
                                      <p:cMediaNode>
                                        <p:cTn display="0" masterRel="sameClick">
                                          <p:stCondLst>
                                            <p:cond evt="begin" delay="0">
                                              <p:tn val="77"/>
                                            </p:cond>
                                          </p:stCondLst>
                                          <p:endCondLst>
                                            <p:cond evt="onStopAudio" delay="0">
                                              <p:tgtEl>
                                                <p:sldTgt/>
                                              </p:tgtEl>
                                            </p:cond>
                                          </p:endCondLst>
                                        </p:cTn>
                                        <p:tgtEl>
                                          <p:sndTgt r:embed="rId4" name="chimes.wav"/>
                                        </p:tgtEl>
                                      </p:cMediaNode>
                                    </p:audio>
                                  </p:sub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32" fill="hold" grpId="0" nodeType="clickEffect">
                                  <p:stCondLst>
                                    <p:cond delay="0"/>
                                  </p:stCondLst>
                                  <p:childTnLst>
                                    <p:set>
                                      <p:cBhvr>
                                        <p:cTn id="83" dur="1" fill="hold">
                                          <p:stCondLst>
                                            <p:cond delay="0"/>
                                          </p:stCondLst>
                                        </p:cTn>
                                        <p:tgtEl>
                                          <p:spTgt spid="471047">
                                            <p:txEl>
                                              <p:pRg st="0" end="0"/>
                                            </p:txEl>
                                          </p:spTgt>
                                        </p:tgtEl>
                                        <p:attrNameLst>
                                          <p:attrName>style.visibility</p:attrName>
                                        </p:attrNameLst>
                                      </p:cBhvr>
                                      <p:to>
                                        <p:strVal val="visible"/>
                                      </p:to>
                                    </p:set>
                                    <p:animEffect transition="in" filter="box(out)">
                                      <p:cBhvr>
                                        <p:cTn id="84" dur="500"/>
                                        <p:tgtEl>
                                          <p:spTgt spid="471047">
                                            <p:txEl>
                                              <p:pRg st="0" end="0"/>
                                            </p:txEl>
                                          </p:spTgt>
                                        </p:tgtEl>
                                      </p:cBhvr>
                                    </p:animEffect>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par>
                          <p:cTn id="85" fill="hold" nodeType="afterGroup">
                            <p:stCondLst>
                              <p:cond delay="500"/>
                            </p:stCondLst>
                            <p:childTnLst>
                              <p:par>
                                <p:cTn id="86" presetID="18" presetClass="entr" presetSubtype="3" fill="hold" grpId="0" nodeType="afterEffect">
                                  <p:stCondLst>
                                    <p:cond delay="0"/>
                                  </p:stCondLst>
                                  <p:childTnLst>
                                    <p:set>
                                      <p:cBhvr>
                                        <p:cTn id="87" dur="1" fill="hold">
                                          <p:stCondLst>
                                            <p:cond delay="0"/>
                                          </p:stCondLst>
                                        </p:cTn>
                                        <p:tgtEl>
                                          <p:spTgt spid="471053"/>
                                        </p:tgtEl>
                                        <p:attrNameLst>
                                          <p:attrName>style.visibility</p:attrName>
                                        </p:attrNameLst>
                                      </p:cBhvr>
                                      <p:to>
                                        <p:strVal val="visible"/>
                                      </p:to>
                                    </p:set>
                                    <p:animEffect transition="in" filter="strips(upRight)">
                                      <p:cBhvr>
                                        <p:cTn id="88" dur="500"/>
                                        <p:tgtEl>
                                          <p:spTgt spid="471053"/>
                                        </p:tgtEl>
                                      </p:cBhvr>
                                    </p:animEffect>
                                  </p:childTnLst>
                                  <p:subTnLst>
                                    <p:set>
                                      <p:cBhvr override="childStyle">
                                        <p:cTn dur="1" fill="hold" display="0" masterRel="nextClick" afterEffect="1"/>
                                        <p:tgtEl>
                                          <p:spTgt spid="471053"/>
                                        </p:tgtEl>
                                        <p:attrNameLst>
                                          <p:attrName>style.visibility</p:attrName>
                                        </p:attrNameLst>
                                      </p:cBhvr>
                                      <p:to>
                                        <p:strVal val="hidden"/>
                                      </p:to>
                                    </p:set>
                                    <p:audio>
                                      <p:cMediaNode>
                                        <p:cTn display="0" masterRel="sameClick">
                                          <p:stCondLst>
                                            <p:cond evt="begin" delay="0">
                                              <p:tn val="86"/>
                                            </p:cond>
                                          </p:stCondLst>
                                          <p:endCondLst>
                                            <p:cond evt="onStopAudio" delay="0">
                                              <p:tgtEl>
                                                <p:sldTgt/>
                                              </p:tgtEl>
                                            </p:cond>
                                          </p:endCondLst>
                                        </p:cTn>
                                        <p:tgtEl>
                                          <p:sndTgt r:embed="rId4" name="chimes.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471048">
                                            <p:txEl>
                                              <p:pRg st="0" end="0"/>
                                            </p:txEl>
                                          </p:spTgt>
                                        </p:tgtEl>
                                        <p:attrNameLst>
                                          <p:attrName>style.visibility</p:attrName>
                                        </p:attrNameLst>
                                      </p:cBhvr>
                                      <p:to>
                                        <p:strVal val="visible"/>
                                      </p:to>
                                    </p:set>
                                    <p:animEffect transition="in" filter="box(out)">
                                      <p:cBhvr>
                                        <p:cTn id="93" dur="500"/>
                                        <p:tgtEl>
                                          <p:spTgt spid="471048">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par>
                          <p:cTn id="94" fill="hold" nodeType="afterGroup">
                            <p:stCondLst>
                              <p:cond delay="500"/>
                            </p:stCondLst>
                            <p:childTnLst>
                              <p:par>
                                <p:cTn id="95" presetID="18" presetClass="entr" presetSubtype="6" fill="hold" grpId="0" nodeType="afterEffect">
                                  <p:stCondLst>
                                    <p:cond delay="0"/>
                                  </p:stCondLst>
                                  <p:childTnLst>
                                    <p:set>
                                      <p:cBhvr>
                                        <p:cTn id="96" dur="1" fill="hold">
                                          <p:stCondLst>
                                            <p:cond delay="0"/>
                                          </p:stCondLst>
                                        </p:cTn>
                                        <p:tgtEl>
                                          <p:spTgt spid="471054"/>
                                        </p:tgtEl>
                                        <p:attrNameLst>
                                          <p:attrName>style.visibility</p:attrName>
                                        </p:attrNameLst>
                                      </p:cBhvr>
                                      <p:to>
                                        <p:strVal val="visible"/>
                                      </p:to>
                                    </p:set>
                                    <p:animEffect transition="in" filter="strips(downRight)">
                                      <p:cBhvr>
                                        <p:cTn id="97" dur="500"/>
                                        <p:tgtEl>
                                          <p:spTgt spid="471054"/>
                                        </p:tgtEl>
                                      </p:cBhvr>
                                    </p:animEffect>
                                  </p:childTnLst>
                                  <p:subTnLst>
                                    <p:set>
                                      <p:cBhvr override="childStyle">
                                        <p:cTn dur="1" fill="hold" display="0" masterRel="nextClick" afterEffect="1"/>
                                        <p:tgtEl>
                                          <p:spTgt spid="471054"/>
                                        </p:tgtEl>
                                        <p:attrNameLst>
                                          <p:attrName>style.visibility</p:attrName>
                                        </p:attrNameLst>
                                      </p:cBhvr>
                                      <p:to>
                                        <p:strVal val="hidden"/>
                                      </p:to>
                                    </p:set>
                                    <p:audio>
                                      <p:cMediaNode>
                                        <p:cTn display="0" masterRel="sameClick">
                                          <p:stCondLst>
                                            <p:cond evt="begin" delay="0">
                                              <p:tn val="95"/>
                                            </p:cond>
                                          </p:stCondLst>
                                          <p:endCondLst>
                                            <p:cond evt="onStopAudio" delay="0">
                                              <p:tgtEl>
                                                <p:sldTgt/>
                                              </p:tgtEl>
                                            </p:cond>
                                          </p:endCondLst>
                                        </p:cTn>
                                        <p:tgtEl>
                                          <p:sndTgt r:embed="rId4" name="chimes.wav"/>
                                        </p:tgtEl>
                                      </p:cMediaNode>
                                    </p:audio>
                                  </p:sub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471050">
                                            <p:txEl>
                                              <p:pRg st="0" end="0"/>
                                            </p:txEl>
                                          </p:spTgt>
                                        </p:tgtEl>
                                        <p:attrNameLst>
                                          <p:attrName>style.visibility</p:attrName>
                                        </p:attrNameLst>
                                      </p:cBhvr>
                                      <p:to>
                                        <p:strVal val="visible"/>
                                      </p:to>
                                    </p:set>
                                    <p:animEffect transition="in" filter="box(out)">
                                      <p:cBhvr>
                                        <p:cTn id="102" dur="500"/>
                                        <p:tgtEl>
                                          <p:spTgt spid="471050">
                                            <p:txEl>
                                              <p:pRg st="0" end="0"/>
                                            </p:txEl>
                                          </p:spTgt>
                                        </p:tgtEl>
                                      </p:cBhvr>
                                    </p:animEffect>
                                  </p:childTnLst>
                                  <p:subTnLst>
                                    <p:audio>
                                      <p:cMediaNode>
                                        <p:cTn display="0" masterRel="sameClick">
                                          <p:stCondLst>
                                            <p:cond evt="begin" delay="0">
                                              <p:tn val="100"/>
                                            </p:cond>
                                          </p:stCondLst>
                                          <p:endCondLst>
                                            <p:cond evt="onStopAudio" delay="0">
                                              <p:tgtEl>
                                                <p:sldTgt/>
                                              </p:tgtEl>
                                            </p:cond>
                                          </p:endCondLst>
                                        </p:cTn>
                                        <p:tgtEl>
                                          <p:sndTgt r:embed="rId3" name="CAMERA.WAV"/>
                                        </p:tgtEl>
                                      </p:cMediaNode>
                                    </p:audio>
                                  </p:subTnLst>
                                </p:cTn>
                              </p:par>
                            </p:childTnLst>
                          </p:cTn>
                        </p:par>
                        <p:par>
                          <p:cTn id="103" fill="hold" nodeType="afterGroup">
                            <p:stCondLst>
                              <p:cond delay="500"/>
                            </p:stCondLst>
                            <p:childTnLst>
                              <p:par>
                                <p:cTn id="104" presetID="18" presetClass="entr" presetSubtype="6" fill="hold" grpId="0" nodeType="afterEffect">
                                  <p:stCondLst>
                                    <p:cond delay="0"/>
                                  </p:stCondLst>
                                  <p:childTnLst>
                                    <p:set>
                                      <p:cBhvr>
                                        <p:cTn id="105" dur="1" fill="hold">
                                          <p:stCondLst>
                                            <p:cond delay="0"/>
                                          </p:stCondLst>
                                        </p:cTn>
                                        <p:tgtEl>
                                          <p:spTgt spid="471055"/>
                                        </p:tgtEl>
                                        <p:attrNameLst>
                                          <p:attrName>style.visibility</p:attrName>
                                        </p:attrNameLst>
                                      </p:cBhvr>
                                      <p:to>
                                        <p:strVal val="visible"/>
                                      </p:to>
                                    </p:set>
                                    <p:animEffect transition="in" filter="strips(downRight)">
                                      <p:cBhvr>
                                        <p:cTn id="106" dur="500"/>
                                        <p:tgtEl>
                                          <p:spTgt spid="471055"/>
                                        </p:tgtEl>
                                      </p:cBhvr>
                                    </p:animEffect>
                                  </p:childTnLst>
                                  <p:subTnLst>
                                    <p:set>
                                      <p:cBhvr override="childStyle">
                                        <p:cTn dur="1" fill="hold" display="0" masterRel="nextClick" afterEffect="1"/>
                                        <p:tgtEl>
                                          <p:spTgt spid="471055"/>
                                        </p:tgtEl>
                                        <p:attrNameLst>
                                          <p:attrName>style.visibility</p:attrName>
                                        </p:attrNameLst>
                                      </p:cBhvr>
                                      <p:to>
                                        <p:strVal val="hidden"/>
                                      </p:to>
                                    </p:set>
                                    <p:audio>
                                      <p:cMediaNode>
                                        <p:cTn display="0" masterRel="sameClick">
                                          <p:stCondLst>
                                            <p:cond evt="begin" delay="0">
                                              <p:tn val="104"/>
                                            </p:cond>
                                          </p:stCondLst>
                                          <p:endCondLst>
                                            <p:cond evt="onStopAudio" delay="0">
                                              <p:tgtEl>
                                                <p:sldTgt/>
                                              </p:tgtEl>
                                            </p:cond>
                                          </p:endCondLst>
                                        </p:cTn>
                                        <p:tgtEl>
                                          <p:sndTgt r:embed="rId4" name="chimes.wav"/>
                                        </p:tgtEl>
                                      </p:cMediaNode>
                                    </p:audio>
                                  </p:subTnLst>
                                </p:cTn>
                              </p:par>
                            </p:childTnLst>
                          </p:cTn>
                        </p:par>
                      </p:childTnLst>
                    </p:cTn>
                  </p:par>
                  <p:par>
                    <p:cTn id="107" fill="hold" nodeType="clickPar">
                      <p:stCondLst>
                        <p:cond delay="indefinite"/>
                      </p:stCondLst>
                      <p:childTnLst>
                        <p:par>
                          <p:cTn id="108" fill="hold" nodeType="withGroup">
                            <p:stCondLst>
                              <p:cond delay="0"/>
                            </p:stCondLst>
                            <p:childTnLst>
                              <p:par>
                                <p:cTn id="109" presetID="4" presetClass="entr" presetSubtype="32" fill="hold" grpId="0" nodeType="clickEffect">
                                  <p:stCondLst>
                                    <p:cond delay="0"/>
                                  </p:stCondLst>
                                  <p:childTnLst>
                                    <p:set>
                                      <p:cBhvr>
                                        <p:cTn id="110" dur="1" fill="hold">
                                          <p:stCondLst>
                                            <p:cond delay="0"/>
                                          </p:stCondLst>
                                        </p:cTn>
                                        <p:tgtEl>
                                          <p:spTgt spid="471049">
                                            <p:txEl>
                                              <p:pRg st="0" end="0"/>
                                            </p:txEl>
                                          </p:spTgt>
                                        </p:tgtEl>
                                        <p:attrNameLst>
                                          <p:attrName>style.visibility</p:attrName>
                                        </p:attrNameLst>
                                      </p:cBhvr>
                                      <p:to>
                                        <p:strVal val="visible"/>
                                      </p:to>
                                    </p:set>
                                    <p:animEffect transition="in" filter="box(out)">
                                      <p:cBhvr>
                                        <p:cTn id="111" dur="500"/>
                                        <p:tgtEl>
                                          <p:spTgt spid="471049">
                                            <p:txEl>
                                              <p:pRg st="0" end="0"/>
                                            </p:txEl>
                                          </p:spTgt>
                                        </p:tgtEl>
                                      </p:cBhvr>
                                    </p:animEffect>
                                  </p:childTnLst>
                                  <p:subTnLst>
                                    <p:audio>
                                      <p:cMediaNode>
                                        <p:cTn display="0" masterRel="sameClick">
                                          <p:stCondLst>
                                            <p:cond evt="begin" delay="0">
                                              <p:tn val="109"/>
                                            </p:cond>
                                          </p:stCondLst>
                                          <p:endCondLst>
                                            <p:cond evt="onStopAudio" delay="0">
                                              <p:tgtEl>
                                                <p:sldTgt/>
                                              </p:tgtEl>
                                            </p:cond>
                                          </p:endCondLst>
                                        </p:cTn>
                                        <p:tgtEl>
                                          <p:sndTgt r:embed="rId3" name="CAMERA.WAV"/>
                                        </p:tgtEl>
                                      </p:cMediaNode>
                                    </p:audio>
                                  </p:subTnLst>
                                </p:cTn>
                              </p:par>
                            </p:childTnLst>
                          </p:cTn>
                        </p:par>
                        <p:par>
                          <p:cTn id="112" fill="hold" nodeType="afterGroup">
                            <p:stCondLst>
                              <p:cond delay="500"/>
                            </p:stCondLst>
                            <p:childTnLst>
                              <p:par>
                                <p:cTn id="113" presetID="18" presetClass="entr" presetSubtype="3" fill="hold" grpId="0" nodeType="afterEffect">
                                  <p:stCondLst>
                                    <p:cond delay="0"/>
                                  </p:stCondLst>
                                  <p:childTnLst>
                                    <p:set>
                                      <p:cBhvr>
                                        <p:cTn id="114" dur="1" fill="hold">
                                          <p:stCondLst>
                                            <p:cond delay="0"/>
                                          </p:stCondLst>
                                        </p:cTn>
                                        <p:tgtEl>
                                          <p:spTgt spid="471056"/>
                                        </p:tgtEl>
                                        <p:attrNameLst>
                                          <p:attrName>style.visibility</p:attrName>
                                        </p:attrNameLst>
                                      </p:cBhvr>
                                      <p:to>
                                        <p:strVal val="visible"/>
                                      </p:to>
                                    </p:set>
                                    <p:animEffect transition="in" filter="strips(upRight)">
                                      <p:cBhvr>
                                        <p:cTn id="115" dur="500"/>
                                        <p:tgtEl>
                                          <p:spTgt spid="471056"/>
                                        </p:tgtEl>
                                      </p:cBhvr>
                                    </p:animEffect>
                                  </p:childTnLst>
                                  <p:subTnLst>
                                    <p:set>
                                      <p:cBhvr override="childStyle">
                                        <p:cTn dur="1" fill="hold" display="0" masterRel="nextClick" afterEffect="1"/>
                                        <p:tgtEl>
                                          <p:spTgt spid="471056"/>
                                        </p:tgtEl>
                                        <p:attrNameLst>
                                          <p:attrName>style.visibility</p:attrName>
                                        </p:attrNameLst>
                                      </p:cBhvr>
                                      <p:to>
                                        <p:strVal val="hidden"/>
                                      </p:to>
                                    </p:set>
                                    <p:audio>
                                      <p:cMediaNode>
                                        <p:cTn display="0" masterRel="sameClick">
                                          <p:stCondLst>
                                            <p:cond evt="begin" delay="0">
                                              <p:tn val="113"/>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build="p" bldLvl="3" autoUpdateAnimBg="0"/>
      <p:bldP spid="471043" grpId="0" animBg="1"/>
      <p:bldP spid="471044" grpId="0" animBg="1" autoUpdateAnimBg="0"/>
      <p:bldP spid="471045" grpId="0" build="p" autoUpdateAnimBg="0"/>
      <p:bldP spid="471046" grpId="0" build="p" autoUpdateAnimBg="0"/>
      <p:bldP spid="471047" grpId="0" build="p" autoUpdateAnimBg="0"/>
      <p:bldP spid="471048" grpId="0" build="p" autoUpdateAnimBg="0"/>
      <p:bldP spid="471049" grpId="0" build="p" autoUpdateAnimBg="0"/>
      <p:bldP spid="471050" grpId="0" build="p" autoUpdateAnimBg="0"/>
      <p:bldP spid="471051" grpId="0" animBg="1"/>
      <p:bldP spid="471052" grpId="0" animBg="1"/>
      <p:bldP spid="471053" grpId="0" animBg="1"/>
      <p:bldP spid="471054" grpId="0" animBg="1"/>
      <p:bldP spid="471055" grpId="0" animBg="1"/>
      <p:bldP spid="4710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14" name="Rectangle 10"/>
          <p:cNvSpPr>
            <a:spLocks noGrp="1" noChangeArrowheads="1"/>
          </p:cNvSpPr>
          <p:nvPr>
            <p:ph type="title"/>
          </p:nvPr>
        </p:nvSpPr>
        <p:spPr>
          <a:xfrm>
            <a:off x="83343" y="-14056"/>
            <a:ext cx="8740775" cy="1116013"/>
          </a:xfrm>
        </p:spPr>
        <p:txBody>
          <a:bodyPr/>
          <a:lstStyle/>
          <a:p>
            <a:r>
              <a:rPr lang="zh-CN" altLang="en-US" sz="3600" dirty="0"/>
              <a:t>例</a:t>
            </a:r>
            <a:r>
              <a:rPr lang="en-US" altLang="zh-CN" sz="3600" dirty="0"/>
              <a:t>: </a:t>
            </a:r>
            <a:r>
              <a:rPr lang="zh-CN" altLang="en-US" sz="3600" dirty="0" smtClean="0"/>
              <a:t>求</a:t>
            </a:r>
            <a:r>
              <a:rPr lang="zh-CN" altLang="en-US" sz="3600" dirty="0" smtClean="0">
                <a:solidFill>
                  <a:srgbClr val="FFFF00"/>
                </a:solidFill>
              </a:rPr>
              <a:t>整数</a:t>
            </a:r>
            <a:r>
              <a:rPr lang="en-US" altLang="zh-CN" sz="3600" dirty="0" err="1" smtClean="0"/>
              <a:t>x，y</a:t>
            </a:r>
            <a:r>
              <a:rPr lang="zh-CN" altLang="en-US" sz="3600" dirty="0" smtClean="0"/>
              <a:t>的平均值</a:t>
            </a:r>
            <a:r>
              <a:rPr lang="en-US" altLang="zh-CN" sz="3600" dirty="0" smtClean="0"/>
              <a:t>z</a:t>
            </a:r>
            <a:r>
              <a:rPr lang="zh-CN" altLang="en-US" sz="3600" dirty="0" smtClean="0"/>
              <a:t>。</a:t>
            </a:r>
            <a:endParaRPr lang="zh-CN" altLang="en-US" sz="3600" dirty="0"/>
          </a:p>
        </p:txBody>
      </p:sp>
      <p:sp>
        <p:nvSpPr>
          <p:cNvPr id="226315" name="Rectangle 11"/>
          <p:cNvSpPr>
            <a:spLocks noGrp="1" noChangeArrowheads="1"/>
          </p:cNvSpPr>
          <p:nvPr>
            <p:ph type="body" sz="half" idx="1"/>
          </p:nvPr>
        </p:nvSpPr>
        <p:spPr>
          <a:xfrm>
            <a:off x="457200" y="1371600"/>
            <a:ext cx="8218488" cy="4495800"/>
          </a:xfrm>
        </p:spPr>
        <p:txBody>
          <a:bodyPr/>
          <a:lstStyle/>
          <a:p>
            <a:pPr>
              <a:lnSpc>
                <a:spcPct val="90000"/>
              </a:lnSpc>
            </a:pPr>
            <a:endParaRPr lang="zh-CN" altLang="en-US" sz="2800" dirty="0"/>
          </a:p>
          <a:p>
            <a:pPr>
              <a:lnSpc>
                <a:spcPct val="90000"/>
              </a:lnSpc>
              <a:buFont typeface="Wingdings" pitchFamily="2" charset="2"/>
              <a:buNone/>
            </a:pPr>
            <a:r>
              <a:rPr lang="zh-CN" altLang="en-US" sz="2800" dirty="0"/>
              <a:t>计算公式如下：</a:t>
            </a:r>
          </a:p>
          <a:p>
            <a:pPr>
              <a:lnSpc>
                <a:spcPct val="90000"/>
              </a:lnSpc>
              <a:buFont typeface="Wingdings" pitchFamily="2" charset="2"/>
              <a:buNone/>
            </a:pPr>
            <a:endParaRPr lang="en-US" altLang="zh-CN" sz="2800" dirty="0"/>
          </a:p>
          <a:p>
            <a:pPr>
              <a:lnSpc>
                <a:spcPct val="90000"/>
              </a:lnSpc>
              <a:buFont typeface="Wingdings" pitchFamily="2" charset="2"/>
              <a:buNone/>
            </a:pPr>
            <a:endParaRPr lang="en-US" altLang="zh-CN" sz="2800" dirty="0"/>
          </a:p>
          <a:p>
            <a:pPr>
              <a:lnSpc>
                <a:spcPct val="90000"/>
              </a:lnSpc>
              <a:buFont typeface="Wingdings" pitchFamily="2" charset="2"/>
              <a:buNone/>
            </a:pPr>
            <a:endParaRPr lang="en-US" altLang="zh-CN" sz="2800" dirty="0"/>
          </a:p>
        </p:txBody>
      </p:sp>
      <p:graphicFrame>
        <p:nvGraphicFramePr>
          <p:cNvPr id="226316" name="Object 12"/>
          <p:cNvGraphicFramePr>
            <a:graphicFrameLocks noGrp="1" noChangeAspect="1"/>
          </p:cNvGraphicFramePr>
          <p:nvPr>
            <p:ph sz="half" idx="2"/>
            <p:extLst>
              <p:ext uri="{D42A27DB-BD31-4B8C-83A1-F6EECF244321}">
                <p14:modId xmlns:p14="http://schemas.microsoft.com/office/powerpoint/2010/main" val="1339061060"/>
              </p:ext>
            </p:extLst>
          </p:nvPr>
        </p:nvGraphicFramePr>
        <p:xfrm>
          <a:off x="2929731" y="1101957"/>
          <a:ext cx="3048000" cy="1625600"/>
        </p:xfrm>
        <a:graphic>
          <a:graphicData uri="http://schemas.openxmlformats.org/presentationml/2006/ole">
            <mc:AlternateContent xmlns:mc="http://schemas.openxmlformats.org/markup-compatibility/2006">
              <mc:Choice xmlns:v="urn:schemas-microsoft-com:vml" Requires="v">
                <p:oleObj spid="_x0000_s360521" name="公式" r:id="rId4" imgW="761760" imgH="406080" progId="Equation.3">
                  <p:embed/>
                </p:oleObj>
              </mc:Choice>
              <mc:Fallback>
                <p:oleObj name="公式" r:id="rId4" imgW="761760" imgH="406080" progId="Equation.3">
                  <p:embed/>
                  <p:pic>
                    <p:nvPicPr>
                      <p:cNvPr id="0" name=""/>
                      <p:cNvPicPr>
                        <a:picLocks noChangeAspect="1" noChangeArrowheads="1"/>
                      </p:cNvPicPr>
                      <p:nvPr/>
                    </p:nvPicPr>
                    <p:blipFill>
                      <a:blip r:embed="rId5"/>
                      <a:srcRect/>
                      <a:stretch>
                        <a:fillRect/>
                      </a:stretch>
                    </p:blipFill>
                    <p:spPr bwMode="auto">
                      <a:xfrm>
                        <a:off x="2929731" y="1101957"/>
                        <a:ext cx="30480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18" name="Text Box 14"/>
          <p:cNvSpPr txBox="1">
            <a:spLocks noChangeArrowheads="1"/>
          </p:cNvSpPr>
          <p:nvPr/>
        </p:nvSpPr>
        <p:spPr bwMode="auto">
          <a:xfrm>
            <a:off x="663575" y="2692569"/>
            <a:ext cx="75803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zh-CN" altLang="en-US" sz="3200" b="0" dirty="0"/>
              <a:t>在数学中，计算方式是什么样的？？</a:t>
            </a:r>
          </a:p>
          <a:p>
            <a:pPr algn="l"/>
            <a:r>
              <a:rPr lang="zh-CN" altLang="en-US" sz="3200" b="0" dirty="0"/>
              <a:t>其中的各个数字和未知数称为什么？？</a:t>
            </a:r>
          </a:p>
        </p:txBody>
      </p:sp>
      <p:sp>
        <p:nvSpPr>
          <p:cNvPr id="6" name="内容占位符 1"/>
          <p:cNvSpPr txBox="1">
            <a:spLocks/>
          </p:cNvSpPr>
          <p:nvPr/>
        </p:nvSpPr>
        <p:spPr bwMode="auto">
          <a:xfrm>
            <a:off x="467544" y="3820816"/>
            <a:ext cx="8276216"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b="0" kern="0" dirty="0" smtClean="0"/>
              <a:t>3.2</a:t>
            </a:r>
            <a:r>
              <a:rPr lang="zh-CN" altLang="en-US" b="0" kern="0" dirty="0" smtClean="0"/>
              <a:t>数据类型 常量</a:t>
            </a:r>
            <a:endParaRPr lang="en-US" altLang="zh-CN" b="0" kern="0" dirty="0" smtClean="0"/>
          </a:p>
          <a:p>
            <a:r>
              <a:rPr lang="en-US" altLang="zh-CN" b="0" kern="0" dirty="0" smtClean="0"/>
              <a:t>3.1</a:t>
            </a:r>
            <a:r>
              <a:rPr lang="zh-CN" altLang="en-US" b="0" kern="0" dirty="0" smtClean="0"/>
              <a:t>变量</a:t>
            </a:r>
            <a:endParaRPr lang="en-US" altLang="zh-CN" b="0" kern="0" dirty="0" smtClean="0"/>
          </a:p>
          <a:p>
            <a:r>
              <a:rPr lang="en-US" altLang="zh-CN" b="0" kern="0" dirty="0" smtClean="0"/>
              <a:t>3.4.3（1）</a:t>
            </a:r>
            <a:r>
              <a:rPr lang="zh-CN" altLang="en-US" b="0" kern="0" dirty="0" smtClean="0"/>
              <a:t>赋值表达式</a:t>
            </a:r>
            <a:endParaRPr lang="en-US" altLang="zh-CN" b="0" kern="0" dirty="0" smtClean="0"/>
          </a:p>
          <a:p>
            <a:r>
              <a:rPr lang="en-US" altLang="zh-CN" b="0" kern="0" dirty="0" smtClean="0"/>
              <a:t>3.4.2</a:t>
            </a:r>
            <a:r>
              <a:rPr lang="zh-CN" altLang="en-US" b="0" kern="0" dirty="0" smtClean="0"/>
              <a:t>基本算术运算符</a:t>
            </a:r>
            <a:endParaRPr lang="en-US" altLang="zh-CN" b="0" kern="0" dirty="0" smtClean="0"/>
          </a:p>
          <a:p>
            <a:r>
              <a:rPr lang="en-US" altLang="zh-CN" b="0" kern="0" dirty="0" smtClean="0"/>
              <a:t>4.1.</a:t>
            </a:r>
            <a:r>
              <a:rPr lang="zh-CN" altLang="en-US" b="0" kern="0" dirty="0" smtClean="0"/>
              <a:t>整数的：</a:t>
            </a:r>
            <a:r>
              <a:rPr lang="en-US" altLang="zh-CN" b="0" kern="0" dirty="0" err="1" smtClean="0"/>
              <a:t>scanf</a:t>
            </a:r>
            <a:r>
              <a:rPr lang="en-US" altLang="zh-CN" b="0" kern="0" dirty="0" smtClean="0"/>
              <a:t>()、</a:t>
            </a:r>
            <a:r>
              <a:rPr lang="en-US" altLang="zh-CN" b="0" kern="0" dirty="0" err="1" smtClean="0"/>
              <a:t>printf</a:t>
            </a:r>
            <a:r>
              <a:rPr lang="en-US" altLang="zh-CN" b="0" kern="0" dirty="0" smtClean="0"/>
              <a:t>()</a:t>
            </a:r>
            <a:endParaRPr lang="zh-CN" altLang="en-US" b="0" kern="0" dirty="0"/>
          </a:p>
        </p:txBody>
      </p:sp>
    </p:spTree>
    <p:extLst>
      <p:ext uri="{BB962C8B-B14F-4D97-AF65-F5344CB8AC3E}">
        <p14:creationId xmlns:p14="http://schemas.microsoft.com/office/powerpoint/2010/main" val="33100385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3090" name="Rectangle 2"/>
          <p:cNvSpPr>
            <a:spLocks noGrp="1" noChangeArrowheads="1"/>
          </p:cNvSpPr>
          <p:nvPr>
            <p:ph type="body" idx="4294967295"/>
          </p:nvPr>
        </p:nvSpPr>
        <p:spPr>
          <a:xfrm>
            <a:off x="323850" y="260350"/>
            <a:ext cx="7772400" cy="647700"/>
          </a:xfrm>
        </p:spPr>
        <p:txBody>
          <a:bodyPr/>
          <a:lstStyle/>
          <a:p>
            <a:pPr algn="just">
              <a:buFont typeface="Wingdings" pitchFamily="2" charset="2"/>
              <a:buNone/>
            </a:pPr>
            <a:r>
              <a:rPr lang="en-US" altLang="zh-CN" b="1" dirty="0" smtClean="0">
                <a:solidFill>
                  <a:schemeClr val="bg1"/>
                </a:solidFill>
              </a:rPr>
              <a:t>3.2 </a:t>
            </a:r>
            <a:r>
              <a:rPr lang="zh-CN" altLang="en-US" b="1" dirty="0">
                <a:solidFill>
                  <a:schemeClr val="bg1"/>
                </a:solidFill>
              </a:rPr>
              <a:t>简单数据类型与表示范围</a:t>
            </a:r>
          </a:p>
        </p:txBody>
      </p:sp>
      <p:sp>
        <p:nvSpPr>
          <p:cNvPr id="473091" name="Rectangle 3"/>
          <p:cNvSpPr>
            <a:spLocks noChangeArrowheads="1"/>
          </p:cNvSpPr>
          <p:nvPr/>
        </p:nvSpPr>
        <p:spPr bwMode="auto">
          <a:xfrm>
            <a:off x="468313" y="1411288"/>
            <a:ext cx="26336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en-US" altLang="zh-CN" sz="3200">
                <a:solidFill>
                  <a:srgbClr val="FF3399"/>
                </a:solidFill>
                <a:effectLst>
                  <a:outerShdw blurRad="38100" dist="38100" dir="2700000" algn="tl">
                    <a:srgbClr val="C0C0C0"/>
                  </a:outerShdw>
                </a:effectLst>
                <a:latin typeface="隶书" pitchFamily="49" charset="-122"/>
                <a:ea typeface="隶书" pitchFamily="49" charset="-122"/>
              </a:rPr>
              <a:t>1. </a:t>
            </a:r>
            <a:r>
              <a:rPr kumimoji="1" lang="zh-CN" altLang="en-US" sz="3200">
                <a:solidFill>
                  <a:srgbClr val="FF3399"/>
                </a:solidFill>
                <a:effectLst>
                  <a:outerShdw blurRad="38100" dist="38100" dir="2700000" algn="tl">
                    <a:srgbClr val="C0C0C0"/>
                  </a:outerShdw>
                </a:effectLst>
                <a:latin typeface="隶书" pitchFamily="49" charset="-122"/>
                <a:ea typeface="隶书" pitchFamily="49" charset="-122"/>
              </a:rPr>
              <a:t>整型数据</a:t>
            </a:r>
            <a:r>
              <a:rPr kumimoji="1" lang="zh-CN" altLang="en-US" sz="3200" b="0">
                <a:latin typeface="隶书" pitchFamily="49" charset="-122"/>
                <a:ea typeface="隶书" pitchFamily="49" charset="-122"/>
              </a:rPr>
              <a:t> </a:t>
            </a:r>
          </a:p>
        </p:txBody>
      </p:sp>
      <p:sp>
        <p:nvSpPr>
          <p:cNvPr id="473092" name="Rectangle 4"/>
          <p:cNvSpPr>
            <a:spLocks noChangeArrowheads="1"/>
          </p:cNvSpPr>
          <p:nvPr/>
        </p:nvSpPr>
        <p:spPr bwMode="auto">
          <a:xfrm>
            <a:off x="611188" y="2060575"/>
            <a:ext cx="4249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l">
              <a:buClr>
                <a:srgbClr val="006600"/>
              </a:buClr>
              <a:buFont typeface="Wingdings" pitchFamily="2" charset="2"/>
              <a:buChar char="Ø"/>
              <a:tabLst>
                <a:tab pos="495300" algn="l"/>
              </a:tabLst>
            </a:pPr>
            <a:r>
              <a:rPr kumimoji="1" lang="zh-CN" altLang="en-US" sz="2400">
                <a:solidFill>
                  <a:srgbClr val="006600"/>
                </a:solidFill>
                <a:effectLst>
                  <a:outerShdw blurRad="38100" dist="38100" dir="2700000" algn="tl">
                    <a:srgbClr val="C0C0C0"/>
                  </a:outerShdw>
                </a:effectLst>
                <a:latin typeface="Times New Roman" pitchFamily="18" charset="0"/>
                <a:ea typeface="楷体_GB2312" pitchFamily="49" charset="-122"/>
              </a:rPr>
              <a:t>整型常量</a:t>
            </a:r>
            <a:r>
              <a:rPr kumimoji="1" lang="zh-CN" altLang="en-US" sz="2400">
                <a:effectLst>
                  <a:outerShdw blurRad="38100" dist="38100" dir="2700000" algn="tl">
                    <a:srgbClr val="C0C0C0"/>
                  </a:outerShdw>
                </a:effectLst>
                <a:latin typeface="Times New Roman" pitchFamily="18" charset="0"/>
                <a:ea typeface="楷体_GB2312" pitchFamily="49" charset="-122"/>
              </a:rPr>
              <a:t>    </a:t>
            </a:r>
          </a:p>
        </p:txBody>
      </p:sp>
      <p:sp>
        <p:nvSpPr>
          <p:cNvPr id="473093" name="Rectangle 5"/>
          <p:cNvSpPr>
            <a:spLocks noChangeArrowheads="1"/>
          </p:cNvSpPr>
          <p:nvPr/>
        </p:nvSpPr>
        <p:spPr bwMode="auto">
          <a:xfrm>
            <a:off x="468313" y="2420938"/>
            <a:ext cx="8207375" cy="246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Font typeface="Wingdings" pitchFamily="2" charset="2"/>
              <a:buChar char="l"/>
              <a:tabLst>
                <a:tab pos="571500" algn="l"/>
              </a:tabLst>
            </a:pPr>
            <a:r>
              <a:rPr kumimoji="1" lang="zh-CN" altLang="en-US" sz="2400" dirty="0">
                <a:effectLst>
                  <a:outerShdw blurRad="38100" dist="38100" dir="2700000" algn="tl">
                    <a:srgbClr val="C0C0C0"/>
                  </a:outerShdw>
                </a:effectLst>
                <a:latin typeface="Times New Roman" pitchFamily="18" charset="0"/>
                <a:ea typeface="楷体_GB2312" pitchFamily="49" charset="-122"/>
              </a:rPr>
              <a:t> 十进制整数：</a:t>
            </a:r>
            <a:r>
              <a:rPr kumimoji="1" lang="zh-CN" altLang="en-US" sz="2400" dirty="0">
                <a:effectLst>
                  <a:outerShdw blurRad="38100" dist="38100" dir="2700000" algn="tl">
                    <a:srgbClr val="C0C0C0"/>
                  </a:outerShdw>
                </a:effectLst>
                <a:latin typeface="楷体_GB2312" pitchFamily="49" charset="-122"/>
                <a:ea typeface="楷体_GB2312" pitchFamily="49" charset="-122"/>
              </a:rPr>
              <a:t>由数字</a:t>
            </a:r>
            <a:r>
              <a:rPr kumimoji="1" lang="en-US" altLang="zh-CN" sz="2400" dirty="0">
                <a:effectLst>
                  <a:outerShdw blurRad="38100" dist="38100" dir="2700000" algn="tl">
                    <a:srgbClr val="C0C0C0"/>
                  </a:outerShdw>
                </a:effectLst>
                <a:latin typeface="楷体_GB2312" pitchFamily="49" charset="-122"/>
                <a:ea typeface="楷体_GB2312" pitchFamily="49" charset="-122"/>
              </a:rPr>
              <a:t>0</a:t>
            </a:r>
            <a:r>
              <a:rPr kumimoji="1" lang="zh-CN" altLang="en-US" sz="2400" dirty="0">
                <a:effectLst>
                  <a:outerShdw blurRad="38100" dist="38100" dir="2700000" algn="tl">
                    <a:srgbClr val="C0C0C0"/>
                  </a:outerShdw>
                </a:effectLst>
                <a:latin typeface="楷体_GB2312" pitchFamily="49" charset="-122"/>
                <a:ea typeface="楷体_GB2312" pitchFamily="49" charset="-122"/>
              </a:rPr>
              <a:t>～</a:t>
            </a:r>
            <a:r>
              <a:rPr kumimoji="1" lang="en-US" altLang="zh-CN" sz="2400" dirty="0">
                <a:effectLst>
                  <a:outerShdw blurRad="38100" dist="38100" dir="2700000" algn="tl">
                    <a:srgbClr val="C0C0C0"/>
                  </a:outerShdw>
                </a:effectLst>
                <a:latin typeface="楷体_GB2312" pitchFamily="49" charset="-122"/>
                <a:ea typeface="楷体_GB2312" pitchFamily="49" charset="-122"/>
              </a:rPr>
              <a:t>9</a:t>
            </a:r>
            <a:r>
              <a:rPr kumimoji="1" lang="zh-CN" altLang="en-US" sz="2400" dirty="0">
                <a:effectLst>
                  <a:outerShdw blurRad="38100" dist="38100" dir="2700000" algn="tl">
                    <a:srgbClr val="C0C0C0"/>
                  </a:outerShdw>
                </a:effectLst>
                <a:latin typeface="楷体_GB2312" pitchFamily="49" charset="-122"/>
                <a:ea typeface="楷体_GB2312" pitchFamily="49" charset="-122"/>
              </a:rPr>
              <a:t>和正负号表示</a:t>
            </a:r>
            <a:r>
              <a:rPr kumimoji="1" lang="zh-CN" altLang="en-US" sz="2800" b="0" dirty="0">
                <a:latin typeface="Times New Roman" pitchFamily="18" charset="0"/>
              </a:rPr>
              <a:t> </a:t>
            </a:r>
            <a:r>
              <a:rPr kumimoji="1" lang="en-US" altLang="zh-CN" sz="2800" b="0" dirty="0">
                <a:effectLst>
                  <a:outerShdw blurRad="38100" dist="38100" dir="2700000" algn="tl">
                    <a:srgbClr val="C0C0C0"/>
                  </a:outerShdw>
                </a:effectLst>
                <a:latin typeface="Times New Roman" pitchFamily="18" charset="0"/>
              </a:rPr>
              <a:t>.</a:t>
            </a:r>
            <a:r>
              <a:rPr kumimoji="1" lang="en-US" altLang="zh-CN" sz="2800" b="0" dirty="0">
                <a:latin typeface="Times New Roman" pitchFamily="18" charset="0"/>
              </a:rPr>
              <a:t> </a:t>
            </a:r>
            <a:r>
              <a:rPr kumimoji="1" lang="zh-CN" altLang="en-US" sz="2400" dirty="0">
                <a:solidFill>
                  <a:srgbClr val="FF3300"/>
                </a:solidFill>
                <a:effectLst>
                  <a:outerShdw blurRad="38100" dist="38100" dir="2700000" algn="tl">
                    <a:srgbClr val="C0C0C0"/>
                  </a:outerShdw>
                </a:effectLst>
                <a:latin typeface="楷体_GB2312" pitchFamily="49" charset="-122"/>
                <a:ea typeface="楷体_GB2312" pitchFamily="49" charset="-122"/>
              </a:rPr>
              <a:t>如</a:t>
            </a:r>
            <a:r>
              <a:rPr kumimoji="1" lang="en-US" altLang="zh-CN" sz="2400" dirty="0">
                <a:solidFill>
                  <a:srgbClr val="FF3300"/>
                </a:solidFill>
                <a:effectLst>
                  <a:outerShdw blurRad="38100" dist="38100" dir="2700000" algn="tl">
                    <a:srgbClr val="C0C0C0"/>
                  </a:outerShdw>
                </a:effectLst>
                <a:latin typeface="楷体_GB2312" pitchFamily="49" charset="-122"/>
                <a:ea typeface="楷体_GB2312" pitchFamily="49" charset="-122"/>
              </a:rPr>
              <a:t>:123,-456,0</a:t>
            </a:r>
          </a:p>
          <a:p>
            <a:pPr algn="l">
              <a:buFont typeface="Wingdings" pitchFamily="2" charset="2"/>
              <a:buChar char="l"/>
              <a:tabLst>
                <a:tab pos="571500" algn="l"/>
              </a:tabLst>
            </a:pPr>
            <a:r>
              <a:rPr kumimoji="1" lang="zh-CN" altLang="en-US" sz="2400" dirty="0">
                <a:effectLst>
                  <a:outerShdw blurRad="38100" dist="38100" dir="2700000" algn="tl">
                    <a:srgbClr val="C0C0C0"/>
                  </a:outerShdw>
                </a:effectLst>
                <a:latin typeface="楷体_GB2312" pitchFamily="49" charset="-122"/>
                <a:ea typeface="楷体_GB2312" pitchFamily="49" charset="-122"/>
              </a:rPr>
              <a:t>八进制整数：由数字</a:t>
            </a:r>
            <a:r>
              <a:rPr kumimoji="1" lang="en-US" altLang="zh-CN" sz="2400" dirty="0">
                <a:effectLst>
                  <a:outerShdw blurRad="38100" dist="38100" dir="2700000" algn="tl">
                    <a:srgbClr val="C0C0C0"/>
                  </a:outerShdw>
                </a:effectLst>
                <a:latin typeface="楷体_GB2312" pitchFamily="49" charset="-122"/>
                <a:ea typeface="楷体_GB2312" pitchFamily="49" charset="-122"/>
              </a:rPr>
              <a:t>0</a:t>
            </a:r>
            <a:r>
              <a:rPr kumimoji="1" lang="zh-CN" altLang="en-US" sz="2400" dirty="0">
                <a:effectLst>
                  <a:outerShdw blurRad="38100" dist="38100" dir="2700000" algn="tl">
                    <a:srgbClr val="C0C0C0"/>
                  </a:outerShdw>
                </a:effectLst>
                <a:latin typeface="楷体_GB2312" pitchFamily="49" charset="-122"/>
                <a:ea typeface="楷体_GB2312" pitchFamily="49" charset="-122"/>
              </a:rPr>
              <a:t>开头，后跟数字</a:t>
            </a:r>
            <a:r>
              <a:rPr kumimoji="1" lang="en-US" altLang="zh-CN" sz="2400" dirty="0">
                <a:effectLst>
                  <a:outerShdw blurRad="38100" dist="38100" dir="2700000" algn="tl">
                    <a:srgbClr val="C0C0C0"/>
                  </a:outerShdw>
                </a:effectLst>
                <a:latin typeface="楷体_GB2312" pitchFamily="49" charset="-122"/>
                <a:ea typeface="楷体_GB2312" pitchFamily="49" charset="-122"/>
              </a:rPr>
              <a:t>0</a:t>
            </a:r>
            <a:r>
              <a:rPr kumimoji="1" lang="en-US" altLang="en-US" sz="2800" dirty="0">
                <a:effectLst>
                  <a:outerShdw blurRad="38100" dist="38100" dir="2700000" algn="tl">
                    <a:srgbClr val="C0C0C0"/>
                  </a:outerShdw>
                </a:effectLst>
                <a:latin typeface="Times New Roman" pitchFamily="18" charset="0"/>
              </a:rPr>
              <a:t>～</a:t>
            </a:r>
            <a:r>
              <a:rPr kumimoji="1" lang="en-US" altLang="zh-CN" sz="2400" dirty="0">
                <a:effectLst>
                  <a:outerShdw blurRad="38100" dist="38100" dir="2700000" algn="tl">
                    <a:srgbClr val="C0C0C0"/>
                  </a:outerShdw>
                </a:effectLst>
                <a:latin typeface="楷体_GB2312" pitchFamily="49" charset="-122"/>
                <a:ea typeface="楷体_GB2312" pitchFamily="49" charset="-122"/>
              </a:rPr>
              <a:t>7</a:t>
            </a:r>
            <a:r>
              <a:rPr kumimoji="1" lang="zh-CN" altLang="en-US" sz="2400" dirty="0">
                <a:effectLst>
                  <a:outerShdw blurRad="38100" dist="38100" dir="2700000" algn="tl">
                    <a:srgbClr val="C0C0C0"/>
                  </a:outerShdw>
                </a:effectLst>
                <a:latin typeface="楷体_GB2312" pitchFamily="49" charset="-122"/>
                <a:ea typeface="楷体_GB2312" pitchFamily="49" charset="-122"/>
              </a:rPr>
              <a:t>表示</a:t>
            </a:r>
            <a:r>
              <a:rPr kumimoji="1" lang="en-US" altLang="zh-CN" sz="2400" dirty="0">
                <a:effectLst>
                  <a:outerShdw blurRad="38100" dist="38100" dir="2700000" algn="tl">
                    <a:srgbClr val="C0C0C0"/>
                  </a:outerShdw>
                </a:effectLst>
                <a:latin typeface="楷体_GB2312" pitchFamily="49" charset="-122"/>
                <a:ea typeface="楷体_GB2312" pitchFamily="49" charset="-122"/>
              </a:rPr>
              <a:t>.</a:t>
            </a:r>
            <a:r>
              <a:rPr kumimoji="1" lang="zh-CN" altLang="en-US" sz="2400" dirty="0">
                <a:solidFill>
                  <a:srgbClr val="FF3300"/>
                </a:solidFill>
                <a:effectLst>
                  <a:outerShdw blurRad="38100" dist="38100" dir="2700000" algn="tl">
                    <a:srgbClr val="C0C0C0"/>
                  </a:outerShdw>
                </a:effectLst>
                <a:latin typeface="楷体_GB2312" pitchFamily="49" charset="-122"/>
                <a:ea typeface="楷体_GB2312" pitchFamily="49" charset="-122"/>
              </a:rPr>
              <a:t>如</a:t>
            </a:r>
            <a:r>
              <a:rPr kumimoji="1" lang="en-US" altLang="zh-CN" sz="2400" dirty="0">
                <a:solidFill>
                  <a:srgbClr val="FF3300"/>
                </a:solidFill>
                <a:effectLst>
                  <a:outerShdw blurRad="38100" dist="38100" dir="2700000" algn="tl">
                    <a:srgbClr val="C0C0C0"/>
                  </a:outerShdw>
                </a:effectLst>
                <a:latin typeface="楷体_GB2312" pitchFamily="49" charset="-122"/>
                <a:ea typeface="楷体_GB2312" pitchFamily="49" charset="-122"/>
              </a:rPr>
              <a:t>:0123,011</a:t>
            </a:r>
          </a:p>
          <a:p>
            <a:pPr algn="l">
              <a:buFont typeface="Wingdings" pitchFamily="2" charset="2"/>
              <a:buChar char="l"/>
              <a:tabLst>
                <a:tab pos="571500" algn="l"/>
              </a:tabLst>
            </a:pPr>
            <a:r>
              <a:rPr kumimoji="1" lang="zh-CN" altLang="en-US" sz="2400" dirty="0">
                <a:effectLst>
                  <a:outerShdw blurRad="38100" dist="38100" dir="2700000" algn="tl">
                    <a:srgbClr val="C0C0C0"/>
                  </a:outerShdw>
                </a:effectLst>
                <a:latin typeface="楷体_GB2312" pitchFamily="49" charset="-122"/>
                <a:ea typeface="楷体_GB2312" pitchFamily="49" charset="-122"/>
              </a:rPr>
              <a:t>十六进制整数：由</a:t>
            </a:r>
            <a:r>
              <a:rPr kumimoji="1" lang="en-US" altLang="zh-CN" sz="2400" dirty="0">
                <a:effectLst>
                  <a:outerShdw blurRad="38100" dist="38100" dir="2700000" algn="tl">
                    <a:srgbClr val="C0C0C0"/>
                  </a:outerShdw>
                </a:effectLst>
                <a:latin typeface="楷体_GB2312" pitchFamily="49" charset="-122"/>
                <a:ea typeface="楷体_GB2312" pitchFamily="49" charset="-122"/>
              </a:rPr>
              <a:t>0x</a:t>
            </a:r>
            <a:r>
              <a:rPr kumimoji="1" lang="zh-CN" altLang="en-US" sz="2400" dirty="0">
                <a:effectLst>
                  <a:outerShdw blurRad="38100" dist="38100" dir="2700000" algn="tl">
                    <a:srgbClr val="C0C0C0"/>
                  </a:outerShdw>
                </a:effectLst>
                <a:latin typeface="楷体_GB2312" pitchFamily="49" charset="-122"/>
                <a:ea typeface="楷体_GB2312" pitchFamily="49" charset="-122"/>
              </a:rPr>
              <a:t>或</a:t>
            </a:r>
            <a:r>
              <a:rPr kumimoji="1" lang="en-US" altLang="zh-CN" sz="2400" dirty="0">
                <a:effectLst>
                  <a:outerShdw blurRad="38100" dist="38100" dir="2700000" algn="tl">
                    <a:srgbClr val="C0C0C0"/>
                  </a:outerShdw>
                </a:effectLst>
                <a:latin typeface="楷体_GB2312" pitchFamily="49" charset="-122"/>
                <a:ea typeface="楷体_GB2312" pitchFamily="49" charset="-122"/>
              </a:rPr>
              <a:t>0X</a:t>
            </a:r>
            <a:r>
              <a:rPr kumimoji="1" lang="zh-CN" altLang="en-US" sz="2400" dirty="0">
                <a:effectLst>
                  <a:outerShdw blurRad="38100" dist="38100" dir="2700000" algn="tl">
                    <a:srgbClr val="C0C0C0"/>
                  </a:outerShdw>
                </a:effectLst>
                <a:latin typeface="楷体_GB2312" pitchFamily="49" charset="-122"/>
                <a:ea typeface="楷体_GB2312" pitchFamily="49" charset="-122"/>
              </a:rPr>
              <a:t>开头</a:t>
            </a:r>
            <a:r>
              <a:rPr kumimoji="1" lang="en-US" altLang="zh-CN" sz="2400" dirty="0">
                <a:effectLst>
                  <a:outerShdw blurRad="38100" dist="38100" dir="2700000" algn="tl">
                    <a:srgbClr val="C0C0C0"/>
                  </a:outerShdw>
                </a:effectLst>
                <a:latin typeface="楷体_GB2312" pitchFamily="49" charset="-122"/>
                <a:ea typeface="楷体_GB2312" pitchFamily="49" charset="-122"/>
              </a:rPr>
              <a:t>,</a:t>
            </a:r>
            <a:r>
              <a:rPr kumimoji="1" lang="zh-CN" altLang="en-US" sz="2400" dirty="0">
                <a:effectLst>
                  <a:outerShdw blurRad="38100" dist="38100" dir="2700000" algn="tl">
                    <a:srgbClr val="C0C0C0"/>
                  </a:outerShdw>
                </a:effectLst>
                <a:latin typeface="楷体_GB2312" pitchFamily="49" charset="-122"/>
                <a:ea typeface="楷体_GB2312" pitchFamily="49" charset="-122"/>
              </a:rPr>
              <a:t>后跟</a:t>
            </a:r>
            <a:r>
              <a:rPr kumimoji="1" lang="en-US" altLang="zh-CN" sz="2400" dirty="0">
                <a:effectLst>
                  <a:outerShdw blurRad="38100" dist="38100" dir="2700000" algn="tl">
                    <a:srgbClr val="C0C0C0"/>
                  </a:outerShdw>
                </a:effectLst>
                <a:latin typeface="楷体_GB2312" pitchFamily="49" charset="-122"/>
                <a:ea typeface="楷体_GB2312" pitchFamily="49" charset="-122"/>
              </a:rPr>
              <a:t>0</a:t>
            </a:r>
            <a:r>
              <a:rPr kumimoji="1" lang="zh-CN" altLang="en-US" sz="2800" dirty="0">
                <a:effectLst>
                  <a:outerShdw blurRad="38100" dist="38100" dir="2700000" algn="tl">
                    <a:srgbClr val="C0C0C0"/>
                  </a:outerShdw>
                </a:effectLst>
                <a:latin typeface="Times New Roman" pitchFamily="18" charset="0"/>
              </a:rPr>
              <a:t>～</a:t>
            </a:r>
            <a:r>
              <a:rPr kumimoji="1" lang="en-US" altLang="zh-CN" sz="2400" dirty="0">
                <a:effectLst>
                  <a:outerShdw blurRad="38100" dist="38100" dir="2700000" algn="tl">
                    <a:srgbClr val="C0C0C0"/>
                  </a:outerShdw>
                </a:effectLst>
                <a:latin typeface="楷体_GB2312" pitchFamily="49" charset="-122"/>
                <a:ea typeface="楷体_GB2312" pitchFamily="49" charset="-122"/>
              </a:rPr>
              <a:t>9,a</a:t>
            </a:r>
            <a:r>
              <a:rPr kumimoji="1" lang="zh-CN" altLang="en-US" sz="2800" dirty="0">
                <a:effectLst>
                  <a:outerShdw blurRad="38100" dist="38100" dir="2700000" algn="tl">
                    <a:srgbClr val="C0C0C0"/>
                  </a:outerShdw>
                </a:effectLst>
                <a:latin typeface="Times New Roman" pitchFamily="18" charset="0"/>
              </a:rPr>
              <a:t>～</a:t>
            </a:r>
            <a:r>
              <a:rPr kumimoji="1" lang="en-US" altLang="zh-CN" sz="2400" dirty="0" err="1">
                <a:effectLst>
                  <a:outerShdw blurRad="38100" dist="38100" dir="2700000" algn="tl">
                    <a:srgbClr val="C0C0C0"/>
                  </a:outerShdw>
                </a:effectLst>
                <a:latin typeface="楷体_GB2312" pitchFamily="49" charset="-122"/>
                <a:ea typeface="楷体_GB2312" pitchFamily="49" charset="-122"/>
              </a:rPr>
              <a:t>f,A</a:t>
            </a:r>
            <a:r>
              <a:rPr kumimoji="1" lang="zh-CN" altLang="en-US" sz="2800" dirty="0">
                <a:effectLst>
                  <a:outerShdw blurRad="38100" dist="38100" dir="2700000" algn="tl">
                    <a:srgbClr val="C0C0C0"/>
                  </a:outerShdw>
                </a:effectLst>
                <a:latin typeface="Times New Roman" pitchFamily="18" charset="0"/>
              </a:rPr>
              <a:t>～</a:t>
            </a:r>
            <a:r>
              <a:rPr kumimoji="1" lang="en-US" altLang="zh-CN" sz="2400" dirty="0">
                <a:effectLst>
                  <a:outerShdw blurRad="38100" dist="38100" dir="2700000" algn="tl">
                    <a:srgbClr val="C0C0C0"/>
                  </a:outerShdw>
                </a:effectLst>
                <a:latin typeface="楷体_GB2312" pitchFamily="49" charset="-122"/>
                <a:ea typeface="楷体_GB2312" pitchFamily="49" charset="-122"/>
              </a:rPr>
              <a:t>F</a:t>
            </a:r>
            <a:r>
              <a:rPr kumimoji="1" lang="zh-CN" altLang="en-US" sz="2400" dirty="0">
                <a:effectLst>
                  <a:outerShdw blurRad="38100" dist="38100" dir="2700000" algn="tl">
                    <a:srgbClr val="C0C0C0"/>
                  </a:outerShdw>
                </a:effectLst>
                <a:latin typeface="楷体_GB2312" pitchFamily="49" charset="-122"/>
                <a:ea typeface="楷体_GB2312" pitchFamily="49" charset="-122"/>
              </a:rPr>
              <a:t>表示</a:t>
            </a:r>
            <a:r>
              <a:rPr kumimoji="1" lang="en-US" altLang="zh-CN" sz="2400" dirty="0">
                <a:effectLst>
                  <a:outerShdw blurRad="38100" dist="38100" dir="2700000" algn="tl">
                    <a:srgbClr val="C0C0C0"/>
                  </a:outerShdw>
                </a:effectLst>
                <a:latin typeface="楷体_GB2312" pitchFamily="49" charset="-122"/>
                <a:ea typeface="楷体_GB2312" pitchFamily="49" charset="-122"/>
              </a:rPr>
              <a:t>.</a:t>
            </a:r>
            <a:r>
              <a:rPr kumimoji="1" lang="zh-CN" altLang="en-US" sz="2400" dirty="0">
                <a:solidFill>
                  <a:srgbClr val="FF3300"/>
                </a:solidFill>
                <a:effectLst>
                  <a:outerShdw blurRad="38100" dist="38100" dir="2700000" algn="tl">
                    <a:srgbClr val="C0C0C0"/>
                  </a:outerShdw>
                </a:effectLst>
                <a:latin typeface="楷体_GB2312" pitchFamily="49" charset="-122"/>
                <a:ea typeface="楷体_GB2312" pitchFamily="49" charset="-122"/>
              </a:rPr>
              <a:t>如</a:t>
            </a:r>
            <a:r>
              <a:rPr kumimoji="1" lang="en-US" altLang="zh-CN" sz="2400" dirty="0">
                <a:solidFill>
                  <a:srgbClr val="FF3300"/>
                </a:solidFill>
                <a:effectLst>
                  <a:outerShdw blurRad="38100" dist="38100" dir="2700000" algn="tl">
                    <a:srgbClr val="C0C0C0"/>
                  </a:outerShdw>
                </a:effectLst>
                <a:latin typeface="楷体_GB2312" pitchFamily="49" charset="-122"/>
                <a:ea typeface="楷体_GB2312" pitchFamily="49" charset="-122"/>
              </a:rPr>
              <a:t>0x123,0Xff </a:t>
            </a:r>
          </a:p>
          <a:p>
            <a:pPr algn="l">
              <a:buFont typeface="Wingdings" pitchFamily="2" charset="2"/>
              <a:buChar char="l"/>
              <a:tabLst>
                <a:tab pos="571500" algn="l"/>
              </a:tabLst>
            </a:pPr>
            <a:endParaRPr kumimoji="1" lang="zh-CN" altLang="en-US" sz="2400" dirty="0">
              <a:solidFill>
                <a:srgbClr val="FF3300"/>
              </a:solidFill>
              <a:effectLst>
                <a:outerShdw blurRad="38100" dist="38100" dir="2700000" algn="tl">
                  <a:srgbClr val="C0C0C0"/>
                </a:outerShdw>
              </a:effectLst>
              <a:latin typeface="楷体_GB2312" pitchFamily="49" charset="-122"/>
              <a:ea typeface="楷体_GB2312" pitchFamily="49" charset="-122"/>
            </a:endParaRPr>
          </a:p>
        </p:txBody>
      </p:sp>
      <p:sp>
        <p:nvSpPr>
          <p:cNvPr id="473094" name="Text Box 6"/>
          <p:cNvSpPr txBox="1">
            <a:spLocks noChangeArrowheads="1"/>
          </p:cNvSpPr>
          <p:nvPr/>
        </p:nvSpPr>
        <p:spPr bwMode="auto">
          <a:xfrm>
            <a:off x="1042988" y="5084763"/>
            <a:ext cx="7705725" cy="936625"/>
          </a:xfrm>
          <a:prstGeom prst="rect">
            <a:avLst/>
          </a:prstGeom>
          <a:solidFill>
            <a:srgbClr val="FFFF99"/>
          </a:solidFill>
          <a:ln w="28575">
            <a:solidFill>
              <a:srgbClr val="FF00FF"/>
            </a:solidFill>
            <a:miter lim="800000"/>
            <a:headEnd/>
            <a:tailEnd/>
          </a:ln>
        </p:spPr>
        <p:txBody>
          <a:bodyPr/>
          <a:lstStyle/>
          <a:p>
            <a:pPr algn="l"/>
            <a:r>
              <a:rPr kumimoji="1" lang="zh-CN" altLang="en-US" sz="2000">
                <a:solidFill>
                  <a:srgbClr val="000000"/>
                </a:solidFill>
                <a:latin typeface="楷体_GB2312" pitchFamily="49" charset="-122"/>
                <a:ea typeface="楷体_GB2312" pitchFamily="49" charset="-122"/>
              </a:rPr>
              <a:t>思考题：下列整型常量哪些是非法的？</a:t>
            </a:r>
          </a:p>
          <a:p>
            <a:pPr algn="just"/>
            <a:r>
              <a:rPr kumimoji="1" lang="zh-CN" altLang="en-US" sz="2000">
                <a:solidFill>
                  <a:srgbClr val="000000"/>
                </a:solidFill>
                <a:latin typeface="楷体_GB2312" pitchFamily="49" charset="-122"/>
                <a:ea typeface="楷体_GB2312" pitchFamily="49" charset="-122"/>
              </a:rPr>
              <a:t>         </a:t>
            </a:r>
            <a:r>
              <a:rPr kumimoji="1" lang="en-US" altLang="zh-CN" sz="2000">
                <a:solidFill>
                  <a:srgbClr val="000000"/>
                </a:solidFill>
                <a:latin typeface="楷体_GB2312" pitchFamily="49" charset="-122"/>
                <a:ea typeface="楷体_GB2312" pitchFamily="49" charset="-122"/>
              </a:rPr>
              <a:t>012</a:t>
            </a:r>
            <a:r>
              <a:rPr kumimoji="1" lang="zh-CN" altLang="en-US" sz="2000">
                <a:solidFill>
                  <a:srgbClr val="000000"/>
                </a:solidFill>
                <a:latin typeface="楷体_GB2312" pitchFamily="49" charset="-122"/>
                <a:ea typeface="楷体_GB2312" pitchFamily="49" charset="-122"/>
              </a:rPr>
              <a:t>，</a:t>
            </a:r>
            <a:r>
              <a:rPr kumimoji="1" lang="en-US" altLang="zh-CN" sz="2000">
                <a:solidFill>
                  <a:srgbClr val="000000"/>
                </a:solidFill>
                <a:latin typeface="楷体_GB2312" pitchFamily="49" charset="-122"/>
                <a:ea typeface="楷体_GB2312" pitchFamily="49" charset="-122"/>
              </a:rPr>
              <a:t>oX7A</a:t>
            </a:r>
            <a:r>
              <a:rPr kumimoji="1" lang="zh-CN" altLang="en-US" sz="2000">
                <a:solidFill>
                  <a:srgbClr val="000000"/>
                </a:solidFill>
                <a:latin typeface="楷体_GB2312" pitchFamily="49" charset="-122"/>
                <a:ea typeface="楷体_GB2312" pitchFamily="49" charset="-122"/>
              </a:rPr>
              <a:t>，</a:t>
            </a:r>
            <a:r>
              <a:rPr kumimoji="1" lang="en-US" altLang="zh-CN" sz="2000">
                <a:solidFill>
                  <a:srgbClr val="000000"/>
                </a:solidFill>
                <a:latin typeface="楷体_GB2312" pitchFamily="49" charset="-122"/>
                <a:ea typeface="楷体_GB2312" pitchFamily="49" charset="-122"/>
              </a:rPr>
              <a:t>00</a:t>
            </a:r>
            <a:r>
              <a:rPr kumimoji="1" lang="zh-CN" altLang="en-US" sz="2000">
                <a:solidFill>
                  <a:srgbClr val="000000"/>
                </a:solidFill>
                <a:latin typeface="楷体_GB2312" pitchFamily="49" charset="-122"/>
                <a:ea typeface="楷体_GB2312" pitchFamily="49" charset="-122"/>
              </a:rPr>
              <a:t>，</a:t>
            </a:r>
            <a:r>
              <a:rPr kumimoji="1" lang="en-US" altLang="zh-CN" sz="2000">
                <a:solidFill>
                  <a:srgbClr val="000000"/>
                </a:solidFill>
                <a:latin typeface="楷体_GB2312" pitchFamily="49" charset="-122"/>
                <a:ea typeface="楷体_GB2312" pitchFamily="49" charset="-122"/>
              </a:rPr>
              <a:t>078</a:t>
            </a:r>
            <a:r>
              <a:rPr kumimoji="1" lang="zh-CN" altLang="en-US" sz="2000">
                <a:solidFill>
                  <a:srgbClr val="000000"/>
                </a:solidFill>
                <a:latin typeface="楷体_GB2312" pitchFamily="49" charset="-122"/>
                <a:ea typeface="楷体_GB2312" pitchFamily="49" charset="-122"/>
              </a:rPr>
              <a:t>，</a:t>
            </a:r>
            <a:r>
              <a:rPr kumimoji="1" lang="en-US" altLang="zh-CN" sz="2000">
                <a:solidFill>
                  <a:srgbClr val="000000"/>
                </a:solidFill>
                <a:latin typeface="楷体_GB2312" pitchFamily="49" charset="-122"/>
                <a:ea typeface="楷体_GB2312" pitchFamily="49" charset="-122"/>
              </a:rPr>
              <a:t>0x5Ac</a:t>
            </a:r>
            <a:r>
              <a:rPr kumimoji="1" lang="zh-CN" altLang="en-US" sz="2000">
                <a:solidFill>
                  <a:srgbClr val="000000"/>
                </a:solidFill>
                <a:latin typeface="楷体_GB2312" pitchFamily="49" charset="-122"/>
                <a:ea typeface="楷体_GB2312" pitchFamily="49" charset="-122"/>
              </a:rPr>
              <a:t>，</a:t>
            </a:r>
            <a:r>
              <a:rPr kumimoji="1" lang="en-US" altLang="zh-CN" sz="2000">
                <a:solidFill>
                  <a:srgbClr val="000000"/>
                </a:solidFill>
                <a:latin typeface="楷体_GB2312" pitchFamily="49" charset="-122"/>
                <a:ea typeface="楷体_GB2312" pitchFamily="49" charset="-122"/>
              </a:rPr>
              <a:t>-0xFFFF</a:t>
            </a:r>
            <a:r>
              <a:rPr kumimoji="1" lang="zh-CN" altLang="en-US" sz="2000">
                <a:solidFill>
                  <a:srgbClr val="000000"/>
                </a:solidFill>
                <a:latin typeface="楷体_GB2312" pitchFamily="49" charset="-122"/>
                <a:ea typeface="楷体_GB2312" pitchFamily="49" charset="-122"/>
              </a:rPr>
              <a:t>，</a:t>
            </a:r>
            <a:r>
              <a:rPr kumimoji="1" lang="en-US" altLang="zh-CN" sz="2000">
                <a:solidFill>
                  <a:srgbClr val="000000"/>
                </a:solidFill>
                <a:latin typeface="楷体_GB2312" pitchFamily="49" charset="-122"/>
                <a:ea typeface="楷体_GB2312" pitchFamily="49" charset="-122"/>
              </a:rPr>
              <a:t>0034</a:t>
            </a:r>
            <a:r>
              <a:rPr kumimoji="1" lang="zh-CN" altLang="en-US" sz="2000">
                <a:solidFill>
                  <a:srgbClr val="000000"/>
                </a:solidFill>
                <a:latin typeface="楷体_GB2312" pitchFamily="49" charset="-122"/>
                <a:ea typeface="楷体_GB2312" pitchFamily="49" charset="-122"/>
              </a:rPr>
              <a:t>，</a:t>
            </a:r>
            <a:r>
              <a:rPr kumimoji="1" lang="en-US" altLang="zh-CN" sz="2000">
                <a:solidFill>
                  <a:srgbClr val="000000"/>
                </a:solidFill>
                <a:latin typeface="楷体_GB2312" pitchFamily="49" charset="-122"/>
                <a:ea typeface="楷体_GB2312" pitchFamily="49" charset="-122"/>
              </a:rPr>
              <a:t>7B</a:t>
            </a:r>
            <a:r>
              <a:rPr kumimoji="1" lang="zh-CN" altLang="en-US" sz="2000">
                <a:solidFill>
                  <a:srgbClr val="000000"/>
                </a:solidFill>
                <a:latin typeface="楷体_GB2312" pitchFamily="49" charset="-122"/>
                <a:ea typeface="楷体_GB2312" pitchFamily="49" charset="-122"/>
              </a:rPr>
              <a:t>。</a:t>
            </a:r>
            <a:endParaRPr kumimoji="1" lang="zh-CN" altLang="en-US" sz="2000">
              <a:latin typeface="楷体_GB2312" pitchFamily="49" charset="-122"/>
              <a:ea typeface="楷体_GB2312" pitchFamily="49" charset="-122"/>
            </a:endParaRPr>
          </a:p>
        </p:txBody>
      </p:sp>
      <p:grpSp>
        <p:nvGrpSpPr>
          <p:cNvPr id="473095" name="Group 7"/>
          <p:cNvGrpSpPr>
            <a:grpSpLocks/>
          </p:cNvGrpSpPr>
          <p:nvPr/>
        </p:nvGrpSpPr>
        <p:grpSpPr bwMode="auto">
          <a:xfrm>
            <a:off x="2987675" y="5746750"/>
            <a:ext cx="381000" cy="381000"/>
            <a:chOff x="4344" y="3540"/>
            <a:chExt cx="240" cy="240"/>
          </a:xfrm>
        </p:grpSpPr>
        <p:sp>
          <p:nvSpPr>
            <p:cNvPr id="473096" name="Line 8"/>
            <p:cNvSpPr>
              <a:spLocks noChangeShapeType="1"/>
            </p:cNvSpPr>
            <p:nvPr/>
          </p:nvSpPr>
          <p:spPr bwMode="auto">
            <a:xfrm flipH="1">
              <a:off x="4344" y="3540"/>
              <a:ext cx="24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73097" name="Line 9"/>
            <p:cNvSpPr>
              <a:spLocks noChangeShapeType="1"/>
            </p:cNvSpPr>
            <p:nvPr/>
          </p:nvSpPr>
          <p:spPr bwMode="auto">
            <a:xfrm>
              <a:off x="4356" y="3540"/>
              <a:ext cx="228" cy="2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473098" name="Group 10"/>
          <p:cNvGrpSpPr>
            <a:grpSpLocks/>
          </p:cNvGrpSpPr>
          <p:nvPr/>
        </p:nvGrpSpPr>
        <p:grpSpPr bwMode="auto">
          <a:xfrm>
            <a:off x="4249738" y="5754688"/>
            <a:ext cx="381000" cy="381000"/>
            <a:chOff x="4344" y="3540"/>
            <a:chExt cx="240" cy="240"/>
          </a:xfrm>
        </p:grpSpPr>
        <p:sp>
          <p:nvSpPr>
            <p:cNvPr id="473099" name="Line 11"/>
            <p:cNvSpPr>
              <a:spLocks noChangeShapeType="1"/>
            </p:cNvSpPr>
            <p:nvPr/>
          </p:nvSpPr>
          <p:spPr bwMode="auto">
            <a:xfrm flipH="1">
              <a:off x="4344" y="3540"/>
              <a:ext cx="24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73100" name="Line 12"/>
            <p:cNvSpPr>
              <a:spLocks noChangeShapeType="1"/>
            </p:cNvSpPr>
            <p:nvPr/>
          </p:nvSpPr>
          <p:spPr bwMode="auto">
            <a:xfrm>
              <a:off x="4356" y="3540"/>
              <a:ext cx="228" cy="2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473101" name="Group 13"/>
          <p:cNvGrpSpPr>
            <a:grpSpLocks/>
          </p:cNvGrpSpPr>
          <p:nvPr/>
        </p:nvGrpSpPr>
        <p:grpSpPr bwMode="auto">
          <a:xfrm>
            <a:off x="7667625" y="5767388"/>
            <a:ext cx="381000" cy="381000"/>
            <a:chOff x="4344" y="3540"/>
            <a:chExt cx="240" cy="240"/>
          </a:xfrm>
        </p:grpSpPr>
        <p:sp>
          <p:nvSpPr>
            <p:cNvPr id="473102" name="Line 14"/>
            <p:cNvSpPr>
              <a:spLocks noChangeShapeType="1"/>
            </p:cNvSpPr>
            <p:nvPr/>
          </p:nvSpPr>
          <p:spPr bwMode="auto">
            <a:xfrm flipH="1">
              <a:off x="4344" y="3540"/>
              <a:ext cx="24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73103" name="Line 15"/>
            <p:cNvSpPr>
              <a:spLocks noChangeShapeType="1"/>
            </p:cNvSpPr>
            <p:nvPr/>
          </p:nvSpPr>
          <p:spPr bwMode="auto">
            <a:xfrm>
              <a:off x="4356" y="3540"/>
              <a:ext cx="228" cy="2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473104" name="AutoShape 16"/>
          <p:cNvSpPr>
            <a:spLocks noChangeArrowheads="1"/>
          </p:cNvSpPr>
          <p:nvPr/>
        </p:nvSpPr>
        <p:spPr bwMode="auto">
          <a:xfrm>
            <a:off x="827088" y="5734050"/>
            <a:ext cx="1657350" cy="790575"/>
          </a:xfrm>
          <a:prstGeom prst="wedgeRoundRectCallout">
            <a:avLst>
              <a:gd name="adj1" fmla="val 88889"/>
              <a:gd name="adj2" fmla="val -48995"/>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000">
                <a:latin typeface="楷体_GB2312" pitchFamily="49" charset="-122"/>
                <a:ea typeface="楷体_GB2312" pitchFamily="49" charset="-122"/>
              </a:rPr>
              <a:t>首字符不能是字母</a:t>
            </a:r>
            <a:r>
              <a:rPr kumimoji="1" lang="en-US" altLang="zh-CN" sz="2000">
                <a:latin typeface="楷体_GB2312" pitchFamily="49" charset="-122"/>
                <a:ea typeface="楷体_GB2312" pitchFamily="49" charset="-122"/>
              </a:rPr>
              <a:t>o </a:t>
            </a:r>
          </a:p>
        </p:txBody>
      </p:sp>
      <p:sp>
        <p:nvSpPr>
          <p:cNvPr id="473105" name="AutoShape 17"/>
          <p:cNvSpPr>
            <a:spLocks noChangeArrowheads="1"/>
          </p:cNvSpPr>
          <p:nvPr/>
        </p:nvSpPr>
        <p:spPr bwMode="auto">
          <a:xfrm>
            <a:off x="4859338" y="5991225"/>
            <a:ext cx="1838325" cy="790575"/>
          </a:xfrm>
          <a:prstGeom prst="wedgeRoundRectCallout">
            <a:avLst>
              <a:gd name="adj1" fmla="val -70380"/>
              <a:gd name="adj2" fmla="val -82532"/>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000">
                <a:latin typeface="楷体_GB2312" pitchFamily="49" charset="-122"/>
                <a:ea typeface="楷体_GB2312" pitchFamily="49" charset="-122"/>
              </a:rPr>
              <a:t>八进制数中不能有数字</a:t>
            </a:r>
            <a:r>
              <a:rPr kumimoji="1" lang="en-US" altLang="zh-CN" sz="2000">
                <a:latin typeface="楷体_GB2312" pitchFamily="49" charset="-122"/>
                <a:ea typeface="楷体_GB2312" pitchFamily="49" charset="-122"/>
              </a:rPr>
              <a:t>8</a:t>
            </a:r>
            <a:r>
              <a:rPr kumimoji="1" lang="en-US" altLang="zh-CN" sz="2400" b="0">
                <a:latin typeface="Times New Roman" pitchFamily="18" charset="0"/>
              </a:rPr>
              <a:t> </a:t>
            </a:r>
          </a:p>
        </p:txBody>
      </p:sp>
      <p:sp>
        <p:nvSpPr>
          <p:cNvPr id="473106" name="AutoShape 18"/>
          <p:cNvSpPr>
            <a:spLocks noChangeArrowheads="1"/>
          </p:cNvSpPr>
          <p:nvPr/>
        </p:nvSpPr>
        <p:spPr bwMode="auto">
          <a:xfrm>
            <a:off x="5173663" y="5965825"/>
            <a:ext cx="1838325" cy="790575"/>
          </a:xfrm>
          <a:prstGeom prst="wedgeRoundRectCallout">
            <a:avLst>
              <a:gd name="adj1" fmla="val 86787"/>
              <a:gd name="adj2" fmla="val -84338"/>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000">
                <a:latin typeface="楷体_GB2312" pitchFamily="49" charset="-122"/>
                <a:ea typeface="楷体_GB2312" pitchFamily="49" charset="-122"/>
              </a:rPr>
              <a:t>十进制数中不能有字母</a:t>
            </a:r>
            <a:r>
              <a:rPr kumimoji="1" lang="en-US" altLang="zh-CN" sz="2000">
                <a:latin typeface="楷体_GB2312" pitchFamily="49" charset="-122"/>
                <a:ea typeface="楷体_GB2312" pitchFamily="49" charset="-122"/>
              </a:rPr>
              <a:t>B</a:t>
            </a:r>
            <a:r>
              <a:rPr kumimoji="1" lang="en-US" altLang="zh-CN" sz="2400" b="0">
                <a:latin typeface="Times New Roman" pitchFamily="18" charset="0"/>
              </a:rPr>
              <a:t> </a:t>
            </a:r>
          </a:p>
        </p:txBody>
      </p:sp>
    </p:spTree>
    <p:extLst>
      <p:ext uri="{BB962C8B-B14F-4D97-AF65-F5344CB8AC3E}">
        <p14:creationId xmlns:p14="http://schemas.microsoft.com/office/powerpoint/2010/main" val="4271753405"/>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3090">
                                            <p:txEl>
                                              <p:pRg st="0" end="0"/>
                                            </p:txEl>
                                          </p:spTgt>
                                        </p:tgtEl>
                                        <p:attrNameLst>
                                          <p:attrName>style.visibility</p:attrName>
                                        </p:attrNameLst>
                                      </p:cBhvr>
                                      <p:to>
                                        <p:strVal val="visible"/>
                                      </p:to>
                                    </p:set>
                                    <p:anim calcmode="lin" valueType="num">
                                      <p:cBhvr additive="base">
                                        <p:cTn id="7" dur="500" fill="hold"/>
                                        <p:tgtEl>
                                          <p:spTgt spid="4730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30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73091"/>
                                        </p:tgtEl>
                                        <p:attrNameLst>
                                          <p:attrName>style.visibility</p:attrName>
                                        </p:attrNameLst>
                                      </p:cBhvr>
                                      <p:to>
                                        <p:strVal val="visible"/>
                                      </p:to>
                                    </p:set>
                                    <p:animEffect transition="in" filter="blinds(horizontal)">
                                      <p:cBhvr>
                                        <p:cTn id="13" dur="500"/>
                                        <p:tgtEl>
                                          <p:spTgt spid="4730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73092"/>
                                        </p:tgtEl>
                                        <p:attrNameLst>
                                          <p:attrName>style.visibility</p:attrName>
                                        </p:attrNameLst>
                                      </p:cBhvr>
                                      <p:to>
                                        <p:strVal val="visible"/>
                                      </p:to>
                                    </p:set>
                                    <p:anim calcmode="lin" valueType="num">
                                      <p:cBhvr additive="base">
                                        <p:cTn id="18" dur="500" fill="hold"/>
                                        <p:tgtEl>
                                          <p:spTgt spid="473092"/>
                                        </p:tgtEl>
                                        <p:attrNameLst>
                                          <p:attrName>ppt_x</p:attrName>
                                        </p:attrNameLst>
                                      </p:cBhvr>
                                      <p:tavLst>
                                        <p:tav tm="0">
                                          <p:val>
                                            <p:strVal val="0-#ppt_w/2"/>
                                          </p:val>
                                        </p:tav>
                                        <p:tav tm="100000">
                                          <p:val>
                                            <p:strVal val="#ppt_x"/>
                                          </p:val>
                                        </p:tav>
                                      </p:tavLst>
                                    </p:anim>
                                    <p:anim calcmode="lin" valueType="num">
                                      <p:cBhvr additive="base">
                                        <p:cTn id="19" dur="500" fill="hold"/>
                                        <p:tgtEl>
                                          <p:spTgt spid="47309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73093">
                                            <p:txEl>
                                              <p:pRg st="0" end="0"/>
                                            </p:txEl>
                                          </p:spTgt>
                                        </p:tgtEl>
                                        <p:attrNameLst>
                                          <p:attrName>style.visibility</p:attrName>
                                        </p:attrNameLst>
                                      </p:cBhvr>
                                      <p:to>
                                        <p:strVal val="visible"/>
                                      </p:to>
                                    </p:set>
                                    <p:anim calcmode="lin" valueType="num">
                                      <p:cBhvr additive="base">
                                        <p:cTn id="24" dur="500" fill="hold"/>
                                        <p:tgtEl>
                                          <p:spTgt spid="47309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7309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473093">
                                            <p:txEl>
                                              <p:pRg st="1" end="1"/>
                                            </p:txEl>
                                          </p:spTgt>
                                        </p:tgtEl>
                                        <p:attrNameLst>
                                          <p:attrName>style.visibility</p:attrName>
                                        </p:attrNameLst>
                                      </p:cBhvr>
                                      <p:to>
                                        <p:strVal val="visible"/>
                                      </p:to>
                                    </p:set>
                                    <p:anim calcmode="lin" valueType="num">
                                      <p:cBhvr additive="base">
                                        <p:cTn id="30" dur="500" fill="hold"/>
                                        <p:tgtEl>
                                          <p:spTgt spid="473093">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7309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473093">
                                            <p:txEl>
                                              <p:pRg st="2" end="2"/>
                                            </p:txEl>
                                          </p:spTgt>
                                        </p:tgtEl>
                                        <p:attrNameLst>
                                          <p:attrName>style.visibility</p:attrName>
                                        </p:attrNameLst>
                                      </p:cBhvr>
                                      <p:to>
                                        <p:strVal val="visible"/>
                                      </p:to>
                                    </p:set>
                                    <p:anim calcmode="lin" valueType="num">
                                      <p:cBhvr additive="base">
                                        <p:cTn id="36" dur="500" fill="hold"/>
                                        <p:tgtEl>
                                          <p:spTgt spid="473093">
                                            <p:txEl>
                                              <p:pRg st="2" end="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47309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73094"/>
                                        </p:tgtEl>
                                        <p:attrNameLst>
                                          <p:attrName>style.visibility</p:attrName>
                                        </p:attrNameLst>
                                      </p:cBhvr>
                                      <p:to>
                                        <p:strVal val="visible"/>
                                      </p:to>
                                    </p:set>
                                    <p:animEffect transition="in" filter="box(out)">
                                      <p:cBhvr>
                                        <p:cTn id="42" dur="500"/>
                                        <p:tgtEl>
                                          <p:spTgt spid="4730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73095"/>
                                        </p:tgtEl>
                                        <p:attrNameLst>
                                          <p:attrName>style.visibility</p:attrName>
                                        </p:attrNameLst>
                                      </p:cBhvr>
                                      <p:to>
                                        <p:strVal val="visible"/>
                                      </p:to>
                                    </p:set>
                                    <p:animEffect transition="in" filter="box(in)">
                                      <p:cBhvr>
                                        <p:cTn id="47" dur="500"/>
                                        <p:tgtEl>
                                          <p:spTgt spid="4730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473104"/>
                                        </p:tgtEl>
                                        <p:attrNameLst>
                                          <p:attrName>style.visibility</p:attrName>
                                        </p:attrNameLst>
                                      </p:cBhvr>
                                      <p:to>
                                        <p:strVal val="visible"/>
                                      </p:to>
                                    </p:set>
                                    <p:anim calcmode="lin" valueType="num">
                                      <p:cBhvr additive="base">
                                        <p:cTn id="52" dur="500" fill="hold"/>
                                        <p:tgtEl>
                                          <p:spTgt spid="473104"/>
                                        </p:tgtEl>
                                        <p:attrNameLst>
                                          <p:attrName>ppt_x</p:attrName>
                                        </p:attrNameLst>
                                      </p:cBhvr>
                                      <p:tavLst>
                                        <p:tav tm="0">
                                          <p:val>
                                            <p:strVal val="#ppt_x"/>
                                          </p:val>
                                        </p:tav>
                                        <p:tav tm="100000">
                                          <p:val>
                                            <p:strVal val="#ppt_x"/>
                                          </p:val>
                                        </p:tav>
                                      </p:tavLst>
                                    </p:anim>
                                    <p:anim calcmode="lin" valueType="num">
                                      <p:cBhvr additive="base">
                                        <p:cTn id="53" dur="500" fill="hold"/>
                                        <p:tgtEl>
                                          <p:spTgt spid="47310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73104"/>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473098"/>
                                        </p:tgtEl>
                                        <p:attrNameLst>
                                          <p:attrName>style.visibility</p:attrName>
                                        </p:attrNameLst>
                                      </p:cBhvr>
                                      <p:to>
                                        <p:strVal val="visible"/>
                                      </p:to>
                                    </p:set>
                                    <p:animEffect transition="in" filter="box(in)">
                                      <p:cBhvr>
                                        <p:cTn id="58" dur="500"/>
                                        <p:tgtEl>
                                          <p:spTgt spid="47309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73105"/>
                                        </p:tgtEl>
                                        <p:attrNameLst>
                                          <p:attrName>style.visibility</p:attrName>
                                        </p:attrNameLst>
                                      </p:cBhvr>
                                      <p:to>
                                        <p:strVal val="visible"/>
                                      </p:to>
                                    </p:set>
                                    <p:anim calcmode="lin" valueType="num">
                                      <p:cBhvr additive="base">
                                        <p:cTn id="63" dur="500" fill="hold"/>
                                        <p:tgtEl>
                                          <p:spTgt spid="473105"/>
                                        </p:tgtEl>
                                        <p:attrNameLst>
                                          <p:attrName>ppt_x</p:attrName>
                                        </p:attrNameLst>
                                      </p:cBhvr>
                                      <p:tavLst>
                                        <p:tav tm="0">
                                          <p:val>
                                            <p:strVal val="#ppt_x"/>
                                          </p:val>
                                        </p:tav>
                                        <p:tav tm="100000">
                                          <p:val>
                                            <p:strVal val="#ppt_x"/>
                                          </p:val>
                                        </p:tav>
                                      </p:tavLst>
                                    </p:anim>
                                    <p:anim calcmode="lin" valueType="num">
                                      <p:cBhvr additive="base">
                                        <p:cTn id="64" dur="500" fill="hold"/>
                                        <p:tgtEl>
                                          <p:spTgt spid="47310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73105"/>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16" fill="hold" nodeType="clickEffect">
                                  <p:stCondLst>
                                    <p:cond delay="0"/>
                                  </p:stCondLst>
                                  <p:childTnLst>
                                    <p:set>
                                      <p:cBhvr>
                                        <p:cTn id="68" dur="1" fill="hold">
                                          <p:stCondLst>
                                            <p:cond delay="0"/>
                                          </p:stCondLst>
                                        </p:cTn>
                                        <p:tgtEl>
                                          <p:spTgt spid="473101"/>
                                        </p:tgtEl>
                                        <p:attrNameLst>
                                          <p:attrName>style.visibility</p:attrName>
                                        </p:attrNameLst>
                                      </p:cBhvr>
                                      <p:to>
                                        <p:strVal val="visible"/>
                                      </p:to>
                                    </p:set>
                                    <p:animEffect transition="in" filter="box(in)">
                                      <p:cBhvr>
                                        <p:cTn id="69" dur="500"/>
                                        <p:tgtEl>
                                          <p:spTgt spid="47310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473106"/>
                                        </p:tgtEl>
                                        <p:attrNameLst>
                                          <p:attrName>style.visibility</p:attrName>
                                        </p:attrNameLst>
                                      </p:cBhvr>
                                      <p:to>
                                        <p:strVal val="visible"/>
                                      </p:to>
                                    </p:set>
                                    <p:anim calcmode="lin" valueType="num">
                                      <p:cBhvr additive="base">
                                        <p:cTn id="74" dur="500" fill="hold"/>
                                        <p:tgtEl>
                                          <p:spTgt spid="473106"/>
                                        </p:tgtEl>
                                        <p:attrNameLst>
                                          <p:attrName>ppt_x</p:attrName>
                                        </p:attrNameLst>
                                      </p:cBhvr>
                                      <p:tavLst>
                                        <p:tav tm="0">
                                          <p:val>
                                            <p:strVal val="#ppt_x"/>
                                          </p:val>
                                        </p:tav>
                                        <p:tav tm="100000">
                                          <p:val>
                                            <p:strVal val="#ppt_x"/>
                                          </p:val>
                                        </p:tav>
                                      </p:tavLst>
                                    </p:anim>
                                    <p:anim calcmode="lin" valueType="num">
                                      <p:cBhvr additive="base">
                                        <p:cTn id="75" dur="500" fill="hold"/>
                                        <p:tgtEl>
                                          <p:spTgt spid="47310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7310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0" grpId="0" build="p" bldLvl="5" autoUpdateAnimBg="0"/>
      <p:bldP spid="473091" grpId="0"/>
      <p:bldP spid="473092" grpId="0"/>
      <p:bldP spid="473093" grpId="0" build="allAtOnce"/>
      <p:bldP spid="473094" grpId="0" animBg="1"/>
      <p:bldP spid="473104" grpId="0" animBg="1"/>
      <p:bldP spid="473105" grpId="0" animBg="1"/>
      <p:bldP spid="47310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152400" y="152400"/>
            <a:ext cx="7067550" cy="673100"/>
          </a:xfrm>
        </p:spPr>
        <p:txBody>
          <a:bodyPr/>
          <a:lstStyle/>
          <a:p>
            <a:r>
              <a:rPr lang="zh-CN" altLang="en-US"/>
              <a:t>整数类型的取值范围</a:t>
            </a:r>
            <a:endParaRPr lang="zh-CN" altLang="en-US" sz="4800"/>
          </a:p>
        </p:txBody>
      </p:sp>
      <p:sp>
        <p:nvSpPr>
          <p:cNvPr id="475139" name="Rectangle 3"/>
          <p:cNvSpPr>
            <a:spLocks noGrp="1" noChangeArrowheads="1"/>
          </p:cNvSpPr>
          <p:nvPr>
            <p:ph type="body" idx="1"/>
          </p:nvPr>
        </p:nvSpPr>
        <p:spPr>
          <a:xfrm>
            <a:off x="498475" y="1804988"/>
            <a:ext cx="8610600" cy="3352800"/>
          </a:xfrm>
        </p:spPr>
        <p:txBody>
          <a:bodyPr/>
          <a:lstStyle/>
          <a:p>
            <a:pPr algn="just">
              <a:lnSpc>
                <a:spcPct val="90000"/>
              </a:lnSpc>
              <a:buFont typeface="Wingdings" pitchFamily="2" charset="2"/>
              <a:buNone/>
            </a:pPr>
            <a:r>
              <a:rPr lang="en-US" altLang="zh-CN" sz="2800" dirty="0" err="1"/>
              <a:t>int</a:t>
            </a:r>
            <a:r>
              <a:rPr lang="en-US" altLang="zh-CN" sz="2800" dirty="0"/>
              <a:t>    </a:t>
            </a:r>
            <a:r>
              <a:rPr lang="en-US" altLang="zh-CN" sz="2800" dirty="0">
                <a:solidFill>
                  <a:schemeClr val="bg2"/>
                </a:solidFill>
              </a:rPr>
              <a:t>32</a:t>
            </a:r>
            <a:r>
              <a:rPr lang="zh-CN" altLang="en-US" sz="2800" dirty="0"/>
              <a:t>位        </a:t>
            </a:r>
            <a:r>
              <a:rPr lang="en-US" altLang="zh-CN" sz="2400" dirty="0">
                <a:solidFill>
                  <a:srgbClr val="CC0066"/>
                </a:solidFill>
              </a:rPr>
              <a:t>-2147483648 ~ 2147483647</a:t>
            </a:r>
            <a:r>
              <a:rPr lang="en-US" altLang="zh-CN" sz="2800" dirty="0">
                <a:solidFill>
                  <a:srgbClr val="FFFF00"/>
                </a:solidFill>
              </a:rPr>
              <a:t>  </a:t>
            </a:r>
            <a:r>
              <a:rPr lang="en-US" altLang="zh-CN" sz="2800" dirty="0">
                <a:solidFill>
                  <a:schemeClr val="bg2"/>
                </a:solidFill>
              </a:rPr>
              <a:t>-2</a:t>
            </a:r>
            <a:r>
              <a:rPr lang="en-US" altLang="zh-CN" sz="2800" baseline="30000" dirty="0">
                <a:solidFill>
                  <a:schemeClr val="bg2"/>
                </a:solidFill>
              </a:rPr>
              <a:t>31 </a:t>
            </a:r>
            <a:r>
              <a:rPr lang="en-US" altLang="zh-CN" sz="2800" dirty="0">
                <a:solidFill>
                  <a:schemeClr val="bg2"/>
                </a:solidFill>
              </a:rPr>
              <a:t>~ 2</a:t>
            </a:r>
            <a:r>
              <a:rPr lang="en-US" altLang="zh-CN" sz="2800" baseline="30000" dirty="0">
                <a:solidFill>
                  <a:schemeClr val="bg2"/>
                </a:solidFill>
              </a:rPr>
              <a:t>31</a:t>
            </a:r>
            <a:r>
              <a:rPr lang="en-US" altLang="zh-CN" sz="2800" dirty="0">
                <a:solidFill>
                  <a:schemeClr val="bg2"/>
                </a:solidFill>
              </a:rPr>
              <a:t>-1</a:t>
            </a:r>
          </a:p>
          <a:p>
            <a:pPr algn="just">
              <a:lnSpc>
                <a:spcPct val="90000"/>
              </a:lnSpc>
              <a:buFont typeface="Wingdings" pitchFamily="2" charset="2"/>
              <a:buNone/>
            </a:pPr>
            <a:r>
              <a:rPr lang="en-US" altLang="zh-CN" sz="2800" dirty="0"/>
              <a:t>short [</a:t>
            </a:r>
            <a:r>
              <a:rPr lang="en-US" altLang="zh-CN" sz="2800" dirty="0" err="1"/>
              <a:t>int</a:t>
            </a:r>
            <a:r>
              <a:rPr lang="en-US" altLang="zh-CN" sz="2800" dirty="0"/>
              <a:t>] </a:t>
            </a:r>
            <a:r>
              <a:rPr lang="en-US" altLang="zh-CN" sz="2800" dirty="0">
                <a:solidFill>
                  <a:schemeClr val="bg2"/>
                </a:solidFill>
              </a:rPr>
              <a:t>16</a:t>
            </a:r>
            <a:r>
              <a:rPr lang="zh-CN" altLang="en-US" sz="2800" dirty="0"/>
              <a:t>位         </a:t>
            </a:r>
            <a:r>
              <a:rPr lang="en-US" altLang="zh-CN" sz="2400" dirty="0">
                <a:solidFill>
                  <a:srgbClr val="CC0066"/>
                </a:solidFill>
              </a:rPr>
              <a:t>-32768 ~ 32767</a:t>
            </a:r>
            <a:r>
              <a:rPr lang="en-US" altLang="zh-CN" sz="2800" dirty="0">
                <a:solidFill>
                  <a:srgbClr val="FFFF00"/>
                </a:solidFill>
              </a:rPr>
              <a:t>          </a:t>
            </a:r>
            <a:r>
              <a:rPr lang="en-US" altLang="zh-CN" sz="2800" dirty="0">
                <a:solidFill>
                  <a:schemeClr val="bg2"/>
                </a:solidFill>
              </a:rPr>
              <a:t>-2</a:t>
            </a:r>
            <a:r>
              <a:rPr lang="en-US" altLang="zh-CN" sz="2800" baseline="30000" dirty="0">
                <a:solidFill>
                  <a:schemeClr val="bg2"/>
                </a:solidFill>
              </a:rPr>
              <a:t>15 </a:t>
            </a:r>
            <a:r>
              <a:rPr lang="en-US" altLang="zh-CN" sz="2800" dirty="0">
                <a:solidFill>
                  <a:schemeClr val="bg2"/>
                </a:solidFill>
              </a:rPr>
              <a:t>~ 2</a:t>
            </a:r>
            <a:r>
              <a:rPr lang="en-US" altLang="zh-CN" sz="2800" baseline="30000" dirty="0">
                <a:solidFill>
                  <a:schemeClr val="bg2"/>
                </a:solidFill>
              </a:rPr>
              <a:t>15</a:t>
            </a:r>
            <a:r>
              <a:rPr lang="en-US" altLang="zh-CN" sz="2800" dirty="0">
                <a:solidFill>
                  <a:schemeClr val="bg2"/>
                </a:solidFill>
              </a:rPr>
              <a:t>-1</a:t>
            </a:r>
          </a:p>
          <a:p>
            <a:pPr algn="just">
              <a:lnSpc>
                <a:spcPct val="90000"/>
              </a:lnSpc>
              <a:buFont typeface="Wingdings" pitchFamily="2" charset="2"/>
              <a:buNone/>
            </a:pPr>
            <a:r>
              <a:rPr lang="en-US" altLang="zh-CN" sz="2800" dirty="0"/>
              <a:t>long [</a:t>
            </a:r>
            <a:r>
              <a:rPr lang="en-US" altLang="zh-CN" sz="2800" dirty="0" err="1"/>
              <a:t>int</a:t>
            </a:r>
            <a:r>
              <a:rPr lang="en-US" altLang="zh-CN" sz="2800" dirty="0"/>
              <a:t>] </a:t>
            </a:r>
            <a:r>
              <a:rPr lang="en-US" altLang="zh-CN" sz="2800" dirty="0">
                <a:solidFill>
                  <a:schemeClr val="bg2"/>
                </a:solidFill>
              </a:rPr>
              <a:t>32</a:t>
            </a:r>
            <a:r>
              <a:rPr lang="zh-CN" altLang="en-US" sz="2800" dirty="0"/>
              <a:t>位 </a:t>
            </a:r>
            <a:r>
              <a:rPr lang="en-US" altLang="zh-CN" sz="2400" dirty="0">
                <a:solidFill>
                  <a:srgbClr val="CC0066"/>
                </a:solidFill>
              </a:rPr>
              <a:t>-2147483648 ~ 2147483647</a:t>
            </a:r>
            <a:r>
              <a:rPr lang="en-US" altLang="zh-CN" sz="2800" dirty="0">
                <a:solidFill>
                  <a:srgbClr val="FFFF00"/>
                </a:solidFill>
              </a:rPr>
              <a:t>  </a:t>
            </a:r>
            <a:r>
              <a:rPr lang="en-US" altLang="zh-CN" sz="2800" dirty="0">
                <a:solidFill>
                  <a:schemeClr val="bg2"/>
                </a:solidFill>
              </a:rPr>
              <a:t>-2</a:t>
            </a:r>
            <a:r>
              <a:rPr lang="en-US" altLang="zh-CN" sz="2800" baseline="30000" dirty="0">
                <a:solidFill>
                  <a:schemeClr val="bg2"/>
                </a:solidFill>
              </a:rPr>
              <a:t>31 </a:t>
            </a:r>
            <a:r>
              <a:rPr lang="en-US" altLang="zh-CN" sz="2800" dirty="0">
                <a:solidFill>
                  <a:schemeClr val="bg2"/>
                </a:solidFill>
              </a:rPr>
              <a:t>~ 2</a:t>
            </a:r>
            <a:r>
              <a:rPr lang="en-US" altLang="zh-CN" sz="2800" baseline="30000" dirty="0">
                <a:solidFill>
                  <a:schemeClr val="bg2"/>
                </a:solidFill>
              </a:rPr>
              <a:t>31</a:t>
            </a:r>
            <a:r>
              <a:rPr lang="en-US" altLang="zh-CN" sz="2800" dirty="0">
                <a:solidFill>
                  <a:schemeClr val="bg2"/>
                </a:solidFill>
              </a:rPr>
              <a:t>-1</a:t>
            </a:r>
          </a:p>
          <a:p>
            <a:pPr algn="just">
              <a:lnSpc>
                <a:spcPct val="90000"/>
              </a:lnSpc>
              <a:buFont typeface="Wingdings" pitchFamily="2" charset="2"/>
              <a:buNone/>
            </a:pPr>
            <a:endParaRPr lang="en-US" altLang="zh-CN" sz="2800" dirty="0">
              <a:solidFill>
                <a:schemeClr val="accent1"/>
              </a:solidFill>
            </a:endParaRPr>
          </a:p>
          <a:p>
            <a:pPr algn="just">
              <a:lnSpc>
                <a:spcPct val="90000"/>
              </a:lnSpc>
              <a:buFont typeface="Wingdings" pitchFamily="2" charset="2"/>
              <a:buNone/>
            </a:pPr>
            <a:r>
              <a:rPr lang="en-US" altLang="zh-CN" sz="2800" dirty="0"/>
              <a:t>unsigned [</a:t>
            </a:r>
            <a:r>
              <a:rPr lang="en-US" altLang="zh-CN" sz="2800" dirty="0" err="1"/>
              <a:t>int</a:t>
            </a:r>
            <a:r>
              <a:rPr lang="en-US" altLang="zh-CN" sz="2800" dirty="0"/>
              <a:t>] </a:t>
            </a:r>
            <a:r>
              <a:rPr lang="en-US" altLang="zh-CN" sz="2800" dirty="0">
                <a:solidFill>
                  <a:schemeClr val="bg2"/>
                </a:solidFill>
              </a:rPr>
              <a:t>32</a:t>
            </a:r>
            <a:r>
              <a:rPr lang="zh-CN" altLang="en-US" sz="2800" dirty="0"/>
              <a:t>位          </a:t>
            </a:r>
            <a:r>
              <a:rPr lang="en-US" altLang="zh-CN" sz="2400" dirty="0">
                <a:solidFill>
                  <a:srgbClr val="CC0066"/>
                </a:solidFill>
              </a:rPr>
              <a:t>0 ~ 4294967295</a:t>
            </a:r>
            <a:r>
              <a:rPr lang="en-US" altLang="zh-CN" sz="2800" dirty="0">
                <a:solidFill>
                  <a:srgbClr val="FFFF00"/>
                </a:solidFill>
              </a:rPr>
              <a:t>    </a:t>
            </a:r>
            <a:r>
              <a:rPr lang="en-US" altLang="zh-CN" sz="2800" dirty="0"/>
              <a:t> </a:t>
            </a:r>
            <a:r>
              <a:rPr lang="en-US" altLang="zh-CN" sz="2800" dirty="0">
                <a:solidFill>
                  <a:schemeClr val="bg2"/>
                </a:solidFill>
              </a:rPr>
              <a:t>0</a:t>
            </a:r>
            <a:r>
              <a:rPr lang="en-US" altLang="zh-CN" sz="2800" baseline="30000" dirty="0">
                <a:solidFill>
                  <a:schemeClr val="bg2"/>
                </a:solidFill>
              </a:rPr>
              <a:t> </a:t>
            </a:r>
            <a:r>
              <a:rPr lang="en-US" altLang="zh-CN" sz="2800" dirty="0">
                <a:solidFill>
                  <a:schemeClr val="bg2"/>
                </a:solidFill>
              </a:rPr>
              <a:t>~ 2</a:t>
            </a:r>
            <a:r>
              <a:rPr lang="en-US" altLang="zh-CN" sz="2800" baseline="30000" dirty="0">
                <a:solidFill>
                  <a:schemeClr val="bg2"/>
                </a:solidFill>
              </a:rPr>
              <a:t>32</a:t>
            </a:r>
            <a:r>
              <a:rPr lang="en-US" altLang="zh-CN" sz="2800" dirty="0">
                <a:solidFill>
                  <a:schemeClr val="bg2"/>
                </a:solidFill>
              </a:rPr>
              <a:t>-1</a:t>
            </a:r>
          </a:p>
          <a:p>
            <a:pPr algn="just">
              <a:lnSpc>
                <a:spcPct val="90000"/>
              </a:lnSpc>
              <a:buFont typeface="Wingdings" pitchFamily="2" charset="2"/>
              <a:buNone/>
            </a:pPr>
            <a:r>
              <a:rPr lang="en-US" altLang="zh-CN" sz="2800" dirty="0"/>
              <a:t>unsigned short [</a:t>
            </a:r>
            <a:r>
              <a:rPr lang="en-US" altLang="zh-CN" sz="2800" dirty="0" err="1"/>
              <a:t>int</a:t>
            </a:r>
            <a:r>
              <a:rPr lang="en-US" altLang="zh-CN" sz="2800" dirty="0"/>
              <a:t>] </a:t>
            </a:r>
            <a:r>
              <a:rPr lang="en-US" altLang="zh-CN" sz="2800" dirty="0">
                <a:solidFill>
                  <a:schemeClr val="bg2"/>
                </a:solidFill>
              </a:rPr>
              <a:t>16</a:t>
            </a:r>
            <a:r>
              <a:rPr lang="zh-CN" altLang="en-US" sz="2800" dirty="0"/>
              <a:t>位 </a:t>
            </a:r>
            <a:r>
              <a:rPr lang="en-US" altLang="zh-CN" sz="2400" dirty="0">
                <a:solidFill>
                  <a:srgbClr val="CC0066"/>
                </a:solidFill>
              </a:rPr>
              <a:t>0 ~ 65535</a:t>
            </a:r>
            <a:r>
              <a:rPr lang="en-US" altLang="zh-CN" sz="2800" dirty="0">
                <a:solidFill>
                  <a:srgbClr val="FFFF00"/>
                </a:solidFill>
              </a:rPr>
              <a:t>             </a:t>
            </a:r>
            <a:r>
              <a:rPr lang="en-US" altLang="zh-CN" sz="2800" dirty="0">
                <a:solidFill>
                  <a:schemeClr val="bg2"/>
                </a:solidFill>
              </a:rPr>
              <a:t>0</a:t>
            </a:r>
            <a:r>
              <a:rPr lang="en-US" altLang="zh-CN" sz="2800" baseline="30000" dirty="0">
                <a:solidFill>
                  <a:schemeClr val="bg2"/>
                </a:solidFill>
              </a:rPr>
              <a:t> </a:t>
            </a:r>
            <a:r>
              <a:rPr lang="en-US" altLang="zh-CN" sz="2800" dirty="0">
                <a:solidFill>
                  <a:schemeClr val="bg2"/>
                </a:solidFill>
              </a:rPr>
              <a:t>~ 2</a:t>
            </a:r>
            <a:r>
              <a:rPr lang="en-US" altLang="zh-CN" sz="2800" baseline="30000" dirty="0">
                <a:solidFill>
                  <a:schemeClr val="bg2"/>
                </a:solidFill>
              </a:rPr>
              <a:t>16</a:t>
            </a:r>
            <a:r>
              <a:rPr lang="en-US" altLang="zh-CN" sz="2800" dirty="0">
                <a:solidFill>
                  <a:schemeClr val="bg2"/>
                </a:solidFill>
              </a:rPr>
              <a:t>-1</a:t>
            </a:r>
          </a:p>
          <a:p>
            <a:pPr algn="just">
              <a:lnSpc>
                <a:spcPct val="90000"/>
              </a:lnSpc>
              <a:buFont typeface="Wingdings" pitchFamily="2" charset="2"/>
              <a:buNone/>
            </a:pPr>
            <a:r>
              <a:rPr lang="en-US" altLang="zh-CN" sz="2800" dirty="0"/>
              <a:t>unsigned long [</a:t>
            </a:r>
            <a:r>
              <a:rPr lang="en-US" altLang="zh-CN" sz="2800" dirty="0" err="1"/>
              <a:t>int</a:t>
            </a:r>
            <a:r>
              <a:rPr lang="en-US" altLang="zh-CN" sz="2800" dirty="0"/>
              <a:t>]  </a:t>
            </a:r>
            <a:r>
              <a:rPr lang="en-US" altLang="zh-CN" sz="2800" dirty="0">
                <a:solidFill>
                  <a:schemeClr val="bg2"/>
                </a:solidFill>
              </a:rPr>
              <a:t>32</a:t>
            </a:r>
            <a:r>
              <a:rPr lang="zh-CN" altLang="en-US" sz="2800" dirty="0"/>
              <a:t>位 </a:t>
            </a:r>
            <a:r>
              <a:rPr lang="en-US" altLang="zh-CN" sz="2400" dirty="0">
                <a:solidFill>
                  <a:srgbClr val="CC0066"/>
                </a:solidFill>
              </a:rPr>
              <a:t>0 ~ 4294967295</a:t>
            </a:r>
            <a:r>
              <a:rPr lang="en-US" altLang="zh-CN" sz="2800" dirty="0">
                <a:solidFill>
                  <a:srgbClr val="FFFF00"/>
                </a:solidFill>
              </a:rPr>
              <a:t> </a:t>
            </a:r>
            <a:r>
              <a:rPr lang="en-US" altLang="zh-CN" sz="2800" dirty="0">
                <a:solidFill>
                  <a:schemeClr val="accent1"/>
                </a:solidFill>
              </a:rPr>
              <a:t>    </a:t>
            </a:r>
            <a:r>
              <a:rPr lang="en-US" altLang="zh-CN" sz="2800" dirty="0">
                <a:solidFill>
                  <a:schemeClr val="bg2"/>
                </a:solidFill>
              </a:rPr>
              <a:t>0</a:t>
            </a:r>
            <a:r>
              <a:rPr lang="en-US" altLang="zh-CN" sz="2800" baseline="30000" dirty="0">
                <a:solidFill>
                  <a:schemeClr val="bg2"/>
                </a:solidFill>
              </a:rPr>
              <a:t> </a:t>
            </a:r>
            <a:r>
              <a:rPr lang="en-US" altLang="zh-CN" sz="2800" dirty="0">
                <a:solidFill>
                  <a:schemeClr val="bg2"/>
                </a:solidFill>
              </a:rPr>
              <a:t>~ 2</a:t>
            </a:r>
            <a:r>
              <a:rPr lang="en-US" altLang="zh-CN" sz="2800" baseline="30000" dirty="0">
                <a:solidFill>
                  <a:schemeClr val="bg2"/>
                </a:solidFill>
              </a:rPr>
              <a:t>32</a:t>
            </a:r>
            <a:r>
              <a:rPr lang="en-US" altLang="zh-CN" sz="2800" dirty="0">
                <a:solidFill>
                  <a:schemeClr val="bg2"/>
                </a:solidFill>
              </a:rPr>
              <a:t>-1</a:t>
            </a:r>
          </a:p>
        </p:txBody>
      </p:sp>
    </p:spTree>
    <p:extLst>
      <p:ext uri="{BB962C8B-B14F-4D97-AF65-F5344CB8AC3E}">
        <p14:creationId xmlns:p14="http://schemas.microsoft.com/office/powerpoint/2010/main" val="3910735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1" name="AutoShape 5"/>
          <p:cNvSpPr>
            <a:spLocks/>
          </p:cNvSpPr>
          <p:nvPr/>
        </p:nvSpPr>
        <p:spPr bwMode="auto">
          <a:xfrm>
            <a:off x="8028384" y="4076700"/>
            <a:ext cx="406400" cy="685800"/>
          </a:xfrm>
          <a:prstGeom prst="rightBrace">
            <a:avLst>
              <a:gd name="adj1" fmla="val 14062"/>
              <a:gd name="adj2" fmla="val 50000"/>
            </a:avLst>
          </a:prstGeom>
          <a:solidFill>
            <a:schemeClr val="bg1"/>
          </a:solidFill>
          <a:ln w="31750" cap="sq">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9387" name="Rectangle 11"/>
          <p:cNvSpPr>
            <a:spLocks noGrp="1" noChangeArrowheads="1"/>
          </p:cNvSpPr>
          <p:nvPr>
            <p:ph type="title"/>
          </p:nvPr>
        </p:nvSpPr>
        <p:spPr>
          <a:xfrm>
            <a:off x="0" y="404813"/>
            <a:ext cx="5122863" cy="452437"/>
          </a:xfrm>
        </p:spPr>
        <p:txBody>
          <a:bodyPr/>
          <a:lstStyle/>
          <a:p>
            <a:r>
              <a:rPr lang="en-US" altLang="zh-CN" sz="4000" dirty="0" smtClean="0"/>
              <a:t>3</a:t>
            </a:r>
            <a:r>
              <a:rPr lang="zh-CN" altLang="en-US" sz="4000" dirty="0" smtClean="0"/>
              <a:t>.</a:t>
            </a:r>
            <a:r>
              <a:rPr lang="en-US" altLang="zh-CN" sz="4000" dirty="0"/>
              <a:t>1.1  </a:t>
            </a:r>
            <a:r>
              <a:rPr lang="zh-CN" altLang="en-US" sz="4000" dirty="0"/>
              <a:t>程序解析</a:t>
            </a:r>
          </a:p>
        </p:txBody>
      </p:sp>
      <p:sp>
        <p:nvSpPr>
          <p:cNvPr id="229388" name="Rectangle 12"/>
          <p:cNvSpPr>
            <a:spLocks noGrp="1" noChangeArrowheads="1"/>
          </p:cNvSpPr>
          <p:nvPr>
            <p:ph type="body" idx="1"/>
          </p:nvPr>
        </p:nvSpPr>
        <p:spPr>
          <a:xfrm>
            <a:off x="431800" y="1341438"/>
            <a:ext cx="8820150" cy="5516562"/>
          </a:xfrm>
        </p:spPr>
        <p:txBody>
          <a:bodyPr/>
          <a:lstStyle/>
          <a:p>
            <a:pPr>
              <a:lnSpc>
                <a:spcPct val="90000"/>
              </a:lnSpc>
              <a:buNone/>
            </a:pPr>
            <a:r>
              <a:rPr lang="zh-CN" altLang="en-US" sz="2400" dirty="0"/>
              <a:t>例2</a:t>
            </a:r>
            <a:r>
              <a:rPr lang="zh-CN" altLang="en-US" sz="2400" dirty="0" smtClean="0"/>
              <a:t>-</a:t>
            </a:r>
            <a:r>
              <a:rPr lang="en-US" altLang="zh-CN" sz="2400" dirty="0" smtClean="0"/>
              <a:t>1</a:t>
            </a:r>
            <a:r>
              <a:rPr lang="zh-CN" altLang="en-US" sz="2400" dirty="0"/>
              <a:t>求整数</a:t>
            </a:r>
            <a:r>
              <a:rPr lang="en-US" altLang="zh-CN" sz="2400" dirty="0" err="1"/>
              <a:t>x，y</a:t>
            </a:r>
            <a:r>
              <a:rPr lang="zh-CN" altLang="en-US" sz="2400" dirty="0"/>
              <a:t>的平均值</a:t>
            </a:r>
            <a:r>
              <a:rPr lang="en-US" altLang="zh-CN" sz="2400" dirty="0"/>
              <a:t>z </a:t>
            </a:r>
            <a:endParaRPr lang="en-US" altLang="zh-CN" sz="2400" dirty="0" smtClean="0"/>
          </a:p>
          <a:p>
            <a:pPr lvl="1">
              <a:lnSpc>
                <a:spcPct val="90000"/>
              </a:lnSpc>
              <a:buNone/>
            </a:pPr>
            <a:r>
              <a:rPr lang="en-US" altLang="zh-CN" sz="2400" dirty="0"/>
              <a:t>#include &lt;</a:t>
            </a:r>
            <a:r>
              <a:rPr lang="en-US" altLang="zh-CN" sz="2400" dirty="0" err="1"/>
              <a:t>stdio.h</a:t>
            </a:r>
            <a:r>
              <a:rPr lang="en-US" altLang="zh-CN" sz="2400" dirty="0"/>
              <a:t>&gt;</a:t>
            </a:r>
          </a:p>
          <a:p>
            <a:pPr lvl="1">
              <a:lnSpc>
                <a:spcPct val="90000"/>
              </a:lnSpc>
              <a:buNone/>
            </a:pPr>
            <a:r>
              <a:rPr lang="en-US" altLang="zh-CN" sz="2400" dirty="0"/>
              <a:t>void main(void)</a:t>
            </a:r>
          </a:p>
          <a:p>
            <a:pPr lvl="1">
              <a:lnSpc>
                <a:spcPct val="90000"/>
              </a:lnSpc>
              <a:buNone/>
            </a:pPr>
            <a:r>
              <a:rPr lang="en-US" altLang="zh-CN" sz="2400" dirty="0"/>
              <a:t>{   </a:t>
            </a:r>
          </a:p>
          <a:p>
            <a:pPr lvl="1">
              <a:lnSpc>
                <a:spcPct val="90000"/>
              </a:lnSpc>
              <a:buNone/>
            </a:pPr>
            <a:r>
              <a:rPr lang="en-US" altLang="zh-CN" sz="2400" dirty="0"/>
              <a:t>    </a:t>
            </a:r>
            <a:r>
              <a:rPr lang="en-US" altLang="zh-CN" sz="2400" dirty="0" err="1"/>
              <a:t>int</a:t>
            </a:r>
            <a:r>
              <a:rPr lang="en-US" altLang="zh-CN" sz="2400" dirty="0"/>
              <a:t> </a:t>
            </a:r>
            <a:r>
              <a:rPr lang="en-US" altLang="zh-CN" sz="2400" dirty="0" err="1"/>
              <a:t>x,y,z</a:t>
            </a:r>
            <a:r>
              <a:rPr lang="en-US" altLang="zh-CN" sz="2400" dirty="0"/>
              <a:t>;                    /* </a:t>
            </a:r>
            <a:r>
              <a:rPr lang="zh-CN" altLang="en-US" sz="2400" dirty="0"/>
              <a:t>变量定义，（设变量</a:t>
            </a:r>
            <a:r>
              <a:rPr lang="en-US" altLang="zh-CN" sz="2400" dirty="0" err="1"/>
              <a:t>x,y,z</a:t>
            </a:r>
            <a:r>
              <a:rPr lang="zh-CN" altLang="en-US" sz="2400" dirty="0"/>
              <a:t>）*</a:t>
            </a:r>
            <a:r>
              <a:rPr lang="en-US" altLang="zh-CN" sz="2400" dirty="0"/>
              <a:t>/ </a:t>
            </a:r>
          </a:p>
          <a:p>
            <a:pPr lvl="1">
              <a:lnSpc>
                <a:spcPct val="90000"/>
              </a:lnSpc>
              <a:buNone/>
            </a:pPr>
            <a:endParaRPr lang="en-US" altLang="zh-CN" sz="2400" dirty="0"/>
          </a:p>
          <a:p>
            <a:pPr lvl="1">
              <a:lnSpc>
                <a:spcPct val="90000"/>
              </a:lnSpc>
              <a:buNone/>
            </a:pPr>
            <a:r>
              <a:rPr lang="en-US" altLang="zh-CN" sz="2400" dirty="0"/>
              <a:t>    x=100;y=30;                   /*</a:t>
            </a:r>
            <a:r>
              <a:rPr lang="zh-CN" altLang="en-US" sz="2400" dirty="0"/>
              <a:t>当</a:t>
            </a:r>
            <a:r>
              <a:rPr lang="en-US" altLang="zh-CN" sz="2400" dirty="0"/>
              <a:t>x=100,y=30</a:t>
            </a:r>
            <a:r>
              <a:rPr lang="zh-CN" altLang="en-US" sz="2400" dirty="0"/>
              <a:t>时*</a:t>
            </a:r>
            <a:r>
              <a:rPr lang="en-US" altLang="zh-CN" sz="2400" dirty="0"/>
              <a:t>/</a:t>
            </a:r>
          </a:p>
          <a:p>
            <a:pPr lvl="1">
              <a:lnSpc>
                <a:spcPct val="90000"/>
              </a:lnSpc>
              <a:buNone/>
            </a:pPr>
            <a:r>
              <a:rPr lang="en-US" altLang="zh-CN" sz="2400" dirty="0"/>
              <a:t>    z=(</a:t>
            </a:r>
            <a:r>
              <a:rPr lang="en-US" altLang="zh-CN" sz="2400" dirty="0" err="1"/>
              <a:t>x+y</a:t>
            </a:r>
            <a:r>
              <a:rPr lang="en-US" altLang="zh-CN" sz="2400" dirty="0"/>
              <a:t>)/2;                    /*</a:t>
            </a:r>
            <a:r>
              <a:rPr lang="zh-CN" altLang="en-US" sz="2400" dirty="0"/>
              <a:t>计算</a:t>
            </a:r>
            <a:r>
              <a:rPr lang="en-US" altLang="zh-CN" sz="2400" dirty="0"/>
              <a:t>z</a:t>
            </a:r>
            <a:r>
              <a:rPr lang="zh-CN" altLang="en-US" sz="2400" dirty="0"/>
              <a:t>，得到计算后的结果*</a:t>
            </a:r>
            <a:r>
              <a:rPr lang="en-US" altLang="zh-CN" sz="2400" dirty="0"/>
              <a:t>/</a:t>
            </a:r>
          </a:p>
          <a:p>
            <a:pPr lvl="1">
              <a:lnSpc>
                <a:spcPct val="90000"/>
              </a:lnSpc>
              <a:buNone/>
            </a:pPr>
            <a:r>
              <a:rPr lang="en-US" altLang="zh-CN" sz="2400" dirty="0"/>
              <a:t>    </a:t>
            </a:r>
            <a:r>
              <a:rPr lang="en-US" altLang="zh-CN" sz="2400" dirty="0" err="1"/>
              <a:t>printf</a:t>
            </a:r>
            <a:r>
              <a:rPr lang="en-US" altLang="zh-CN" sz="2400" dirty="0"/>
              <a:t>("x=%</a:t>
            </a:r>
            <a:r>
              <a:rPr lang="en-US" altLang="zh-CN" sz="2400" dirty="0" err="1"/>
              <a:t>d,y</a:t>
            </a:r>
            <a:r>
              <a:rPr lang="en-US" altLang="zh-CN" sz="2400" dirty="0"/>
              <a:t>=%</a:t>
            </a:r>
            <a:r>
              <a:rPr lang="en-US" altLang="zh-CN" sz="2400" dirty="0" err="1"/>
              <a:t>d,z</a:t>
            </a:r>
            <a:r>
              <a:rPr lang="en-US" altLang="zh-CN" sz="2400" dirty="0"/>
              <a:t>=%d\n",</a:t>
            </a:r>
            <a:r>
              <a:rPr lang="en-US" altLang="zh-CN" sz="2400" dirty="0" err="1"/>
              <a:t>x,y,z</a:t>
            </a:r>
            <a:r>
              <a:rPr lang="en-US" altLang="zh-CN" sz="2400" dirty="0"/>
              <a:t>);/*</a:t>
            </a:r>
            <a:r>
              <a:rPr lang="zh-CN" altLang="en-US" sz="2400" dirty="0"/>
              <a:t>输出结果*</a:t>
            </a:r>
            <a:r>
              <a:rPr lang="en-US" altLang="zh-CN" sz="2400" dirty="0"/>
              <a:t>/</a:t>
            </a:r>
          </a:p>
          <a:p>
            <a:pPr lvl="1">
              <a:lnSpc>
                <a:spcPct val="90000"/>
              </a:lnSpc>
              <a:buNone/>
            </a:pPr>
            <a:r>
              <a:rPr lang="en-US" altLang="zh-CN" sz="2400" dirty="0"/>
              <a:t>  </a:t>
            </a:r>
          </a:p>
          <a:p>
            <a:pPr lvl="1">
              <a:lnSpc>
                <a:spcPct val="90000"/>
              </a:lnSpc>
              <a:buNone/>
            </a:pPr>
            <a:r>
              <a:rPr lang="en-US" altLang="zh-CN" sz="2400" dirty="0"/>
              <a:t>}</a:t>
            </a:r>
          </a:p>
          <a:p>
            <a:pPr lvl="1">
              <a:lnSpc>
                <a:spcPct val="90000"/>
              </a:lnSpc>
              <a:buFont typeface="Wingdings" pitchFamily="2" charset="2"/>
              <a:buNone/>
            </a:pPr>
            <a:endParaRPr lang="en-US" altLang="zh-CN" sz="2400" dirty="0"/>
          </a:p>
        </p:txBody>
      </p:sp>
      <p:sp>
        <p:nvSpPr>
          <p:cNvPr id="229395" name="Rectangle 19"/>
          <p:cNvSpPr>
            <a:spLocks noChangeArrowheads="1"/>
          </p:cNvSpPr>
          <p:nvPr/>
        </p:nvSpPr>
        <p:spPr bwMode="auto">
          <a:xfrm>
            <a:off x="538931" y="2996952"/>
            <a:ext cx="8137525" cy="208756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sp>
        <p:nvSpPr>
          <p:cNvPr id="229389" name="Rectangle 13"/>
          <p:cNvSpPr>
            <a:spLocks noChangeArrowheads="1"/>
          </p:cNvSpPr>
          <p:nvPr/>
        </p:nvSpPr>
        <p:spPr bwMode="auto">
          <a:xfrm>
            <a:off x="457597" y="2965452"/>
            <a:ext cx="82073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zh-CN" altLang="en-US" sz="2400" b="0" dirty="0"/>
              <a:t>设</a:t>
            </a:r>
            <a:r>
              <a:rPr lang="zh-CN" altLang="en-US" sz="2400" b="0" dirty="0" smtClean="0"/>
              <a:t>变量</a:t>
            </a:r>
            <a:r>
              <a:rPr lang="en-US" altLang="zh-CN" sz="2400" b="0" dirty="0" smtClean="0"/>
              <a:t>x</a:t>
            </a:r>
            <a:r>
              <a:rPr lang="zh-CN" altLang="en-US" sz="2400" b="0" dirty="0" smtClean="0"/>
              <a:t>，</a:t>
            </a:r>
            <a:r>
              <a:rPr lang="en-US" altLang="zh-CN" sz="2400" b="0" dirty="0" err="1" smtClean="0"/>
              <a:t>y，z</a:t>
            </a:r>
            <a:endParaRPr lang="en-US" altLang="zh-CN" sz="2400" b="0" dirty="0"/>
          </a:p>
        </p:txBody>
      </p:sp>
      <p:sp>
        <p:nvSpPr>
          <p:cNvPr id="229390" name="Rectangle 14"/>
          <p:cNvSpPr>
            <a:spLocks noChangeArrowheads="1"/>
          </p:cNvSpPr>
          <p:nvPr/>
        </p:nvSpPr>
        <p:spPr bwMode="auto">
          <a:xfrm>
            <a:off x="498401" y="3561556"/>
            <a:ext cx="8207375" cy="612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zh-CN" altLang="en-US" sz="2400" b="0" dirty="0" smtClean="0"/>
              <a:t>当</a:t>
            </a:r>
            <a:r>
              <a:rPr lang="en-US" altLang="zh-CN" sz="2400" b="0" dirty="0" smtClean="0"/>
              <a:t>x</a:t>
            </a:r>
            <a:r>
              <a:rPr lang="zh-CN" altLang="en-US" sz="2400" b="0" dirty="0" smtClean="0"/>
              <a:t>为</a:t>
            </a:r>
            <a:r>
              <a:rPr lang="en-US" altLang="zh-CN" sz="2400" b="0" dirty="0" smtClean="0"/>
              <a:t>100 , y</a:t>
            </a:r>
            <a:r>
              <a:rPr lang="zh-CN" altLang="en-US" sz="2400" b="0" dirty="0" smtClean="0"/>
              <a:t>为</a:t>
            </a:r>
            <a:r>
              <a:rPr lang="en-US" altLang="zh-CN" sz="2400" b="0" dirty="0" smtClean="0"/>
              <a:t>30</a:t>
            </a:r>
            <a:r>
              <a:rPr lang="zh-CN" altLang="en-US" sz="2400" b="0" dirty="0" smtClean="0"/>
              <a:t>时</a:t>
            </a:r>
            <a:endParaRPr lang="zh-CN" altLang="en-US" sz="2400" b="0" dirty="0"/>
          </a:p>
        </p:txBody>
      </p:sp>
      <p:sp>
        <p:nvSpPr>
          <p:cNvPr id="229391" name="Rectangle 15"/>
          <p:cNvSpPr>
            <a:spLocks noChangeArrowheads="1"/>
          </p:cNvSpPr>
          <p:nvPr/>
        </p:nvSpPr>
        <p:spPr bwMode="auto">
          <a:xfrm>
            <a:off x="468313" y="4125119"/>
            <a:ext cx="8064500"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zh-CN" altLang="en-US" sz="2400" b="0" dirty="0"/>
              <a:t>按公式</a:t>
            </a:r>
            <a:r>
              <a:rPr lang="zh-CN" altLang="en-US" sz="2400" b="0" dirty="0" smtClean="0"/>
              <a:t>计算</a:t>
            </a:r>
            <a:r>
              <a:rPr lang="en-US" altLang="zh-CN" sz="2400" b="0" dirty="0" smtClean="0"/>
              <a:t>z</a:t>
            </a:r>
            <a:r>
              <a:rPr lang="zh-CN" altLang="en-US" sz="2400" b="0" dirty="0" smtClean="0"/>
              <a:t>，得到</a:t>
            </a:r>
            <a:r>
              <a:rPr lang="en-US" altLang="zh-CN" sz="2400" b="0" dirty="0" smtClean="0"/>
              <a:t>z</a:t>
            </a:r>
            <a:r>
              <a:rPr lang="zh-CN" altLang="en-US" sz="2400" b="0" dirty="0" smtClean="0"/>
              <a:t>的</a:t>
            </a:r>
            <a:r>
              <a:rPr lang="zh-CN" altLang="en-US" sz="2400" b="0" dirty="0"/>
              <a:t>值</a:t>
            </a:r>
          </a:p>
        </p:txBody>
      </p:sp>
      <p:sp>
        <p:nvSpPr>
          <p:cNvPr id="229392" name="Rectangle 16"/>
          <p:cNvSpPr>
            <a:spLocks noChangeArrowheads="1"/>
          </p:cNvSpPr>
          <p:nvPr/>
        </p:nvSpPr>
        <p:spPr bwMode="auto">
          <a:xfrm>
            <a:off x="480517" y="4546600"/>
            <a:ext cx="8207375" cy="431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zh-CN" altLang="en-US" sz="2400" b="0" dirty="0" smtClean="0"/>
              <a:t>输出</a:t>
            </a:r>
            <a:r>
              <a:rPr lang="en-US" altLang="zh-CN" sz="2400" b="0" dirty="0" smtClean="0"/>
              <a:t>z</a:t>
            </a:r>
            <a:r>
              <a:rPr lang="zh-CN" altLang="en-US" sz="2400" b="0" dirty="0" smtClean="0"/>
              <a:t>的</a:t>
            </a:r>
            <a:r>
              <a:rPr lang="zh-CN" altLang="en-US" sz="2400" b="0" dirty="0"/>
              <a:t>值</a:t>
            </a:r>
          </a:p>
        </p:txBody>
      </p:sp>
      <p:pic>
        <p:nvPicPr>
          <p:cNvPr id="3614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710" t="39158" r="61020" b="54916"/>
          <a:stretch/>
        </p:blipFill>
        <p:spPr bwMode="auto">
          <a:xfrm>
            <a:off x="4452938" y="1196752"/>
            <a:ext cx="5335487" cy="1138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72516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389"/>
                                        </p:tgtEl>
                                        <p:attrNameLst>
                                          <p:attrName>style.visibility</p:attrName>
                                        </p:attrNameLst>
                                      </p:cBhvr>
                                      <p:to>
                                        <p:strVal val="visible"/>
                                      </p:to>
                                    </p:set>
                                    <p:animEffect transition="in" filter="blinds(horizontal)">
                                      <p:cBhvr>
                                        <p:cTn id="7" dur="500"/>
                                        <p:tgtEl>
                                          <p:spTgt spid="229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390"/>
                                        </p:tgtEl>
                                        <p:attrNameLst>
                                          <p:attrName>style.visibility</p:attrName>
                                        </p:attrNameLst>
                                      </p:cBhvr>
                                      <p:to>
                                        <p:strVal val="visible"/>
                                      </p:to>
                                    </p:set>
                                    <p:animEffect transition="in" filter="blinds(horizontal)">
                                      <p:cBhvr>
                                        <p:cTn id="12" dur="500"/>
                                        <p:tgtEl>
                                          <p:spTgt spid="229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9391"/>
                                        </p:tgtEl>
                                        <p:attrNameLst>
                                          <p:attrName>style.visibility</p:attrName>
                                        </p:attrNameLst>
                                      </p:cBhvr>
                                      <p:to>
                                        <p:strVal val="visible"/>
                                      </p:to>
                                    </p:set>
                                    <p:animEffect transition="in" filter="blinds(horizontal)">
                                      <p:cBhvr>
                                        <p:cTn id="17" dur="500"/>
                                        <p:tgtEl>
                                          <p:spTgt spid="2293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9392"/>
                                        </p:tgtEl>
                                        <p:attrNameLst>
                                          <p:attrName>style.visibility</p:attrName>
                                        </p:attrNameLst>
                                      </p:cBhvr>
                                      <p:to>
                                        <p:strVal val="visible"/>
                                      </p:to>
                                    </p:set>
                                    <p:animEffect transition="in" filter="blinds(horizontal)">
                                      <p:cBhvr>
                                        <p:cTn id="22" dur="500"/>
                                        <p:tgtEl>
                                          <p:spTgt spid="2293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xit" presetSubtype="10" fill="hold" grpId="0" nodeType="clickEffect">
                                  <p:stCondLst>
                                    <p:cond delay="0"/>
                                  </p:stCondLst>
                                  <p:childTnLst>
                                    <p:animEffect transition="out" filter="blinds(horizontal)">
                                      <p:cBhvr>
                                        <p:cTn id="26" dur="500"/>
                                        <p:tgtEl>
                                          <p:spTgt spid="229395"/>
                                        </p:tgtEl>
                                      </p:cBhvr>
                                    </p:animEffect>
                                    <p:set>
                                      <p:cBhvr>
                                        <p:cTn id="27" dur="1" fill="hold">
                                          <p:stCondLst>
                                            <p:cond delay="499"/>
                                          </p:stCondLst>
                                        </p:cTn>
                                        <p:tgtEl>
                                          <p:spTgt spid="229395"/>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1" nodeType="clickEffect">
                                  <p:stCondLst>
                                    <p:cond delay="0"/>
                                  </p:stCondLst>
                                  <p:childTnLst>
                                    <p:animEffect transition="out" filter="blinds(horizontal)">
                                      <p:cBhvr>
                                        <p:cTn id="31" dur="500"/>
                                        <p:tgtEl>
                                          <p:spTgt spid="229389"/>
                                        </p:tgtEl>
                                      </p:cBhvr>
                                    </p:animEffect>
                                    <p:set>
                                      <p:cBhvr>
                                        <p:cTn id="32" dur="1" fill="hold">
                                          <p:stCondLst>
                                            <p:cond delay="499"/>
                                          </p:stCondLst>
                                        </p:cTn>
                                        <p:tgtEl>
                                          <p:spTgt spid="22938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grpId="1" nodeType="clickEffect">
                                  <p:stCondLst>
                                    <p:cond delay="0"/>
                                  </p:stCondLst>
                                  <p:childTnLst>
                                    <p:animEffect transition="out" filter="blinds(horizontal)">
                                      <p:cBhvr>
                                        <p:cTn id="36" dur="500"/>
                                        <p:tgtEl>
                                          <p:spTgt spid="229390"/>
                                        </p:tgtEl>
                                      </p:cBhvr>
                                    </p:animEffect>
                                    <p:set>
                                      <p:cBhvr>
                                        <p:cTn id="37" dur="1" fill="hold">
                                          <p:stCondLst>
                                            <p:cond delay="499"/>
                                          </p:stCondLst>
                                        </p:cTn>
                                        <p:tgtEl>
                                          <p:spTgt spid="229390"/>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grpId="1" nodeType="clickEffect">
                                  <p:stCondLst>
                                    <p:cond delay="0"/>
                                  </p:stCondLst>
                                  <p:childTnLst>
                                    <p:animEffect transition="out" filter="blinds(horizontal)">
                                      <p:cBhvr>
                                        <p:cTn id="41" dur="500"/>
                                        <p:tgtEl>
                                          <p:spTgt spid="229391"/>
                                        </p:tgtEl>
                                      </p:cBhvr>
                                    </p:animEffect>
                                    <p:set>
                                      <p:cBhvr>
                                        <p:cTn id="42" dur="1" fill="hold">
                                          <p:stCondLst>
                                            <p:cond delay="499"/>
                                          </p:stCondLst>
                                        </p:cTn>
                                        <p:tgtEl>
                                          <p:spTgt spid="22939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xit" presetSubtype="10" fill="hold" grpId="1" nodeType="clickEffect">
                                  <p:stCondLst>
                                    <p:cond delay="0"/>
                                  </p:stCondLst>
                                  <p:childTnLst>
                                    <p:animEffect transition="out" filter="blinds(horizontal)">
                                      <p:cBhvr>
                                        <p:cTn id="46" dur="500"/>
                                        <p:tgtEl>
                                          <p:spTgt spid="229392"/>
                                        </p:tgtEl>
                                      </p:cBhvr>
                                    </p:animEffect>
                                    <p:set>
                                      <p:cBhvr>
                                        <p:cTn id="47" dur="1" fill="hold">
                                          <p:stCondLst>
                                            <p:cond delay="499"/>
                                          </p:stCondLst>
                                        </p:cTn>
                                        <p:tgtEl>
                                          <p:spTgt spid="2293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5" grpId="0" animBg="1"/>
      <p:bldP spid="229389" grpId="0" animBg="1"/>
      <p:bldP spid="229389" grpId="1" animBg="1"/>
      <p:bldP spid="229390" grpId="0" animBg="1"/>
      <p:bldP spid="229390" grpId="1" animBg="1"/>
      <p:bldP spid="229391" grpId="0" animBg="1"/>
      <p:bldP spid="229391" grpId="1" animBg="1"/>
      <p:bldP spid="229392" grpId="0" animBg="1"/>
      <p:bldP spid="229392"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521550" y="251327"/>
            <a:ext cx="5292588" cy="328873"/>
          </a:xfr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spAutoFit/>
          </a:bodyPr>
          <a:lstStyle/>
          <a:p>
            <a:pPr algn="l"/>
            <a:r>
              <a:rPr lang="zh-CN" altLang="en-US" dirty="0" smtClean="0">
                <a:latin typeface="Arial" panose="020B0604020202020204" pitchFamily="34" charset="0"/>
                <a:cs typeface="+mn-ea"/>
                <a:sym typeface="Arial" panose="020B0604020202020204" pitchFamily="34" charset="0"/>
              </a:rPr>
              <a:t>数据与数据类型</a:t>
            </a:r>
            <a:endParaRPr lang="zh-CN" altLang="en-US" dirty="0">
              <a:latin typeface="Arial" panose="020B0604020202020204" pitchFamily="34" charset="0"/>
              <a:cs typeface="+mn-ea"/>
              <a:sym typeface="Arial" panose="020B0604020202020204" pitchFamily="34" charset="0"/>
            </a:endParaRPr>
          </a:p>
        </p:txBody>
      </p:sp>
      <p:sp>
        <p:nvSpPr>
          <p:cNvPr id="237573" name="Rectangle 5"/>
          <p:cNvSpPr>
            <a:spLocks noGrp="1" noChangeArrowheads="1"/>
          </p:cNvSpPr>
          <p:nvPr>
            <p:ph idx="4294967295"/>
          </p:nvPr>
        </p:nvSpPr>
        <p:spPr>
          <a:xfrm>
            <a:off x="683568" y="1592796"/>
            <a:ext cx="7704856" cy="3864769"/>
          </a:xfrm>
        </p:spPr>
        <p:txBody>
          <a:bodyPr/>
          <a:lstStyle/>
          <a:p>
            <a:pPr>
              <a:lnSpc>
                <a:spcPct val="80000"/>
              </a:lnSpc>
              <a:buFont typeface="Wingdings" pitchFamily="2" charset="2"/>
              <a:buNone/>
            </a:pPr>
            <a:r>
              <a:rPr lang="en-US" altLang="zh-CN" sz="3200" dirty="0" err="1">
                <a:latin typeface="Arial" panose="020B0604020202020204" pitchFamily="34" charset="0"/>
                <a:ea typeface="微软雅黑" panose="020B0503020204020204" pitchFamily="34" charset="-122"/>
                <a:cs typeface="+mn-ea"/>
                <a:sym typeface="Arial" panose="020B0604020202020204" pitchFamily="34" charset="0"/>
              </a:rPr>
              <a:t>int</a:t>
            </a:r>
            <a:r>
              <a:rPr lang="en-US" altLang="zh-CN" sz="3200" dirty="0">
                <a:latin typeface="Arial" panose="020B0604020202020204" pitchFamily="34" charset="0"/>
                <a:ea typeface="微软雅黑" panose="020B0503020204020204" pitchFamily="34" charset="-122"/>
                <a:cs typeface="+mn-ea"/>
                <a:sym typeface="Arial" panose="020B0604020202020204" pitchFamily="34" charset="0"/>
              </a:rPr>
              <a:t> x, </a:t>
            </a:r>
            <a:r>
              <a:rPr lang="en-US" altLang="zh-CN" sz="3200" dirty="0" err="1">
                <a:latin typeface="Arial" panose="020B0604020202020204" pitchFamily="34" charset="0"/>
                <a:ea typeface="微软雅黑" panose="020B0503020204020204" pitchFamily="34" charset="-122"/>
                <a:cs typeface="+mn-ea"/>
                <a:sym typeface="Arial" panose="020B0604020202020204" pitchFamily="34" charset="0"/>
              </a:rPr>
              <a:t>y,z</a:t>
            </a:r>
            <a:r>
              <a:rPr lang="en-US" altLang="zh-CN" sz="3200" dirty="0">
                <a:latin typeface="Arial" panose="020B0604020202020204" pitchFamily="34" charset="0"/>
                <a:ea typeface="微软雅黑" panose="020B0503020204020204" pitchFamily="34" charset="-122"/>
                <a:cs typeface="+mn-ea"/>
                <a:sym typeface="Arial" panose="020B0604020202020204" pitchFamily="34" charset="0"/>
              </a:rPr>
              <a:t>; </a:t>
            </a:r>
          </a:p>
          <a:p>
            <a:pPr>
              <a:lnSpc>
                <a:spcPct val="80000"/>
              </a:lnSpc>
              <a:buFont typeface="Wingdings" pitchFamily="2" charset="2"/>
              <a:buNone/>
            </a:pPr>
            <a:r>
              <a:rPr lang="en-US" altLang="zh-CN" sz="3200" dirty="0">
                <a:solidFill>
                  <a:srgbClr val="CC0066"/>
                </a:solidFill>
                <a:latin typeface="Arial" panose="020B0604020202020204" pitchFamily="34" charset="0"/>
                <a:ea typeface="微软雅黑" panose="020B0503020204020204" pitchFamily="34" charset="-122"/>
                <a:cs typeface="+mn-ea"/>
                <a:sym typeface="Arial" panose="020B0604020202020204" pitchFamily="34" charset="0"/>
              </a:rPr>
              <a:t>z</a:t>
            </a:r>
            <a:r>
              <a:rPr lang="en-US" altLang="zh-CN" sz="3200" dirty="0">
                <a:latin typeface="Arial" panose="020B0604020202020204" pitchFamily="34" charset="0"/>
                <a:ea typeface="微软雅黑" panose="020B0503020204020204" pitchFamily="34" charset="-122"/>
                <a:cs typeface="+mn-ea"/>
                <a:sym typeface="Arial" panose="020B0604020202020204" pitchFamily="34" charset="0"/>
              </a:rPr>
              <a:t> = (</a:t>
            </a:r>
            <a:r>
              <a:rPr lang="en-US" altLang="zh-CN" sz="3200" dirty="0">
                <a:solidFill>
                  <a:srgbClr val="CC0066"/>
                </a:solidFill>
                <a:latin typeface="Arial" panose="020B0604020202020204" pitchFamily="34" charset="0"/>
                <a:ea typeface="微软雅黑" panose="020B0503020204020204" pitchFamily="34" charset="-122"/>
                <a:cs typeface="+mn-ea"/>
                <a:sym typeface="Arial" panose="020B0604020202020204" pitchFamily="34" charset="0"/>
              </a:rPr>
              <a:t>x</a:t>
            </a:r>
            <a:r>
              <a:rPr lang="en-US" altLang="zh-CN" sz="3200" dirty="0">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3200" dirty="0">
                <a:solidFill>
                  <a:srgbClr val="CC0066"/>
                </a:solidFill>
                <a:latin typeface="Arial" panose="020B0604020202020204" pitchFamily="34" charset="0"/>
                <a:ea typeface="微软雅黑" panose="020B0503020204020204" pitchFamily="34" charset="-122"/>
                <a:cs typeface="+mn-ea"/>
                <a:sym typeface="Arial" panose="020B0604020202020204" pitchFamily="34" charset="0"/>
              </a:rPr>
              <a:t>y</a:t>
            </a:r>
            <a:r>
              <a:rPr lang="en-US" altLang="zh-CN" sz="3200" dirty="0">
                <a:latin typeface="Arial" panose="020B0604020202020204" pitchFamily="34" charset="0"/>
                <a:ea typeface="微软雅黑" panose="020B0503020204020204" pitchFamily="34" charset="-122"/>
                <a:cs typeface="+mn-ea"/>
                <a:sym typeface="Arial" panose="020B0604020202020204" pitchFamily="34" charset="0"/>
              </a:rPr>
              <a:t>) / </a:t>
            </a:r>
            <a:r>
              <a:rPr lang="en-US" altLang="zh-CN" sz="3200" dirty="0">
                <a:solidFill>
                  <a:srgbClr val="008080"/>
                </a:solidFill>
                <a:latin typeface="Arial" panose="020B0604020202020204" pitchFamily="34" charset="0"/>
                <a:ea typeface="微软雅黑" panose="020B0503020204020204" pitchFamily="34" charset="-122"/>
                <a:cs typeface="+mn-ea"/>
                <a:sym typeface="Arial" panose="020B0604020202020204" pitchFamily="34" charset="0"/>
              </a:rPr>
              <a:t>2</a:t>
            </a:r>
            <a:r>
              <a:rPr lang="en-US" altLang="zh-CN" sz="3200" dirty="0">
                <a:latin typeface="Arial" panose="020B0604020202020204" pitchFamily="34" charset="0"/>
                <a:ea typeface="微软雅黑" panose="020B0503020204020204" pitchFamily="34" charset="-122"/>
                <a:cs typeface="+mn-ea"/>
                <a:sym typeface="Arial" panose="020B0604020202020204" pitchFamily="34" charset="0"/>
              </a:rPr>
              <a:t>;</a:t>
            </a:r>
          </a:p>
          <a:p>
            <a:pPr>
              <a:lnSpc>
                <a:spcPct val="80000"/>
              </a:lnSpc>
            </a:pPr>
            <a:r>
              <a:rPr lang="zh-CN" altLang="en-US" sz="3200" dirty="0">
                <a:latin typeface="Arial" panose="020B0604020202020204" pitchFamily="34" charset="0"/>
                <a:ea typeface="微软雅黑" panose="020B0503020204020204" pitchFamily="34" charset="-122"/>
                <a:cs typeface="+mn-ea"/>
                <a:sym typeface="Arial" panose="020B0604020202020204" pitchFamily="34" charset="0"/>
              </a:rPr>
              <a:t>数据</a:t>
            </a:r>
          </a:p>
          <a:p>
            <a:pPr lvl="1">
              <a:lnSpc>
                <a:spcPct val="80000"/>
              </a:lnSpc>
            </a:pPr>
            <a:r>
              <a:rPr lang="zh-CN" altLang="en-US" sz="3200" dirty="0">
                <a:latin typeface="Arial" panose="020B0604020202020204" pitchFamily="34" charset="0"/>
                <a:ea typeface="微软雅黑" panose="020B0503020204020204" pitchFamily="34" charset="-122"/>
                <a:cs typeface="+mn-ea"/>
                <a:sym typeface="Arial" panose="020B0604020202020204" pitchFamily="34" charset="0"/>
              </a:rPr>
              <a:t>常量：在程序运行过程中，其值不能被改变 </a:t>
            </a:r>
          </a:p>
          <a:p>
            <a:pPr lvl="1">
              <a:lnSpc>
                <a:spcPct val="80000"/>
              </a:lnSpc>
            </a:pPr>
            <a:r>
              <a:rPr lang="zh-CN" altLang="en-US" sz="3200" dirty="0">
                <a:latin typeface="Arial" panose="020B0604020202020204" pitchFamily="34" charset="0"/>
                <a:ea typeface="微软雅黑" panose="020B0503020204020204" pitchFamily="34" charset="-122"/>
                <a:cs typeface="+mn-ea"/>
                <a:sym typeface="Arial" panose="020B0604020202020204" pitchFamily="34" charset="0"/>
              </a:rPr>
              <a:t>变量：在程序运行过程中，其值可以被改变 </a:t>
            </a:r>
          </a:p>
          <a:p>
            <a:pPr>
              <a:lnSpc>
                <a:spcPct val="80000"/>
              </a:lnSpc>
            </a:pPr>
            <a:r>
              <a:rPr lang="zh-CN" altLang="en-US" sz="3200" dirty="0">
                <a:latin typeface="Arial" panose="020B0604020202020204" pitchFamily="34" charset="0"/>
                <a:ea typeface="微软雅黑" panose="020B0503020204020204" pitchFamily="34" charset="-122"/>
                <a:cs typeface="+mn-ea"/>
                <a:sym typeface="Arial" panose="020B0604020202020204" pitchFamily="34" charset="0"/>
              </a:rPr>
              <a:t>数据类型</a:t>
            </a:r>
          </a:p>
          <a:p>
            <a:pPr lvl="1">
              <a:lnSpc>
                <a:spcPct val="80000"/>
              </a:lnSpc>
            </a:pPr>
            <a:r>
              <a:rPr lang="zh-CN" altLang="en-US" sz="3200" dirty="0">
                <a:latin typeface="Arial" panose="020B0604020202020204" pitchFamily="34" charset="0"/>
                <a:ea typeface="微软雅黑" panose="020B0503020204020204" pitchFamily="34" charset="-122"/>
                <a:cs typeface="+mn-ea"/>
                <a:sym typeface="Arial" panose="020B0604020202020204" pitchFamily="34" charset="0"/>
              </a:rPr>
              <a:t>常量：</a:t>
            </a:r>
            <a:r>
              <a:rPr lang="en-US" altLang="zh-CN" sz="3200" dirty="0">
                <a:solidFill>
                  <a:srgbClr val="008080"/>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3200" dirty="0">
                <a:latin typeface="Arial" panose="020B0604020202020204" pitchFamily="34" charset="0"/>
                <a:ea typeface="微软雅黑" panose="020B0503020204020204" pitchFamily="34" charset="-122"/>
                <a:cs typeface="+mn-ea"/>
                <a:sym typeface="Arial" panose="020B0604020202020204" pitchFamily="34" charset="0"/>
              </a:rPr>
              <a:t> 是整型常量（整数）</a:t>
            </a:r>
          </a:p>
          <a:p>
            <a:pPr lvl="1">
              <a:lnSpc>
                <a:spcPct val="80000"/>
              </a:lnSpc>
            </a:pPr>
            <a:r>
              <a:rPr lang="zh-CN" altLang="en-US" sz="3200" dirty="0">
                <a:latin typeface="Arial" panose="020B0604020202020204" pitchFamily="34" charset="0"/>
                <a:ea typeface="微软雅黑" panose="020B0503020204020204" pitchFamily="34" charset="-122"/>
                <a:cs typeface="+mn-ea"/>
                <a:sym typeface="Arial" panose="020B0604020202020204" pitchFamily="34" charset="0"/>
              </a:rPr>
              <a:t>变量：在定义时指定</a:t>
            </a:r>
          </a:p>
        </p:txBody>
      </p:sp>
    </p:spTree>
    <p:extLst>
      <p:ext uri="{BB962C8B-B14F-4D97-AF65-F5344CB8AC3E}">
        <p14:creationId xmlns:p14="http://schemas.microsoft.com/office/powerpoint/2010/main" val="6542882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7573">
                                            <p:txEl>
                                              <p:pRg st="0" end="0"/>
                                            </p:txEl>
                                          </p:spTgt>
                                        </p:tgtEl>
                                        <p:attrNameLst>
                                          <p:attrName>style.visibility</p:attrName>
                                        </p:attrNameLst>
                                      </p:cBhvr>
                                      <p:to>
                                        <p:strVal val="visible"/>
                                      </p:to>
                                    </p:set>
                                    <p:anim calcmode="lin" valueType="num">
                                      <p:cBhvr additive="base">
                                        <p:cTn id="7" dur="500" fill="hold"/>
                                        <p:tgtEl>
                                          <p:spTgt spid="2375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75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7573">
                                            <p:txEl>
                                              <p:pRg st="1" end="1"/>
                                            </p:txEl>
                                          </p:spTgt>
                                        </p:tgtEl>
                                        <p:attrNameLst>
                                          <p:attrName>style.visibility</p:attrName>
                                        </p:attrNameLst>
                                      </p:cBhvr>
                                      <p:to>
                                        <p:strVal val="visible"/>
                                      </p:to>
                                    </p:set>
                                    <p:anim calcmode="lin" valueType="num">
                                      <p:cBhvr additive="base">
                                        <p:cTn id="13" dur="500" fill="hold"/>
                                        <p:tgtEl>
                                          <p:spTgt spid="23757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75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7573">
                                            <p:txEl>
                                              <p:pRg st="2" end="2"/>
                                            </p:txEl>
                                          </p:spTgt>
                                        </p:tgtEl>
                                        <p:attrNameLst>
                                          <p:attrName>style.visibility</p:attrName>
                                        </p:attrNameLst>
                                      </p:cBhvr>
                                      <p:to>
                                        <p:strVal val="visible"/>
                                      </p:to>
                                    </p:set>
                                    <p:anim calcmode="lin" valueType="num">
                                      <p:cBhvr additive="base">
                                        <p:cTn id="19" dur="500" fill="hold"/>
                                        <p:tgtEl>
                                          <p:spTgt spid="23757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757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7573">
                                            <p:txEl>
                                              <p:pRg st="3" end="3"/>
                                            </p:txEl>
                                          </p:spTgt>
                                        </p:tgtEl>
                                        <p:attrNameLst>
                                          <p:attrName>style.visibility</p:attrName>
                                        </p:attrNameLst>
                                      </p:cBhvr>
                                      <p:to>
                                        <p:strVal val="visible"/>
                                      </p:to>
                                    </p:set>
                                    <p:anim calcmode="lin" valueType="num">
                                      <p:cBhvr additive="base">
                                        <p:cTn id="23" dur="500" fill="hold"/>
                                        <p:tgtEl>
                                          <p:spTgt spid="23757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757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37573">
                                            <p:txEl>
                                              <p:pRg st="4" end="4"/>
                                            </p:txEl>
                                          </p:spTgt>
                                        </p:tgtEl>
                                        <p:attrNameLst>
                                          <p:attrName>style.visibility</p:attrName>
                                        </p:attrNameLst>
                                      </p:cBhvr>
                                      <p:to>
                                        <p:strVal val="visible"/>
                                      </p:to>
                                    </p:set>
                                    <p:anim calcmode="lin" valueType="num">
                                      <p:cBhvr additive="base">
                                        <p:cTn id="27" dur="500" fill="hold"/>
                                        <p:tgtEl>
                                          <p:spTgt spid="23757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3757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37573">
                                            <p:txEl>
                                              <p:pRg st="5" end="5"/>
                                            </p:txEl>
                                          </p:spTgt>
                                        </p:tgtEl>
                                        <p:attrNameLst>
                                          <p:attrName>style.visibility</p:attrName>
                                        </p:attrNameLst>
                                      </p:cBhvr>
                                      <p:to>
                                        <p:strVal val="visible"/>
                                      </p:to>
                                    </p:set>
                                    <p:anim calcmode="lin" valueType="num">
                                      <p:cBhvr additive="base">
                                        <p:cTn id="33" dur="500" fill="hold"/>
                                        <p:tgtEl>
                                          <p:spTgt spid="23757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37573">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37573">
                                            <p:txEl>
                                              <p:pRg st="6" end="6"/>
                                            </p:txEl>
                                          </p:spTgt>
                                        </p:tgtEl>
                                        <p:attrNameLst>
                                          <p:attrName>style.visibility</p:attrName>
                                        </p:attrNameLst>
                                      </p:cBhvr>
                                      <p:to>
                                        <p:strVal val="visible"/>
                                      </p:to>
                                    </p:set>
                                    <p:anim calcmode="lin" valueType="num">
                                      <p:cBhvr additive="base">
                                        <p:cTn id="37" dur="500" fill="hold"/>
                                        <p:tgtEl>
                                          <p:spTgt spid="23757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757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37573">
                                            <p:txEl>
                                              <p:pRg st="7" end="7"/>
                                            </p:txEl>
                                          </p:spTgt>
                                        </p:tgtEl>
                                        <p:attrNameLst>
                                          <p:attrName>style.visibility</p:attrName>
                                        </p:attrNameLst>
                                      </p:cBhvr>
                                      <p:to>
                                        <p:strVal val="visible"/>
                                      </p:to>
                                    </p:set>
                                    <p:anim calcmode="lin" valueType="num">
                                      <p:cBhvr additive="base">
                                        <p:cTn id="41" dur="500" fill="hold"/>
                                        <p:tgtEl>
                                          <p:spTgt spid="237573">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757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21550" y="938242"/>
            <a:ext cx="5292588" cy="461665"/>
          </a:xfrm>
        </p:spPr>
        <p:txBody>
          <a:bodyPr/>
          <a:lstStyle/>
          <a:p>
            <a:pPr algn="l"/>
            <a:r>
              <a:rPr lang="zh-CN" altLang="en-US" sz="2400" dirty="0">
                <a:latin typeface="Arial" panose="020B0604020202020204" pitchFamily="34" charset="0"/>
                <a:cs typeface="+mn-ea"/>
                <a:sym typeface="Arial" panose="020B0604020202020204" pitchFamily="34" charset="0"/>
              </a:rPr>
              <a:t>变量</a:t>
            </a:r>
          </a:p>
        </p:txBody>
      </p:sp>
      <p:sp>
        <p:nvSpPr>
          <p:cNvPr id="5" name="Rectangle 3"/>
          <p:cNvSpPr>
            <a:spLocks noGrp="1" noChangeArrowheads="1"/>
          </p:cNvSpPr>
          <p:nvPr>
            <p:ph idx="1"/>
          </p:nvPr>
        </p:nvSpPr>
        <p:spPr>
          <a:xfrm>
            <a:off x="6744351" y="1659027"/>
            <a:ext cx="2092901" cy="3101093"/>
          </a:xfrm>
        </p:spPr>
        <p:txBody>
          <a:bodyPr/>
          <a:lstStyle/>
          <a:p>
            <a:pPr eaLnBrk="1" hangingPunct="1"/>
            <a:r>
              <a:rPr lang="zh-CN" altLang="en-US" sz="2100" dirty="0">
                <a:latin typeface="Arial" panose="020B0604020202020204" pitchFamily="34" charset="0"/>
                <a:cs typeface="+mn-ea"/>
                <a:sym typeface="Arial" panose="020B0604020202020204" pitchFamily="34" charset="0"/>
              </a:rPr>
              <a:t>变量是内存中的一块区域，其值在程序运行过程中可以被改变。必须</a:t>
            </a:r>
            <a:r>
              <a:rPr lang="zh-CN" altLang="en-US" sz="2100" dirty="0">
                <a:solidFill>
                  <a:srgbClr val="FF0000"/>
                </a:solidFill>
                <a:latin typeface="Arial" panose="020B0604020202020204" pitchFamily="34" charset="0"/>
                <a:cs typeface="+mn-ea"/>
                <a:sym typeface="Arial" panose="020B0604020202020204" pitchFamily="34" charset="0"/>
              </a:rPr>
              <a:t>先定义，后使用</a:t>
            </a:r>
            <a:r>
              <a:rPr lang="zh-CN" altLang="en-US" sz="2100" dirty="0">
                <a:latin typeface="Arial" panose="020B0604020202020204" pitchFamily="34" charset="0"/>
                <a:cs typeface="+mn-ea"/>
                <a:sym typeface="Arial" panose="020B0604020202020204" pitchFamily="34" charset="0"/>
              </a:rPr>
              <a:t>。在</a:t>
            </a:r>
            <a:r>
              <a:rPr lang="en-US" altLang="zh-CN" sz="2100" dirty="0">
                <a:latin typeface="Arial" panose="020B0604020202020204" pitchFamily="34" charset="0"/>
                <a:cs typeface="+mn-ea"/>
                <a:sym typeface="Arial" panose="020B0604020202020204" pitchFamily="34" charset="0"/>
              </a:rPr>
              <a:t>C</a:t>
            </a:r>
            <a:r>
              <a:rPr lang="zh-CN" altLang="en-US" sz="2100" dirty="0">
                <a:latin typeface="Arial" panose="020B0604020202020204" pitchFamily="34" charset="0"/>
                <a:cs typeface="+mn-ea"/>
                <a:sym typeface="Arial" panose="020B0604020202020204" pitchFamily="34" charset="0"/>
              </a:rPr>
              <a:t>语言中使用</a:t>
            </a:r>
            <a:r>
              <a:rPr lang="zh-CN" altLang="en-US" sz="2100" dirty="0">
                <a:solidFill>
                  <a:srgbClr val="FF33CC"/>
                </a:solidFill>
                <a:latin typeface="Arial" panose="020B0604020202020204" pitchFamily="34" charset="0"/>
                <a:cs typeface="+mn-ea"/>
                <a:sym typeface="Arial" panose="020B0604020202020204" pitchFamily="34" charset="0"/>
              </a:rPr>
              <a:t>标识符</a:t>
            </a:r>
            <a:r>
              <a:rPr lang="zh-CN" altLang="en-US" sz="2100" dirty="0">
                <a:latin typeface="Arial" panose="020B0604020202020204" pitchFamily="34" charset="0"/>
                <a:cs typeface="+mn-ea"/>
                <a:sym typeface="Arial" panose="020B0604020202020204" pitchFamily="34" charset="0"/>
              </a:rPr>
              <a:t>作为</a:t>
            </a:r>
            <a:r>
              <a:rPr lang="zh-CN" altLang="en-US" sz="2100" dirty="0">
                <a:solidFill>
                  <a:srgbClr val="FF33CC"/>
                </a:solidFill>
                <a:latin typeface="Arial" panose="020B0604020202020204" pitchFamily="34" charset="0"/>
                <a:cs typeface="+mn-ea"/>
                <a:sym typeface="Arial" panose="020B0604020202020204" pitchFamily="34" charset="0"/>
              </a:rPr>
              <a:t>变量名字</a:t>
            </a:r>
            <a:r>
              <a:rPr lang="zh-CN" altLang="en-US" sz="2100" dirty="0">
                <a:latin typeface="Arial" panose="020B0604020202020204" pitchFamily="34" charset="0"/>
                <a:cs typeface="+mn-ea"/>
                <a:sym typeface="Arial" panose="020B0604020202020204" pitchFamily="34" charset="0"/>
              </a:rPr>
              <a:t>。</a:t>
            </a:r>
            <a:endParaRPr lang="zh-CN" altLang="en-US" sz="1800" dirty="0">
              <a:latin typeface="Arial" panose="020B0604020202020204" pitchFamily="34" charset="0"/>
              <a:cs typeface="+mn-ea"/>
              <a:sym typeface="Arial" panose="020B0604020202020204" pitchFamily="34" charset="0"/>
            </a:endParaRPr>
          </a:p>
        </p:txBody>
      </p:sp>
      <p:grpSp>
        <p:nvGrpSpPr>
          <p:cNvPr id="27" name="Group 2"/>
          <p:cNvGrpSpPr>
            <a:grpSpLocks/>
          </p:cNvGrpSpPr>
          <p:nvPr/>
        </p:nvGrpSpPr>
        <p:grpSpPr bwMode="auto">
          <a:xfrm>
            <a:off x="3930254" y="1593058"/>
            <a:ext cx="2099072" cy="3824288"/>
            <a:chOff x="3301" y="762"/>
            <a:chExt cx="1763" cy="3212"/>
          </a:xfrm>
        </p:grpSpPr>
        <p:grpSp>
          <p:nvGrpSpPr>
            <p:cNvPr id="28" name="Group 3"/>
            <p:cNvGrpSpPr>
              <a:grpSpLocks/>
            </p:cNvGrpSpPr>
            <p:nvPr/>
          </p:nvGrpSpPr>
          <p:grpSpPr bwMode="auto">
            <a:xfrm>
              <a:off x="3301" y="762"/>
              <a:ext cx="1763" cy="3212"/>
              <a:chOff x="3301" y="753"/>
              <a:chExt cx="1763" cy="3212"/>
            </a:xfrm>
          </p:grpSpPr>
          <p:sp>
            <p:nvSpPr>
              <p:cNvPr id="30" name="Rectangle 4"/>
              <p:cNvSpPr>
                <a:spLocks noChangeArrowheads="1"/>
              </p:cNvSpPr>
              <p:nvPr/>
            </p:nvSpPr>
            <p:spPr bwMode="auto">
              <a:xfrm>
                <a:off x="3852" y="1081"/>
                <a:ext cx="1211" cy="2212"/>
              </a:xfrm>
              <a:prstGeom prst="rect">
                <a:avLst/>
              </a:prstGeom>
              <a:solidFill>
                <a:srgbClr val="CCFFFF"/>
              </a:solidFill>
              <a:ln w="38100">
                <a:solidFill>
                  <a:srgbClr val="800080"/>
                </a:solidFill>
                <a:miter lim="800000"/>
                <a:headEnd/>
                <a:tailEnd/>
              </a:ln>
              <a:effectLst>
                <a:outerShdw dist="107763" dir="2700000" algn="ctr" rotWithShape="0">
                  <a:schemeClr val="bg2">
                    <a:alpha val="50000"/>
                  </a:schemeClr>
                </a:outerShdw>
              </a:effectLst>
            </p:spPr>
            <p:txBody>
              <a:bodyPr wrap="none" anchor="ctr"/>
              <a:lstStyle/>
              <a:p>
                <a:pPr defTabSz="685800" eaLnBrk="0" hangingPunct="0"/>
                <a:endParaRPr lang="zh-CN" altLang="zh-CN" sz="1500" b="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Line 5"/>
              <p:cNvSpPr>
                <a:spLocks noChangeShapeType="1"/>
              </p:cNvSpPr>
              <p:nvPr/>
            </p:nvSpPr>
            <p:spPr bwMode="auto">
              <a:xfrm>
                <a:off x="3852" y="1336"/>
                <a:ext cx="121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Line 6"/>
              <p:cNvSpPr>
                <a:spLocks noChangeShapeType="1"/>
              </p:cNvSpPr>
              <p:nvPr/>
            </p:nvSpPr>
            <p:spPr bwMode="auto">
              <a:xfrm>
                <a:off x="3852" y="1747"/>
                <a:ext cx="121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Line 7"/>
              <p:cNvSpPr>
                <a:spLocks noChangeShapeType="1"/>
              </p:cNvSpPr>
              <p:nvPr/>
            </p:nvSpPr>
            <p:spPr bwMode="auto">
              <a:xfrm>
                <a:off x="3852" y="2003"/>
                <a:ext cx="12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Line 8"/>
              <p:cNvSpPr>
                <a:spLocks noChangeShapeType="1"/>
              </p:cNvSpPr>
              <p:nvPr/>
            </p:nvSpPr>
            <p:spPr bwMode="auto">
              <a:xfrm>
                <a:off x="3852" y="2236"/>
                <a:ext cx="121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Line 9"/>
              <p:cNvSpPr>
                <a:spLocks noChangeShapeType="1"/>
              </p:cNvSpPr>
              <p:nvPr/>
            </p:nvSpPr>
            <p:spPr bwMode="auto">
              <a:xfrm>
                <a:off x="3852" y="2491"/>
                <a:ext cx="121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 Box 10"/>
              <p:cNvSpPr txBox="1">
                <a:spLocks noChangeArrowheads="1"/>
              </p:cNvSpPr>
              <p:nvPr/>
            </p:nvSpPr>
            <p:spPr bwMode="auto">
              <a:xfrm>
                <a:off x="4311" y="1349"/>
                <a:ext cx="349"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pPr defTabSz="685800" eaLnBrk="0" hangingPunct="0"/>
                <a:r>
                  <a:rPr lang="en-US" altLang="zh-CN" sz="150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37" name="Text Box 11"/>
              <p:cNvSpPr txBox="1">
                <a:spLocks noChangeArrowheads="1"/>
              </p:cNvSpPr>
              <p:nvPr/>
            </p:nvSpPr>
            <p:spPr bwMode="auto">
              <a:xfrm>
                <a:off x="4189" y="753"/>
                <a:ext cx="44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685800" eaLnBrk="0" hangingPunct="0"/>
                <a:r>
                  <a:rPr lang="zh-CN" altLang="en-US" sz="1350" u="sng">
                    <a:solidFill>
                      <a:srgbClr val="FF3399"/>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内存</a:t>
                </a:r>
              </a:p>
            </p:txBody>
          </p:sp>
          <p:sp>
            <p:nvSpPr>
              <p:cNvPr id="38" name="Line 12"/>
              <p:cNvSpPr>
                <a:spLocks noChangeShapeType="1"/>
              </p:cNvSpPr>
              <p:nvPr/>
            </p:nvSpPr>
            <p:spPr bwMode="auto">
              <a:xfrm>
                <a:off x="3852" y="3013"/>
                <a:ext cx="121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9" name="Group 13"/>
              <p:cNvGrpSpPr>
                <a:grpSpLocks/>
              </p:cNvGrpSpPr>
              <p:nvPr/>
            </p:nvGrpSpPr>
            <p:grpSpPr bwMode="auto">
              <a:xfrm>
                <a:off x="3301" y="1062"/>
                <a:ext cx="525" cy="2631"/>
                <a:chOff x="3301" y="1062"/>
                <a:chExt cx="525" cy="2631"/>
              </a:xfrm>
            </p:grpSpPr>
            <p:sp>
              <p:nvSpPr>
                <p:cNvPr id="43" name="Text Box 14"/>
                <p:cNvSpPr txBox="1">
                  <a:spLocks noChangeArrowheads="1"/>
                </p:cNvSpPr>
                <p:nvPr/>
              </p:nvSpPr>
              <p:spPr bwMode="auto">
                <a:xfrm>
                  <a:off x="3301" y="1740"/>
                  <a:ext cx="51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685800" eaLnBrk="0" hangingPunct="0"/>
                  <a:r>
                    <a:rPr lang="en-US" altLang="zh-CN" sz="150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2000</a:t>
                  </a:r>
                </a:p>
              </p:txBody>
            </p:sp>
            <p:sp>
              <p:nvSpPr>
                <p:cNvPr id="44" name="Text Box 15"/>
                <p:cNvSpPr txBox="1">
                  <a:spLocks noChangeArrowheads="1"/>
                </p:cNvSpPr>
                <p:nvPr/>
              </p:nvSpPr>
              <p:spPr bwMode="auto">
                <a:xfrm>
                  <a:off x="3301" y="1977"/>
                  <a:ext cx="51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685800" eaLnBrk="0" hangingPunct="0"/>
                  <a:r>
                    <a:rPr lang="en-US" altLang="zh-CN" sz="150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2001</a:t>
                  </a:r>
                </a:p>
              </p:txBody>
            </p:sp>
            <p:sp>
              <p:nvSpPr>
                <p:cNvPr id="45" name="Text Box 16"/>
                <p:cNvSpPr txBox="1">
                  <a:spLocks noChangeArrowheads="1"/>
                </p:cNvSpPr>
                <p:nvPr/>
              </p:nvSpPr>
              <p:spPr bwMode="auto">
                <a:xfrm>
                  <a:off x="3301" y="2222"/>
                  <a:ext cx="51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685800" eaLnBrk="0" hangingPunct="0"/>
                  <a:r>
                    <a:rPr lang="en-US" altLang="zh-CN" sz="150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2002</a:t>
                  </a:r>
                </a:p>
              </p:txBody>
            </p:sp>
            <p:sp>
              <p:nvSpPr>
                <p:cNvPr id="46" name="Text Box 17"/>
                <p:cNvSpPr txBox="1">
                  <a:spLocks noChangeArrowheads="1"/>
                </p:cNvSpPr>
                <p:nvPr/>
              </p:nvSpPr>
              <p:spPr bwMode="auto">
                <a:xfrm>
                  <a:off x="3310" y="3013"/>
                  <a:ext cx="51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685800" eaLnBrk="0" hangingPunct="0"/>
                  <a:r>
                    <a:rPr lang="en-US" altLang="zh-CN" sz="150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2005</a:t>
                  </a:r>
                </a:p>
              </p:txBody>
            </p:sp>
            <p:sp>
              <p:nvSpPr>
                <p:cNvPr id="47" name="Text Box 18"/>
                <p:cNvSpPr txBox="1">
                  <a:spLocks noChangeArrowheads="1"/>
                </p:cNvSpPr>
                <p:nvPr/>
              </p:nvSpPr>
              <p:spPr bwMode="auto">
                <a:xfrm>
                  <a:off x="3408" y="1062"/>
                  <a:ext cx="245"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685800" eaLnBrk="0" hangingPunct="0"/>
                  <a:r>
                    <a:rPr lang="en-US" altLang="zh-CN" sz="150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0</a:t>
                  </a:r>
                </a:p>
              </p:txBody>
            </p:sp>
            <p:sp>
              <p:nvSpPr>
                <p:cNvPr id="48" name="Text Box 19"/>
                <p:cNvSpPr txBox="1">
                  <a:spLocks noChangeArrowheads="1"/>
                </p:cNvSpPr>
                <p:nvPr/>
              </p:nvSpPr>
              <p:spPr bwMode="auto">
                <a:xfrm>
                  <a:off x="3301" y="2474"/>
                  <a:ext cx="51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685800" eaLnBrk="0" hangingPunct="0"/>
                  <a:r>
                    <a:rPr lang="en-US" altLang="zh-CN" sz="150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2003</a:t>
                  </a:r>
                </a:p>
              </p:txBody>
            </p:sp>
            <p:sp>
              <p:nvSpPr>
                <p:cNvPr id="49" name="Text Box 20"/>
                <p:cNvSpPr txBox="1">
                  <a:spLocks noChangeArrowheads="1"/>
                </p:cNvSpPr>
                <p:nvPr/>
              </p:nvSpPr>
              <p:spPr bwMode="auto">
                <a:xfrm>
                  <a:off x="3302" y="2736"/>
                  <a:ext cx="51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685800" eaLnBrk="0" hangingPunct="0"/>
                  <a:r>
                    <a:rPr lang="en-US" altLang="zh-CN" sz="150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2004</a:t>
                  </a:r>
                </a:p>
              </p:txBody>
            </p:sp>
            <p:sp>
              <p:nvSpPr>
                <p:cNvPr id="50" name="Text Box 21"/>
                <p:cNvSpPr txBox="1">
                  <a:spLocks noChangeArrowheads="1"/>
                </p:cNvSpPr>
                <p:nvPr/>
              </p:nvSpPr>
              <p:spPr bwMode="auto">
                <a:xfrm>
                  <a:off x="3404" y="1326"/>
                  <a:ext cx="349"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pPr defTabSz="685800" eaLnBrk="0" hangingPunct="0"/>
                  <a:r>
                    <a:rPr lang="en-US" altLang="zh-CN" sz="150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51" name="Text Box 22"/>
                <p:cNvSpPr txBox="1">
                  <a:spLocks noChangeArrowheads="1"/>
                </p:cNvSpPr>
                <p:nvPr/>
              </p:nvSpPr>
              <p:spPr bwMode="auto">
                <a:xfrm>
                  <a:off x="3431" y="3321"/>
                  <a:ext cx="349"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pPr defTabSz="685800" eaLnBrk="0" hangingPunct="0"/>
                  <a:r>
                    <a:rPr lang="en-US" altLang="zh-CN" sz="150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a:t>
                  </a:r>
                </a:p>
              </p:txBody>
            </p:sp>
          </p:grpSp>
          <p:grpSp>
            <p:nvGrpSpPr>
              <p:cNvPr id="40" name="Group 23"/>
              <p:cNvGrpSpPr>
                <a:grpSpLocks/>
              </p:cNvGrpSpPr>
              <p:nvPr/>
            </p:nvGrpSpPr>
            <p:grpSpPr bwMode="auto">
              <a:xfrm>
                <a:off x="3840" y="2749"/>
                <a:ext cx="1224" cy="1216"/>
                <a:chOff x="3840" y="2749"/>
                <a:chExt cx="1224" cy="1216"/>
              </a:xfrm>
            </p:grpSpPr>
            <p:sp>
              <p:nvSpPr>
                <p:cNvPr id="41" name="Line 24"/>
                <p:cNvSpPr>
                  <a:spLocks noChangeShapeType="1"/>
                </p:cNvSpPr>
                <p:nvPr/>
              </p:nvSpPr>
              <p:spPr bwMode="auto">
                <a:xfrm>
                  <a:off x="3840" y="2749"/>
                  <a:ext cx="121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25"/>
                <p:cNvSpPr>
                  <a:spLocks/>
                </p:cNvSpPr>
                <p:nvPr/>
              </p:nvSpPr>
              <p:spPr bwMode="auto">
                <a:xfrm>
                  <a:off x="3844" y="3293"/>
                  <a:ext cx="1220"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rgbClr val="800080"/>
                  </a:solidFill>
                  <a:round/>
                  <a:headEnd/>
                  <a:tailEnd/>
                </a:ln>
                <a:effectLst>
                  <a:outerShdw dist="107763" dir="2700000" algn="ctr" rotWithShape="0">
                    <a:schemeClr val="bg2">
                      <a:alpha val="50000"/>
                    </a:schemeClr>
                  </a:outerShdw>
                </a:effec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29" name="Text Box 26"/>
            <p:cNvSpPr txBox="1">
              <a:spLocks noChangeArrowheads="1"/>
            </p:cNvSpPr>
            <p:nvPr/>
          </p:nvSpPr>
          <p:spPr bwMode="auto">
            <a:xfrm>
              <a:off x="4322" y="3326"/>
              <a:ext cx="349"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pPr defTabSz="685800" eaLnBrk="0" hangingPunct="0"/>
              <a:r>
                <a:rPr lang="en-US" altLang="zh-CN" sz="150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a:t>
              </a:r>
            </a:p>
          </p:txBody>
        </p:sp>
      </p:grpSp>
      <p:grpSp>
        <p:nvGrpSpPr>
          <p:cNvPr id="52" name="Group 32"/>
          <p:cNvGrpSpPr>
            <a:grpSpLocks/>
          </p:cNvGrpSpPr>
          <p:nvPr/>
        </p:nvGrpSpPr>
        <p:grpSpPr bwMode="auto">
          <a:xfrm>
            <a:off x="448866" y="1594248"/>
            <a:ext cx="3187303" cy="3813573"/>
            <a:chOff x="350" y="619"/>
            <a:chExt cx="2677" cy="3203"/>
          </a:xfrm>
        </p:grpSpPr>
        <p:grpSp>
          <p:nvGrpSpPr>
            <p:cNvPr id="53" name="Group 33"/>
            <p:cNvGrpSpPr>
              <a:grpSpLocks/>
            </p:cNvGrpSpPr>
            <p:nvPr/>
          </p:nvGrpSpPr>
          <p:grpSpPr bwMode="auto">
            <a:xfrm>
              <a:off x="350" y="889"/>
              <a:ext cx="2677" cy="2933"/>
              <a:chOff x="458" y="754"/>
              <a:chExt cx="2677" cy="2933"/>
            </a:xfrm>
          </p:grpSpPr>
          <p:sp>
            <p:nvSpPr>
              <p:cNvPr id="55" name="Rectangle 34"/>
              <p:cNvSpPr>
                <a:spLocks noChangeArrowheads="1"/>
              </p:cNvSpPr>
              <p:nvPr/>
            </p:nvSpPr>
            <p:spPr bwMode="auto">
              <a:xfrm>
                <a:off x="775" y="1344"/>
                <a:ext cx="1950" cy="2268"/>
              </a:xfrm>
              <a:prstGeom prst="rect">
                <a:avLst/>
              </a:prstGeom>
              <a:solidFill>
                <a:srgbClr val="FFFFFF"/>
              </a:solidFill>
              <a:ln w="38100">
                <a:solidFill>
                  <a:srgbClr val="0000FF"/>
                </a:solidFill>
                <a:miter lim="800000"/>
                <a:headEnd/>
                <a:tailEnd/>
              </a:ln>
              <a:effectLst>
                <a:outerShdw dist="107763" dir="2700000" algn="ctr" rotWithShape="0">
                  <a:schemeClr val="bg2">
                    <a:alpha val="50000"/>
                  </a:schemeClr>
                </a:outerShdw>
              </a:effec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6" name="Group 35"/>
              <p:cNvGrpSpPr>
                <a:grpSpLocks/>
              </p:cNvGrpSpPr>
              <p:nvPr/>
            </p:nvGrpSpPr>
            <p:grpSpPr bwMode="auto">
              <a:xfrm>
                <a:off x="458" y="754"/>
                <a:ext cx="2677" cy="806"/>
                <a:chOff x="1177" y="1882"/>
                <a:chExt cx="2895" cy="503"/>
              </a:xfrm>
            </p:grpSpPr>
            <p:sp>
              <p:nvSpPr>
                <p:cNvPr id="99" name="Line 36"/>
                <p:cNvSpPr>
                  <a:spLocks noChangeShapeType="1"/>
                </p:cNvSpPr>
                <p:nvPr/>
              </p:nvSpPr>
              <p:spPr bwMode="auto">
                <a:xfrm flipH="1">
                  <a:off x="1177" y="1882"/>
                  <a:ext cx="1417" cy="472"/>
                </a:xfrm>
                <a:prstGeom prst="line">
                  <a:avLst/>
                </a:prstGeom>
                <a:noFill/>
                <a:ln w="38100">
                  <a:solidFill>
                    <a:srgbClr val="0000FF"/>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spAutoFit/>
                </a:bodyP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Line 37"/>
                <p:cNvSpPr>
                  <a:spLocks noChangeShapeType="1"/>
                </p:cNvSpPr>
                <p:nvPr/>
              </p:nvSpPr>
              <p:spPr bwMode="auto">
                <a:xfrm>
                  <a:off x="2586" y="1890"/>
                  <a:ext cx="1486" cy="495"/>
                </a:xfrm>
                <a:prstGeom prst="line">
                  <a:avLst/>
                </a:prstGeom>
                <a:noFill/>
                <a:ln w="38100">
                  <a:solidFill>
                    <a:srgbClr val="0000FF"/>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nchor="ctr">
                  <a:spAutoFit/>
                </a:bodyP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7" name="Group 38"/>
              <p:cNvGrpSpPr>
                <a:grpSpLocks/>
              </p:cNvGrpSpPr>
              <p:nvPr/>
            </p:nvGrpSpPr>
            <p:grpSpPr bwMode="auto">
              <a:xfrm>
                <a:off x="785" y="3221"/>
                <a:ext cx="1717" cy="466"/>
                <a:chOff x="785" y="3221"/>
                <a:chExt cx="1717" cy="466"/>
              </a:xfrm>
            </p:grpSpPr>
            <p:grpSp>
              <p:nvGrpSpPr>
                <p:cNvPr id="93" name="Group 39"/>
                <p:cNvGrpSpPr>
                  <a:grpSpLocks/>
                </p:cNvGrpSpPr>
                <p:nvPr/>
              </p:nvGrpSpPr>
              <p:grpSpPr bwMode="auto">
                <a:xfrm>
                  <a:off x="785" y="3221"/>
                  <a:ext cx="890" cy="271"/>
                  <a:chOff x="785" y="3221"/>
                  <a:chExt cx="890" cy="271"/>
                </a:xfrm>
              </p:grpSpPr>
              <p:sp>
                <p:nvSpPr>
                  <p:cNvPr id="97" name="Rectangle 40"/>
                  <p:cNvSpPr>
                    <a:spLocks noChangeArrowheads="1"/>
                  </p:cNvSpPr>
                  <p:nvPr/>
                </p:nvSpPr>
                <p:spPr bwMode="auto">
                  <a:xfrm>
                    <a:off x="1176" y="3249"/>
                    <a:ext cx="499"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Text Box 41"/>
                  <p:cNvSpPr txBox="1">
                    <a:spLocks noChangeArrowheads="1"/>
                  </p:cNvSpPr>
                  <p:nvPr/>
                </p:nvSpPr>
                <p:spPr bwMode="auto">
                  <a:xfrm>
                    <a:off x="785" y="3221"/>
                    <a:ext cx="4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a:spcBef>
                        <a:spcPct val="50000"/>
                      </a:spcBef>
                    </a:pPr>
                    <a:r>
                      <a:rPr lang="en-US" altLang="zh-CN" sz="1500" b="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101</a:t>
                    </a:r>
                  </a:p>
                </p:txBody>
              </p:sp>
            </p:grpSp>
            <p:grpSp>
              <p:nvGrpSpPr>
                <p:cNvPr id="94" name="Group 42"/>
                <p:cNvGrpSpPr>
                  <a:grpSpLocks/>
                </p:cNvGrpSpPr>
                <p:nvPr/>
              </p:nvGrpSpPr>
              <p:grpSpPr bwMode="auto">
                <a:xfrm>
                  <a:off x="1653" y="3222"/>
                  <a:ext cx="849" cy="465"/>
                  <a:chOff x="752" y="3221"/>
                  <a:chExt cx="849" cy="465"/>
                </a:xfrm>
              </p:grpSpPr>
              <p:sp>
                <p:nvSpPr>
                  <p:cNvPr id="95" name="Rectangle 43"/>
                  <p:cNvSpPr>
                    <a:spLocks noChangeArrowheads="1"/>
                  </p:cNvSpPr>
                  <p:nvPr/>
                </p:nvSpPr>
                <p:spPr bwMode="auto">
                  <a:xfrm>
                    <a:off x="1102" y="3249"/>
                    <a:ext cx="499" cy="22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Text Box 44"/>
                  <p:cNvSpPr txBox="1">
                    <a:spLocks noChangeArrowheads="1"/>
                  </p:cNvSpPr>
                  <p:nvPr/>
                </p:nvSpPr>
                <p:spPr bwMode="auto">
                  <a:xfrm>
                    <a:off x="752" y="3221"/>
                    <a:ext cx="386"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685800">
                      <a:spcBef>
                        <a:spcPct val="50000"/>
                      </a:spcBef>
                    </a:pPr>
                    <a:r>
                      <a:rPr lang="en-US" altLang="zh-CN" sz="1500" b="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102</a:t>
                    </a:r>
                  </a:p>
                </p:txBody>
              </p:sp>
            </p:grpSp>
          </p:grpSp>
          <p:grpSp>
            <p:nvGrpSpPr>
              <p:cNvPr id="58" name="Group 45"/>
              <p:cNvGrpSpPr>
                <a:grpSpLocks/>
              </p:cNvGrpSpPr>
              <p:nvPr/>
            </p:nvGrpSpPr>
            <p:grpSpPr bwMode="auto">
              <a:xfrm>
                <a:off x="795" y="2889"/>
                <a:ext cx="1717" cy="272"/>
                <a:chOff x="785" y="3221"/>
                <a:chExt cx="1717" cy="272"/>
              </a:xfrm>
            </p:grpSpPr>
            <p:grpSp>
              <p:nvGrpSpPr>
                <p:cNvPr id="87" name="Group 46"/>
                <p:cNvGrpSpPr>
                  <a:grpSpLocks/>
                </p:cNvGrpSpPr>
                <p:nvPr/>
              </p:nvGrpSpPr>
              <p:grpSpPr bwMode="auto">
                <a:xfrm>
                  <a:off x="785" y="3221"/>
                  <a:ext cx="890" cy="271"/>
                  <a:chOff x="785" y="3221"/>
                  <a:chExt cx="890" cy="271"/>
                </a:xfrm>
              </p:grpSpPr>
              <p:sp>
                <p:nvSpPr>
                  <p:cNvPr id="91" name="Rectangle 47"/>
                  <p:cNvSpPr>
                    <a:spLocks noChangeArrowheads="1"/>
                  </p:cNvSpPr>
                  <p:nvPr/>
                </p:nvSpPr>
                <p:spPr bwMode="auto">
                  <a:xfrm>
                    <a:off x="1176" y="3249"/>
                    <a:ext cx="499"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Text Box 48"/>
                  <p:cNvSpPr txBox="1">
                    <a:spLocks noChangeArrowheads="1"/>
                  </p:cNvSpPr>
                  <p:nvPr/>
                </p:nvSpPr>
                <p:spPr bwMode="auto">
                  <a:xfrm>
                    <a:off x="785" y="3221"/>
                    <a:ext cx="4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a:spcBef>
                        <a:spcPct val="50000"/>
                      </a:spcBef>
                    </a:pPr>
                    <a:r>
                      <a:rPr lang="en-US" altLang="zh-CN" sz="1500" b="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201</a:t>
                    </a:r>
                  </a:p>
                </p:txBody>
              </p:sp>
            </p:grpSp>
            <p:grpSp>
              <p:nvGrpSpPr>
                <p:cNvPr id="88" name="Group 49"/>
                <p:cNvGrpSpPr>
                  <a:grpSpLocks/>
                </p:cNvGrpSpPr>
                <p:nvPr/>
              </p:nvGrpSpPr>
              <p:grpSpPr bwMode="auto">
                <a:xfrm>
                  <a:off x="1653" y="3222"/>
                  <a:ext cx="849" cy="271"/>
                  <a:chOff x="752" y="3221"/>
                  <a:chExt cx="849" cy="271"/>
                </a:xfrm>
              </p:grpSpPr>
              <p:sp>
                <p:nvSpPr>
                  <p:cNvPr id="89" name="Rectangle 50"/>
                  <p:cNvSpPr>
                    <a:spLocks noChangeArrowheads="1"/>
                  </p:cNvSpPr>
                  <p:nvPr/>
                </p:nvSpPr>
                <p:spPr bwMode="auto">
                  <a:xfrm>
                    <a:off x="1102" y="3249"/>
                    <a:ext cx="499"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Text Box 51"/>
                  <p:cNvSpPr txBox="1">
                    <a:spLocks noChangeArrowheads="1"/>
                  </p:cNvSpPr>
                  <p:nvPr/>
                </p:nvSpPr>
                <p:spPr bwMode="auto">
                  <a:xfrm>
                    <a:off x="752" y="3221"/>
                    <a:ext cx="4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a:spcBef>
                        <a:spcPct val="50000"/>
                      </a:spcBef>
                    </a:pPr>
                    <a:r>
                      <a:rPr lang="en-US" altLang="zh-CN" sz="1500" b="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202</a:t>
                    </a:r>
                  </a:p>
                </p:txBody>
              </p:sp>
            </p:grpSp>
          </p:grpSp>
          <p:grpSp>
            <p:nvGrpSpPr>
              <p:cNvPr id="59" name="Group 52"/>
              <p:cNvGrpSpPr>
                <a:grpSpLocks/>
              </p:cNvGrpSpPr>
              <p:nvPr/>
            </p:nvGrpSpPr>
            <p:grpSpPr bwMode="auto">
              <a:xfrm>
                <a:off x="805" y="2548"/>
                <a:ext cx="1717" cy="272"/>
                <a:chOff x="785" y="3221"/>
                <a:chExt cx="1717" cy="272"/>
              </a:xfrm>
            </p:grpSpPr>
            <p:grpSp>
              <p:nvGrpSpPr>
                <p:cNvPr id="81" name="Group 53"/>
                <p:cNvGrpSpPr>
                  <a:grpSpLocks/>
                </p:cNvGrpSpPr>
                <p:nvPr/>
              </p:nvGrpSpPr>
              <p:grpSpPr bwMode="auto">
                <a:xfrm>
                  <a:off x="785" y="3221"/>
                  <a:ext cx="890" cy="271"/>
                  <a:chOff x="785" y="3221"/>
                  <a:chExt cx="890" cy="271"/>
                </a:xfrm>
              </p:grpSpPr>
              <p:sp>
                <p:nvSpPr>
                  <p:cNvPr id="85" name="Rectangle 54"/>
                  <p:cNvSpPr>
                    <a:spLocks noChangeArrowheads="1"/>
                  </p:cNvSpPr>
                  <p:nvPr/>
                </p:nvSpPr>
                <p:spPr bwMode="auto">
                  <a:xfrm>
                    <a:off x="1176" y="3249"/>
                    <a:ext cx="499"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 Box 55"/>
                  <p:cNvSpPr txBox="1">
                    <a:spLocks noChangeArrowheads="1"/>
                  </p:cNvSpPr>
                  <p:nvPr/>
                </p:nvSpPr>
                <p:spPr bwMode="auto">
                  <a:xfrm>
                    <a:off x="785" y="3221"/>
                    <a:ext cx="4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a:spcBef>
                        <a:spcPct val="50000"/>
                      </a:spcBef>
                    </a:pPr>
                    <a:r>
                      <a:rPr lang="en-US" altLang="zh-CN" sz="1500" b="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301</a:t>
                    </a:r>
                  </a:p>
                </p:txBody>
              </p:sp>
            </p:grpSp>
            <p:grpSp>
              <p:nvGrpSpPr>
                <p:cNvPr id="82" name="Group 56"/>
                <p:cNvGrpSpPr>
                  <a:grpSpLocks/>
                </p:cNvGrpSpPr>
                <p:nvPr/>
              </p:nvGrpSpPr>
              <p:grpSpPr bwMode="auto">
                <a:xfrm>
                  <a:off x="1653" y="3222"/>
                  <a:ext cx="849" cy="271"/>
                  <a:chOff x="752" y="3221"/>
                  <a:chExt cx="849" cy="271"/>
                </a:xfrm>
              </p:grpSpPr>
              <p:sp>
                <p:nvSpPr>
                  <p:cNvPr id="83" name="Rectangle 57"/>
                  <p:cNvSpPr>
                    <a:spLocks noChangeArrowheads="1"/>
                  </p:cNvSpPr>
                  <p:nvPr/>
                </p:nvSpPr>
                <p:spPr bwMode="auto">
                  <a:xfrm>
                    <a:off x="1102" y="3249"/>
                    <a:ext cx="499"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Text Box 58"/>
                  <p:cNvSpPr txBox="1">
                    <a:spLocks noChangeArrowheads="1"/>
                  </p:cNvSpPr>
                  <p:nvPr/>
                </p:nvSpPr>
                <p:spPr bwMode="auto">
                  <a:xfrm>
                    <a:off x="752" y="3221"/>
                    <a:ext cx="4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a:spcBef>
                        <a:spcPct val="50000"/>
                      </a:spcBef>
                    </a:pPr>
                    <a:r>
                      <a:rPr lang="en-US" altLang="zh-CN" sz="1500" b="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302</a:t>
                    </a:r>
                  </a:p>
                </p:txBody>
              </p:sp>
            </p:grpSp>
          </p:grpSp>
          <p:grpSp>
            <p:nvGrpSpPr>
              <p:cNvPr id="60" name="Group 59"/>
              <p:cNvGrpSpPr>
                <a:grpSpLocks/>
              </p:cNvGrpSpPr>
              <p:nvPr/>
            </p:nvGrpSpPr>
            <p:grpSpPr bwMode="auto">
              <a:xfrm>
                <a:off x="806" y="2189"/>
                <a:ext cx="1717" cy="272"/>
                <a:chOff x="785" y="3221"/>
                <a:chExt cx="1717" cy="272"/>
              </a:xfrm>
            </p:grpSpPr>
            <p:grpSp>
              <p:nvGrpSpPr>
                <p:cNvPr id="75" name="Group 60"/>
                <p:cNvGrpSpPr>
                  <a:grpSpLocks/>
                </p:cNvGrpSpPr>
                <p:nvPr/>
              </p:nvGrpSpPr>
              <p:grpSpPr bwMode="auto">
                <a:xfrm>
                  <a:off x="785" y="3221"/>
                  <a:ext cx="890" cy="271"/>
                  <a:chOff x="785" y="3221"/>
                  <a:chExt cx="890" cy="271"/>
                </a:xfrm>
              </p:grpSpPr>
              <p:sp>
                <p:nvSpPr>
                  <p:cNvPr id="79" name="Rectangle 61"/>
                  <p:cNvSpPr>
                    <a:spLocks noChangeArrowheads="1"/>
                  </p:cNvSpPr>
                  <p:nvPr/>
                </p:nvSpPr>
                <p:spPr bwMode="auto">
                  <a:xfrm>
                    <a:off x="1176" y="3249"/>
                    <a:ext cx="499"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Text Box 62"/>
                  <p:cNvSpPr txBox="1">
                    <a:spLocks noChangeArrowheads="1"/>
                  </p:cNvSpPr>
                  <p:nvPr/>
                </p:nvSpPr>
                <p:spPr bwMode="auto">
                  <a:xfrm>
                    <a:off x="785" y="3221"/>
                    <a:ext cx="4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a:spcBef>
                        <a:spcPct val="50000"/>
                      </a:spcBef>
                    </a:pPr>
                    <a:r>
                      <a:rPr lang="en-US" altLang="zh-CN" sz="1500" b="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401</a:t>
                    </a:r>
                  </a:p>
                </p:txBody>
              </p:sp>
            </p:grpSp>
            <p:grpSp>
              <p:nvGrpSpPr>
                <p:cNvPr id="76" name="Group 63"/>
                <p:cNvGrpSpPr>
                  <a:grpSpLocks/>
                </p:cNvGrpSpPr>
                <p:nvPr/>
              </p:nvGrpSpPr>
              <p:grpSpPr bwMode="auto">
                <a:xfrm>
                  <a:off x="1653" y="3222"/>
                  <a:ext cx="849" cy="271"/>
                  <a:chOff x="752" y="3221"/>
                  <a:chExt cx="849" cy="271"/>
                </a:xfrm>
              </p:grpSpPr>
              <p:sp>
                <p:nvSpPr>
                  <p:cNvPr id="77" name="Rectangle 64"/>
                  <p:cNvSpPr>
                    <a:spLocks noChangeArrowheads="1"/>
                  </p:cNvSpPr>
                  <p:nvPr/>
                </p:nvSpPr>
                <p:spPr bwMode="auto">
                  <a:xfrm>
                    <a:off x="1102" y="3249"/>
                    <a:ext cx="499"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Text Box 65"/>
                  <p:cNvSpPr txBox="1">
                    <a:spLocks noChangeArrowheads="1"/>
                  </p:cNvSpPr>
                  <p:nvPr/>
                </p:nvSpPr>
                <p:spPr bwMode="auto">
                  <a:xfrm>
                    <a:off x="752" y="3221"/>
                    <a:ext cx="4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a:spcBef>
                        <a:spcPct val="50000"/>
                      </a:spcBef>
                    </a:pPr>
                    <a:r>
                      <a:rPr lang="en-US" altLang="zh-CN" sz="1500" b="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402</a:t>
                    </a:r>
                  </a:p>
                </p:txBody>
              </p:sp>
            </p:grpSp>
          </p:grpSp>
          <p:grpSp>
            <p:nvGrpSpPr>
              <p:cNvPr id="61" name="Group 66"/>
              <p:cNvGrpSpPr>
                <a:grpSpLocks/>
              </p:cNvGrpSpPr>
              <p:nvPr/>
            </p:nvGrpSpPr>
            <p:grpSpPr bwMode="auto">
              <a:xfrm>
                <a:off x="798" y="1866"/>
                <a:ext cx="1717" cy="272"/>
                <a:chOff x="785" y="3221"/>
                <a:chExt cx="1717" cy="272"/>
              </a:xfrm>
            </p:grpSpPr>
            <p:grpSp>
              <p:nvGrpSpPr>
                <p:cNvPr id="69" name="Group 67"/>
                <p:cNvGrpSpPr>
                  <a:grpSpLocks/>
                </p:cNvGrpSpPr>
                <p:nvPr/>
              </p:nvGrpSpPr>
              <p:grpSpPr bwMode="auto">
                <a:xfrm>
                  <a:off x="785" y="3221"/>
                  <a:ext cx="890" cy="271"/>
                  <a:chOff x="785" y="3221"/>
                  <a:chExt cx="890" cy="271"/>
                </a:xfrm>
              </p:grpSpPr>
              <p:sp>
                <p:nvSpPr>
                  <p:cNvPr id="73" name="Rectangle 68"/>
                  <p:cNvSpPr>
                    <a:spLocks noChangeArrowheads="1"/>
                  </p:cNvSpPr>
                  <p:nvPr/>
                </p:nvSpPr>
                <p:spPr bwMode="auto">
                  <a:xfrm>
                    <a:off x="1176" y="3249"/>
                    <a:ext cx="499"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Text Box 69"/>
                  <p:cNvSpPr txBox="1">
                    <a:spLocks noChangeArrowheads="1"/>
                  </p:cNvSpPr>
                  <p:nvPr/>
                </p:nvSpPr>
                <p:spPr bwMode="auto">
                  <a:xfrm>
                    <a:off x="785" y="3221"/>
                    <a:ext cx="4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a:spcBef>
                        <a:spcPct val="50000"/>
                      </a:spcBef>
                    </a:pPr>
                    <a:r>
                      <a:rPr lang="en-US" altLang="zh-CN" sz="1500" b="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501</a:t>
                    </a:r>
                  </a:p>
                </p:txBody>
              </p:sp>
            </p:grpSp>
            <p:grpSp>
              <p:nvGrpSpPr>
                <p:cNvPr id="70" name="Group 70"/>
                <p:cNvGrpSpPr>
                  <a:grpSpLocks/>
                </p:cNvGrpSpPr>
                <p:nvPr/>
              </p:nvGrpSpPr>
              <p:grpSpPr bwMode="auto">
                <a:xfrm>
                  <a:off x="1653" y="3222"/>
                  <a:ext cx="849" cy="271"/>
                  <a:chOff x="752" y="3221"/>
                  <a:chExt cx="849" cy="271"/>
                </a:xfrm>
              </p:grpSpPr>
              <p:sp>
                <p:nvSpPr>
                  <p:cNvPr id="71" name="Rectangle 71"/>
                  <p:cNvSpPr>
                    <a:spLocks noChangeArrowheads="1"/>
                  </p:cNvSpPr>
                  <p:nvPr/>
                </p:nvSpPr>
                <p:spPr bwMode="auto">
                  <a:xfrm>
                    <a:off x="1102" y="3249"/>
                    <a:ext cx="499"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Text Box 72"/>
                  <p:cNvSpPr txBox="1">
                    <a:spLocks noChangeArrowheads="1"/>
                  </p:cNvSpPr>
                  <p:nvPr/>
                </p:nvSpPr>
                <p:spPr bwMode="auto">
                  <a:xfrm>
                    <a:off x="752" y="3221"/>
                    <a:ext cx="4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a:spcBef>
                        <a:spcPct val="50000"/>
                      </a:spcBef>
                    </a:pPr>
                    <a:r>
                      <a:rPr lang="en-US" altLang="zh-CN" sz="1500" b="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502</a:t>
                    </a:r>
                  </a:p>
                </p:txBody>
              </p:sp>
            </p:grpSp>
          </p:grpSp>
          <p:grpSp>
            <p:nvGrpSpPr>
              <p:cNvPr id="62" name="Group 73"/>
              <p:cNvGrpSpPr>
                <a:grpSpLocks/>
              </p:cNvGrpSpPr>
              <p:nvPr/>
            </p:nvGrpSpPr>
            <p:grpSpPr bwMode="auto">
              <a:xfrm>
                <a:off x="808" y="1534"/>
                <a:ext cx="1717" cy="272"/>
                <a:chOff x="785" y="3221"/>
                <a:chExt cx="1717" cy="272"/>
              </a:xfrm>
            </p:grpSpPr>
            <p:grpSp>
              <p:nvGrpSpPr>
                <p:cNvPr id="63" name="Group 74"/>
                <p:cNvGrpSpPr>
                  <a:grpSpLocks/>
                </p:cNvGrpSpPr>
                <p:nvPr/>
              </p:nvGrpSpPr>
              <p:grpSpPr bwMode="auto">
                <a:xfrm>
                  <a:off x="785" y="3221"/>
                  <a:ext cx="890" cy="271"/>
                  <a:chOff x="785" y="3221"/>
                  <a:chExt cx="890" cy="271"/>
                </a:xfrm>
              </p:grpSpPr>
              <p:sp>
                <p:nvSpPr>
                  <p:cNvPr id="67" name="Rectangle 75"/>
                  <p:cNvSpPr>
                    <a:spLocks noChangeArrowheads="1"/>
                  </p:cNvSpPr>
                  <p:nvPr/>
                </p:nvSpPr>
                <p:spPr bwMode="auto">
                  <a:xfrm>
                    <a:off x="1176" y="3249"/>
                    <a:ext cx="499"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 Box 76"/>
                  <p:cNvSpPr txBox="1">
                    <a:spLocks noChangeArrowheads="1"/>
                  </p:cNvSpPr>
                  <p:nvPr/>
                </p:nvSpPr>
                <p:spPr bwMode="auto">
                  <a:xfrm>
                    <a:off x="785" y="3221"/>
                    <a:ext cx="4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a:spcBef>
                        <a:spcPct val="50000"/>
                      </a:spcBef>
                    </a:pPr>
                    <a:r>
                      <a:rPr lang="en-US" altLang="zh-CN" sz="1500" b="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601</a:t>
                    </a:r>
                  </a:p>
                </p:txBody>
              </p:sp>
            </p:grpSp>
            <p:grpSp>
              <p:nvGrpSpPr>
                <p:cNvPr id="64" name="Group 77"/>
                <p:cNvGrpSpPr>
                  <a:grpSpLocks/>
                </p:cNvGrpSpPr>
                <p:nvPr/>
              </p:nvGrpSpPr>
              <p:grpSpPr bwMode="auto">
                <a:xfrm>
                  <a:off x="1653" y="3222"/>
                  <a:ext cx="849" cy="271"/>
                  <a:chOff x="752" y="3221"/>
                  <a:chExt cx="849" cy="271"/>
                </a:xfrm>
              </p:grpSpPr>
              <p:sp>
                <p:nvSpPr>
                  <p:cNvPr id="65" name="Rectangle 78"/>
                  <p:cNvSpPr>
                    <a:spLocks noChangeArrowheads="1"/>
                  </p:cNvSpPr>
                  <p:nvPr/>
                </p:nvSpPr>
                <p:spPr bwMode="auto">
                  <a:xfrm>
                    <a:off x="1102" y="3249"/>
                    <a:ext cx="499"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Text Box 79"/>
                  <p:cNvSpPr txBox="1">
                    <a:spLocks noChangeArrowheads="1"/>
                  </p:cNvSpPr>
                  <p:nvPr/>
                </p:nvSpPr>
                <p:spPr bwMode="auto">
                  <a:xfrm>
                    <a:off x="752" y="3221"/>
                    <a:ext cx="4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a:spcBef>
                        <a:spcPct val="50000"/>
                      </a:spcBef>
                    </a:pPr>
                    <a:r>
                      <a:rPr lang="en-US" altLang="zh-CN" sz="1500" b="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602</a:t>
                    </a:r>
                  </a:p>
                </p:txBody>
              </p:sp>
            </p:grpSp>
          </p:grpSp>
        </p:grpSp>
        <p:sp>
          <p:nvSpPr>
            <p:cNvPr id="54" name="Text Box 80"/>
            <p:cNvSpPr txBox="1">
              <a:spLocks noChangeArrowheads="1"/>
            </p:cNvSpPr>
            <p:nvPr/>
          </p:nvSpPr>
          <p:spPr bwMode="auto">
            <a:xfrm>
              <a:off x="1257" y="619"/>
              <a:ext cx="81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685800" eaLnBrk="0" hangingPunct="0"/>
              <a:r>
                <a:rPr lang="zh-CN" altLang="en-US" sz="1350" u="sng">
                  <a:solidFill>
                    <a:srgbClr val="FF3399"/>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教学楼</a:t>
              </a:r>
            </a:p>
          </p:txBody>
        </p:sp>
      </p:grpSp>
      <p:grpSp>
        <p:nvGrpSpPr>
          <p:cNvPr id="101" name="Group 81"/>
          <p:cNvGrpSpPr>
            <a:grpSpLocks/>
          </p:cNvGrpSpPr>
          <p:nvPr/>
        </p:nvGrpSpPr>
        <p:grpSpPr bwMode="auto">
          <a:xfrm>
            <a:off x="415529" y="4908948"/>
            <a:ext cx="1858565" cy="896540"/>
            <a:chOff x="349" y="3403"/>
            <a:chExt cx="1561" cy="753"/>
          </a:xfrm>
        </p:grpSpPr>
        <p:sp>
          <p:nvSpPr>
            <p:cNvPr id="102" name="Oval 82"/>
            <p:cNvSpPr>
              <a:spLocks noChangeArrowheads="1"/>
            </p:cNvSpPr>
            <p:nvPr/>
          </p:nvSpPr>
          <p:spPr bwMode="auto">
            <a:xfrm>
              <a:off x="1638" y="3403"/>
              <a:ext cx="272" cy="181"/>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AutoShape 83"/>
            <p:cNvSpPr>
              <a:spLocks/>
            </p:cNvSpPr>
            <p:nvPr/>
          </p:nvSpPr>
          <p:spPr bwMode="auto">
            <a:xfrm>
              <a:off x="349" y="3884"/>
              <a:ext cx="771" cy="272"/>
            </a:xfrm>
            <a:prstGeom prst="borderCallout2">
              <a:avLst>
                <a:gd name="adj1" fmla="val 26472"/>
                <a:gd name="adj2" fmla="val 106227"/>
                <a:gd name="adj3" fmla="val 26472"/>
                <a:gd name="adj4" fmla="val 138005"/>
                <a:gd name="adj5" fmla="val -120222"/>
                <a:gd name="adj6" fmla="val 169907"/>
              </a:avLst>
            </a:prstGeom>
            <a:gradFill rotWithShape="1">
              <a:gsLst>
                <a:gs pos="0">
                  <a:srgbClr val="00FFFF"/>
                </a:gs>
                <a:gs pos="100000">
                  <a:schemeClr val="bg1"/>
                </a:gs>
              </a:gsLst>
              <a:lin ang="5400000" scaled="1"/>
            </a:gradFill>
            <a:ln w="19050">
              <a:solidFill>
                <a:srgbClr val="0000FF"/>
              </a:solidFill>
              <a:miter lim="800000"/>
              <a:headEnd/>
              <a:tailEnd/>
            </a:ln>
            <a:effectLst>
              <a:outerShdw dist="107763" dir="2700000" algn="ctr" rotWithShape="0">
                <a:schemeClr val="bg2">
                  <a:alpha val="50000"/>
                </a:schemeClr>
              </a:outerShdw>
            </a:effectLst>
          </p:spPr>
          <p:txBody>
            <a:bodyPr/>
            <a:lstStyle/>
            <a:p>
              <a:pPr defTabSz="685800"/>
              <a:r>
                <a:rPr lang="zh-CN" altLang="en-US" sz="1350">
                  <a:solidFill>
                    <a:srgbClr val="CC0000"/>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教室号码</a:t>
              </a:r>
            </a:p>
          </p:txBody>
        </p:sp>
      </p:grpSp>
      <p:grpSp>
        <p:nvGrpSpPr>
          <p:cNvPr id="104" name="Group 84"/>
          <p:cNvGrpSpPr>
            <a:grpSpLocks/>
          </p:cNvGrpSpPr>
          <p:nvPr/>
        </p:nvGrpSpPr>
        <p:grpSpPr bwMode="auto">
          <a:xfrm>
            <a:off x="2877741" y="2013347"/>
            <a:ext cx="1588294" cy="1028700"/>
            <a:chOff x="2417" y="971"/>
            <a:chExt cx="1334" cy="864"/>
          </a:xfrm>
        </p:grpSpPr>
        <p:sp>
          <p:nvSpPr>
            <p:cNvPr id="105" name="Oval 85"/>
            <p:cNvSpPr>
              <a:spLocks noChangeArrowheads="1"/>
            </p:cNvSpPr>
            <p:nvPr/>
          </p:nvSpPr>
          <p:spPr bwMode="auto">
            <a:xfrm>
              <a:off x="3343" y="1653"/>
              <a:ext cx="408" cy="18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AutoShape 86"/>
            <p:cNvSpPr>
              <a:spLocks/>
            </p:cNvSpPr>
            <p:nvPr/>
          </p:nvSpPr>
          <p:spPr bwMode="auto">
            <a:xfrm>
              <a:off x="2417" y="971"/>
              <a:ext cx="771" cy="272"/>
            </a:xfrm>
            <a:prstGeom prst="borderCallout2">
              <a:avLst>
                <a:gd name="adj1" fmla="val 26472"/>
                <a:gd name="adj2" fmla="val 106227"/>
                <a:gd name="adj3" fmla="val 26472"/>
                <a:gd name="adj4" fmla="val 124255"/>
                <a:gd name="adj5" fmla="val 243750"/>
                <a:gd name="adj6" fmla="val 142412"/>
              </a:avLst>
            </a:prstGeom>
            <a:gradFill rotWithShape="1">
              <a:gsLst>
                <a:gs pos="0">
                  <a:srgbClr val="00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defTabSz="685800"/>
              <a:r>
                <a:rPr lang="zh-CN" altLang="en-US" sz="1350">
                  <a:solidFill>
                    <a:srgbClr val="CC0000"/>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存储地址</a:t>
              </a:r>
            </a:p>
          </p:txBody>
        </p:sp>
      </p:grpSp>
      <p:sp>
        <p:nvSpPr>
          <p:cNvPr id="107" name="Line 87"/>
          <p:cNvSpPr>
            <a:spLocks noChangeShapeType="1"/>
          </p:cNvSpPr>
          <p:nvPr/>
        </p:nvSpPr>
        <p:spPr bwMode="auto">
          <a:xfrm flipV="1">
            <a:off x="2208610" y="2943226"/>
            <a:ext cx="1760934" cy="1964531"/>
          </a:xfrm>
          <a:prstGeom prst="line">
            <a:avLst/>
          </a:prstGeom>
          <a:noFill/>
          <a:ln w="19050">
            <a:solidFill>
              <a:srgbClr val="00FF00"/>
            </a:solidFill>
            <a:round/>
            <a:headEnd type="triangle" w="med" len="me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AutoShape 88"/>
          <p:cNvSpPr>
            <a:spLocks/>
          </p:cNvSpPr>
          <p:nvPr/>
        </p:nvSpPr>
        <p:spPr bwMode="auto">
          <a:xfrm>
            <a:off x="1739504" y="5535216"/>
            <a:ext cx="631031" cy="323850"/>
          </a:xfrm>
          <a:prstGeom prst="borderCallout2">
            <a:avLst>
              <a:gd name="adj1" fmla="val 26472"/>
              <a:gd name="adj2" fmla="val 109056"/>
              <a:gd name="adj3" fmla="val 26472"/>
              <a:gd name="adj4" fmla="val 126417"/>
              <a:gd name="adj5" fmla="val -155514"/>
              <a:gd name="adj6" fmla="val 144153"/>
            </a:avLst>
          </a:prstGeom>
          <a:gradFill rotWithShape="1">
            <a:gsLst>
              <a:gs pos="0">
                <a:srgbClr val="00FFFF"/>
              </a:gs>
              <a:gs pos="100000">
                <a:schemeClr val="bg1"/>
              </a:gs>
            </a:gsLst>
            <a:lin ang="5400000" scaled="1"/>
          </a:gradFill>
          <a:ln w="19050">
            <a:solidFill>
              <a:srgbClr val="0000FF"/>
            </a:solidFill>
            <a:miter lim="800000"/>
            <a:headEnd/>
            <a:tailEnd/>
          </a:ln>
          <a:effectLst>
            <a:outerShdw dist="107763" dir="2700000" algn="ctr" rotWithShape="0">
              <a:schemeClr val="bg2">
                <a:alpha val="50000"/>
              </a:schemeClr>
            </a:outerShdw>
          </a:effectLst>
        </p:spPr>
        <p:txBody>
          <a:bodyPr/>
          <a:lstStyle/>
          <a:p>
            <a:pPr defTabSz="685800"/>
            <a:r>
              <a:rPr lang="zh-CN" altLang="en-US" sz="1350">
                <a:solidFill>
                  <a:srgbClr val="CC0000"/>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教室</a:t>
            </a:r>
          </a:p>
        </p:txBody>
      </p:sp>
      <p:grpSp>
        <p:nvGrpSpPr>
          <p:cNvPr id="109" name="Group 89"/>
          <p:cNvGrpSpPr>
            <a:grpSpLocks/>
          </p:cNvGrpSpPr>
          <p:nvPr/>
        </p:nvGrpSpPr>
        <p:grpSpPr bwMode="auto">
          <a:xfrm>
            <a:off x="4595812" y="2132410"/>
            <a:ext cx="2158604" cy="942975"/>
            <a:chOff x="3860" y="1071"/>
            <a:chExt cx="1813" cy="792"/>
          </a:xfrm>
        </p:grpSpPr>
        <p:sp>
          <p:nvSpPr>
            <p:cNvPr id="110" name="Rectangle 90"/>
            <p:cNvSpPr>
              <a:spLocks noChangeArrowheads="1"/>
            </p:cNvSpPr>
            <p:nvPr/>
          </p:nvSpPr>
          <p:spPr bwMode="auto">
            <a:xfrm>
              <a:off x="3860" y="1616"/>
              <a:ext cx="1190" cy="24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AutoShape 91"/>
            <p:cNvSpPr>
              <a:spLocks/>
            </p:cNvSpPr>
            <p:nvPr/>
          </p:nvSpPr>
          <p:spPr bwMode="auto">
            <a:xfrm>
              <a:off x="5175" y="1071"/>
              <a:ext cx="498" cy="408"/>
            </a:xfrm>
            <a:prstGeom prst="borderCallout2">
              <a:avLst>
                <a:gd name="adj1" fmla="val 17648"/>
                <a:gd name="adj2" fmla="val -9639"/>
                <a:gd name="adj3" fmla="val 17648"/>
                <a:gd name="adj4" fmla="val -39560"/>
                <a:gd name="adj5" fmla="val 155148"/>
                <a:gd name="adj6" fmla="val -70481"/>
              </a:avLst>
            </a:prstGeom>
            <a:gradFill rotWithShape="1">
              <a:gsLst>
                <a:gs pos="0">
                  <a:srgbClr val="00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defTabSz="685800"/>
              <a:r>
                <a:rPr lang="zh-CN" altLang="en-US" sz="1350">
                  <a:solidFill>
                    <a:srgbClr val="CC0000"/>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存储单元</a:t>
              </a:r>
            </a:p>
          </p:txBody>
        </p:sp>
      </p:grpSp>
      <p:sp>
        <p:nvSpPr>
          <p:cNvPr id="112" name="Line 92"/>
          <p:cNvSpPr>
            <a:spLocks noChangeShapeType="1"/>
          </p:cNvSpPr>
          <p:nvPr/>
        </p:nvSpPr>
        <p:spPr bwMode="auto">
          <a:xfrm>
            <a:off x="2457450" y="1808560"/>
            <a:ext cx="2483644" cy="0"/>
          </a:xfrm>
          <a:prstGeom prst="line">
            <a:avLst/>
          </a:prstGeom>
          <a:noFill/>
          <a:ln w="19050">
            <a:solidFill>
              <a:srgbClr val="00FF00"/>
            </a:solidFill>
            <a:round/>
            <a:headEnd type="triangle" w="med" len="me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AutoShape 93"/>
          <p:cNvSpPr>
            <a:spLocks noChangeArrowheads="1"/>
          </p:cNvSpPr>
          <p:nvPr/>
        </p:nvSpPr>
        <p:spPr bwMode="auto">
          <a:xfrm>
            <a:off x="3213497" y="5373291"/>
            <a:ext cx="1520521" cy="432197"/>
          </a:xfrm>
          <a:prstGeom prst="wedgeEllipseCallout">
            <a:avLst>
              <a:gd name="adj1" fmla="val -86644"/>
              <a:gd name="adj2" fmla="val -126861"/>
            </a:avLst>
          </a:prstGeom>
          <a:gradFill rotWithShape="1">
            <a:gsLst>
              <a:gs pos="0">
                <a:srgbClr val="FFCC99"/>
              </a:gs>
              <a:gs pos="100000">
                <a:schemeClr val="bg1"/>
              </a:gs>
            </a:gsLst>
            <a:lin ang="5400000" scaled="1"/>
          </a:gradFill>
          <a:ln w="19050">
            <a:solidFill>
              <a:srgbClr val="0000FF"/>
            </a:solidFill>
            <a:miter lim="800000"/>
            <a:headEnd/>
            <a:tailEnd/>
          </a:ln>
          <a:effectLst>
            <a:outerShdw dist="107763" dir="2700000" algn="ctr" rotWithShape="0">
              <a:schemeClr val="bg2">
                <a:alpha val="50000"/>
              </a:schemeClr>
            </a:outerShdw>
          </a:effectLst>
        </p:spPr>
        <p:txBody>
          <a:bodyPr/>
          <a:lstStyle/>
          <a:p>
            <a:pPr defTabSz="685800"/>
            <a:r>
              <a:rPr lang="zh-CN" altLang="en-US" sz="1350">
                <a:solidFill>
                  <a:srgbClr val="CC0099"/>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教室有容量</a:t>
            </a:r>
          </a:p>
        </p:txBody>
      </p:sp>
      <p:sp>
        <p:nvSpPr>
          <p:cNvPr id="114" name="AutoShape 94"/>
          <p:cNvSpPr>
            <a:spLocks noChangeArrowheads="1"/>
          </p:cNvSpPr>
          <p:nvPr/>
        </p:nvSpPr>
        <p:spPr bwMode="auto">
          <a:xfrm>
            <a:off x="5211366" y="3590926"/>
            <a:ext cx="1866359" cy="917972"/>
          </a:xfrm>
          <a:prstGeom prst="wedgeEllipseCallout">
            <a:avLst>
              <a:gd name="adj1" fmla="val -21079"/>
              <a:gd name="adj2" fmla="val -122505"/>
            </a:avLst>
          </a:prstGeom>
          <a:gradFill rotWithShape="1">
            <a:gsLst>
              <a:gs pos="0">
                <a:srgbClr val="FFCC99"/>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defTabSz="685800"/>
            <a:r>
              <a:rPr lang="zh-CN" altLang="en-US" sz="1350">
                <a:solidFill>
                  <a:srgbClr val="CC0099"/>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存储单元有大小</a:t>
            </a:r>
            <a:r>
              <a:rPr lang="en-US" altLang="zh-CN" sz="1350">
                <a:solidFill>
                  <a:srgbClr val="CC0099"/>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350">
                <a:solidFill>
                  <a:srgbClr val="CC0099"/>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字节单元、字单元</a:t>
            </a:r>
            <a:r>
              <a:rPr lang="en-US" altLang="zh-CN" sz="1350">
                <a:solidFill>
                  <a:srgbClr val="CC0099"/>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a:t>
            </a:r>
          </a:p>
        </p:txBody>
      </p:sp>
      <p:grpSp>
        <p:nvGrpSpPr>
          <p:cNvPr id="115" name="Group 95"/>
          <p:cNvGrpSpPr>
            <a:grpSpLocks/>
          </p:cNvGrpSpPr>
          <p:nvPr/>
        </p:nvGrpSpPr>
        <p:grpSpPr bwMode="auto">
          <a:xfrm>
            <a:off x="3590926" y="2745582"/>
            <a:ext cx="2976563" cy="2087166"/>
            <a:chOff x="3016" y="1586"/>
            <a:chExt cx="2500" cy="1753"/>
          </a:xfrm>
        </p:grpSpPr>
        <p:grpSp>
          <p:nvGrpSpPr>
            <p:cNvPr id="116" name="Group 96"/>
            <p:cNvGrpSpPr>
              <a:grpSpLocks/>
            </p:cNvGrpSpPr>
            <p:nvPr/>
          </p:nvGrpSpPr>
          <p:grpSpPr bwMode="auto">
            <a:xfrm>
              <a:off x="5108" y="1586"/>
              <a:ext cx="408" cy="271"/>
              <a:chOff x="5108" y="1586"/>
              <a:chExt cx="408" cy="271"/>
            </a:xfrm>
          </p:grpSpPr>
          <p:sp>
            <p:nvSpPr>
              <p:cNvPr id="118" name="Text Box 97"/>
              <p:cNvSpPr txBox="1">
                <a:spLocks noChangeArrowheads="1"/>
              </p:cNvSpPr>
              <p:nvPr/>
            </p:nvSpPr>
            <p:spPr bwMode="auto">
              <a:xfrm>
                <a:off x="5140" y="1586"/>
                <a:ext cx="31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85800">
                  <a:spcBef>
                    <a:spcPct val="50000"/>
                  </a:spcBef>
                </a:pPr>
                <a:r>
                  <a:rPr lang="en-US" altLang="zh-CN" sz="1500" dirty="0" err="1">
                    <a:solidFill>
                      <a:srgbClr val="081731"/>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i</a:t>
                </a:r>
                <a:endParaRPr lang="en-US" altLang="zh-CN" sz="1500" dirty="0">
                  <a:solidFill>
                    <a:srgbClr val="081731"/>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Oval 98"/>
              <p:cNvSpPr>
                <a:spLocks noChangeArrowheads="1"/>
              </p:cNvSpPr>
              <p:nvPr/>
            </p:nvSpPr>
            <p:spPr bwMode="auto">
              <a:xfrm>
                <a:off x="5108" y="1619"/>
                <a:ext cx="408" cy="182"/>
              </a:xfrm>
              <a:prstGeom prst="ellipse">
                <a:avLst/>
              </a:prstGeom>
              <a:noFill/>
              <a:ln w="28575">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7" name="AutoShape 99"/>
            <p:cNvSpPr>
              <a:spLocks/>
            </p:cNvSpPr>
            <p:nvPr/>
          </p:nvSpPr>
          <p:spPr bwMode="auto">
            <a:xfrm>
              <a:off x="3016" y="2931"/>
              <a:ext cx="498" cy="408"/>
            </a:xfrm>
            <a:prstGeom prst="borderCallout2">
              <a:avLst>
                <a:gd name="adj1" fmla="val 17648"/>
                <a:gd name="adj2" fmla="val 109639"/>
                <a:gd name="adj3" fmla="val 17648"/>
                <a:gd name="adj4" fmla="val 194579"/>
                <a:gd name="adj5" fmla="val -277139"/>
                <a:gd name="adj6" fmla="val 455420"/>
              </a:avLst>
            </a:prstGeom>
            <a:gradFill rotWithShape="1">
              <a:gsLst>
                <a:gs pos="0">
                  <a:srgbClr val="00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defTabSz="685800"/>
              <a:r>
                <a:rPr lang="zh-CN" altLang="en-US" sz="1350" dirty="0">
                  <a:solidFill>
                    <a:srgbClr val="CC0000"/>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变量名</a:t>
              </a:r>
            </a:p>
          </p:txBody>
        </p:sp>
      </p:grpSp>
      <p:sp>
        <p:nvSpPr>
          <p:cNvPr id="120" name="Line 100"/>
          <p:cNvSpPr>
            <a:spLocks noChangeShapeType="1"/>
          </p:cNvSpPr>
          <p:nvPr/>
        </p:nvSpPr>
        <p:spPr bwMode="auto">
          <a:xfrm flipV="1">
            <a:off x="2726532" y="2878932"/>
            <a:ext cx="2160985" cy="2126456"/>
          </a:xfrm>
          <a:prstGeom prst="line">
            <a:avLst/>
          </a:prstGeom>
          <a:noFill/>
          <a:ln w="19050">
            <a:solidFill>
              <a:srgbClr val="00FF00"/>
            </a:solidFill>
            <a:round/>
            <a:headEnd type="triangle" w="med" len="me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defTabSz="685800"/>
            <a:endParaRPr lang="zh-CN" altLang="en-US" sz="135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AutoShape 99"/>
          <p:cNvSpPr>
            <a:spLocks/>
          </p:cNvSpPr>
          <p:nvPr/>
        </p:nvSpPr>
        <p:spPr bwMode="auto">
          <a:xfrm>
            <a:off x="2573779" y="5511836"/>
            <a:ext cx="810090" cy="317465"/>
          </a:xfrm>
          <a:prstGeom prst="borderCallout2">
            <a:avLst>
              <a:gd name="adj1" fmla="val 4556"/>
              <a:gd name="adj2" fmla="val 41657"/>
              <a:gd name="adj3" fmla="val -16577"/>
              <a:gd name="adj4" fmla="val 35105"/>
              <a:gd name="adj5" fmla="val -110810"/>
              <a:gd name="adj6" fmla="val 10576"/>
            </a:avLst>
          </a:prstGeom>
          <a:gradFill rotWithShape="1">
            <a:gsLst>
              <a:gs pos="0">
                <a:srgbClr val="00FFFF"/>
              </a:gs>
              <a:gs pos="100000">
                <a:schemeClr val="bg1"/>
              </a:gs>
            </a:gsLst>
            <a:lin ang="5400000" scaled="1"/>
          </a:gradFill>
          <a:ln w="19050">
            <a:solidFill>
              <a:srgbClr val="0000FF"/>
            </a:solidFill>
            <a:miter lim="800000"/>
            <a:headEnd/>
            <a:tailEnd/>
          </a:ln>
          <a:effectLst>
            <a:outerShdw dist="107763" dir="2700000" algn="ctr" rotWithShape="0">
              <a:schemeClr val="bg2">
                <a:alpha val="50000"/>
              </a:schemeClr>
            </a:outerShdw>
          </a:effectLst>
        </p:spPr>
        <p:txBody>
          <a:bodyPr/>
          <a:lstStyle/>
          <a:p>
            <a:pPr defTabSz="685800"/>
            <a:r>
              <a:rPr lang="zh-CN" altLang="en-US" sz="1350" dirty="0">
                <a:solidFill>
                  <a:srgbClr val="CC0000"/>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教室名</a:t>
            </a:r>
          </a:p>
        </p:txBody>
      </p:sp>
      <p:sp>
        <p:nvSpPr>
          <p:cNvPr id="2" name="矩形 1"/>
          <p:cNvSpPr/>
          <p:nvPr/>
        </p:nvSpPr>
        <p:spPr>
          <a:xfrm>
            <a:off x="2226659" y="4912340"/>
            <a:ext cx="704040" cy="300082"/>
          </a:xfrm>
          <a:prstGeom prst="rect">
            <a:avLst/>
          </a:prstGeom>
        </p:spPr>
        <p:txBody>
          <a:bodyPr wrap="none">
            <a:spAutoFit/>
          </a:bodyPr>
          <a:lstStyle/>
          <a:p>
            <a:pPr defTabSz="685800"/>
            <a:r>
              <a:rPr lang="zh-CN" altLang="en-US" sz="135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会议室</a:t>
            </a:r>
          </a:p>
        </p:txBody>
      </p:sp>
    </p:spTree>
    <p:extLst>
      <p:ext uri="{BB962C8B-B14F-4D97-AF65-F5344CB8AC3E}">
        <p14:creationId xmlns:p14="http://schemas.microsoft.com/office/powerpoint/2010/main" val="11534381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ox(ou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strips(upRight)">
                                      <p:cBhvr>
                                        <p:cTn id="17" dur="500"/>
                                        <p:tgtEl>
                                          <p:spTgt spid="11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strips(downLeft)">
                                      <p:cBhvr>
                                        <p:cTn id="22" dur="500"/>
                                        <p:tgtEl>
                                          <p:spTgt spid="101"/>
                                        </p:tgtEl>
                                      </p:cBhvr>
                                    </p:animEffect>
                                  </p:childTnLst>
                                </p:cTn>
                              </p:par>
                            </p:childTnLst>
                          </p:cTn>
                        </p:par>
                        <p:par>
                          <p:cTn id="23" fill="hold">
                            <p:stCondLst>
                              <p:cond delay="500"/>
                            </p:stCondLst>
                            <p:childTnLst>
                              <p:par>
                                <p:cTn id="24" presetID="18" presetClass="entr" presetSubtype="3" fill="hold" grpId="0" nodeType="after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strips(upRight)">
                                      <p:cBhvr>
                                        <p:cTn id="26" dur="500"/>
                                        <p:tgtEl>
                                          <p:spTgt spid="107"/>
                                        </p:tgtEl>
                                      </p:cBhvr>
                                    </p:animEffect>
                                  </p:childTnLst>
                                </p:cTn>
                              </p:par>
                            </p:childTnLst>
                          </p:cTn>
                        </p:par>
                        <p:par>
                          <p:cTn id="27" fill="hold">
                            <p:stCondLst>
                              <p:cond delay="1000"/>
                            </p:stCondLst>
                            <p:childTnLst>
                              <p:par>
                                <p:cTn id="28" presetID="18" presetClass="entr" presetSubtype="12" fill="hold"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strips(downLeft)">
                                      <p:cBhvr>
                                        <p:cTn id="30" dur="500"/>
                                        <p:tgtEl>
                                          <p:spTgt spid="104"/>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08"/>
                                        </p:tgtEl>
                                        <p:attrNameLst>
                                          <p:attrName>style.visibility</p:attrName>
                                        </p:attrNameLst>
                                      </p:cBhvr>
                                      <p:to>
                                        <p:strVal val="visible"/>
                                      </p:to>
                                    </p:set>
                                    <p:animEffect transition="in" filter="strips(downLeft)">
                                      <p:cBhvr>
                                        <p:cTn id="35" dur="500"/>
                                        <p:tgtEl>
                                          <p:spTgt spid="108"/>
                                        </p:tgtEl>
                                      </p:cBhvr>
                                    </p:animEffect>
                                  </p:childTnLst>
                                </p:cTn>
                              </p:par>
                            </p:childTnLst>
                          </p:cTn>
                        </p:par>
                        <p:par>
                          <p:cTn id="36" fill="hold">
                            <p:stCondLst>
                              <p:cond delay="500"/>
                            </p:stCondLst>
                            <p:childTnLst>
                              <p:par>
                                <p:cTn id="37" presetID="18" presetClass="entr" presetSubtype="3" fill="hold" grpId="0" nodeType="afterEffect">
                                  <p:stCondLst>
                                    <p:cond delay="0"/>
                                  </p:stCondLst>
                                  <p:childTnLst>
                                    <p:set>
                                      <p:cBhvr>
                                        <p:cTn id="38" dur="1" fill="hold">
                                          <p:stCondLst>
                                            <p:cond delay="0"/>
                                          </p:stCondLst>
                                        </p:cTn>
                                        <p:tgtEl>
                                          <p:spTgt spid="120"/>
                                        </p:tgtEl>
                                        <p:attrNameLst>
                                          <p:attrName>style.visibility</p:attrName>
                                        </p:attrNameLst>
                                      </p:cBhvr>
                                      <p:to>
                                        <p:strVal val="visible"/>
                                      </p:to>
                                    </p:set>
                                    <p:animEffect transition="in" filter="strips(upRight)">
                                      <p:cBhvr>
                                        <p:cTn id="39" dur="500"/>
                                        <p:tgtEl>
                                          <p:spTgt spid="120"/>
                                        </p:tgtEl>
                                      </p:cBhvr>
                                    </p:animEffect>
                                  </p:childTnLst>
                                </p:cTn>
                              </p:par>
                            </p:childTnLst>
                          </p:cTn>
                        </p:par>
                        <p:par>
                          <p:cTn id="40" fill="hold">
                            <p:stCondLst>
                              <p:cond delay="1000"/>
                            </p:stCondLst>
                            <p:childTnLst>
                              <p:par>
                                <p:cTn id="41" presetID="18" presetClass="entr" presetSubtype="3" fill="hold" nodeType="after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strips(upRight)">
                                      <p:cBhvr>
                                        <p:cTn id="43" dur="500"/>
                                        <p:tgtEl>
                                          <p:spTgt spid="109"/>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13"/>
                                        </p:tgtEl>
                                        <p:attrNameLst>
                                          <p:attrName>style.visibility</p:attrName>
                                        </p:attrNameLst>
                                      </p:cBhvr>
                                      <p:to>
                                        <p:strVal val="visible"/>
                                      </p:to>
                                    </p:set>
                                    <p:animEffect transition="in" filter="strips(downRight)">
                                      <p:cBhvr>
                                        <p:cTn id="48" dur="500"/>
                                        <p:tgtEl>
                                          <p:spTgt spid="113"/>
                                        </p:tgtEl>
                                      </p:cBhvr>
                                    </p:animEffect>
                                  </p:childTnLst>
                                </p:cTn>
                              </p:par>
                            </p:childTnLst>
                          </p:cTn>
                        </p:par>
                        <p:par>
                          <p:cTn id="49" fill="hold">
                            <p:stCondLst>
                              <p:cond delay="500"/>
                            </p:stCondLst>
                            <p:childTnLst>
                              <p:par>
                                <p:cTn id="50" presetID="18" presetClass="entr" presetSubtype="6" fill="hold" grpId="0" nodeType="afterEffect">
                                  <p:stCondLst>
                                    <p:cond delay="0"/>
                                  </p:stCondLst>
                                  <p:childTnLst>
                                    <p:set>
                                      <p:cBhvr>
                                        <p:cTn id="51" dur="1" fill="hold">
                                          <p:stCondLst>
                                            <p:cond delay="0"/>
                                          </p:stCondLst>
                                        </p:cTn>
                                        <p:tgtEl>
                                          <p:spTgt spid="114"/>
                                        </p:tgtEl>
                                        <p:attrNameLst>
                                          <p:attrName>style.visibility</p:attrName>
                                        </p:attrNameLst>
                                      </p:cBhvr>
                                      <p:to>
                                        <p:strVal val="visible"/>
                                      </p:to>
                                    </p:set>
                                    <p:animEffect transition="in" filter="strips(downRight)">
                                      <p:cBhvr>
                                        <p:cTn id="52" dur="500"/>
                                        <p:tgtEl>
                                          <p:spTgt spid="114"/>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strips(downLeft)">
                                      <p:cBhvr>
                                        <p:cTn id="57" dur="500"/>
                                        <p:tgtEl>
                                          <p:spTgt spid="2"/>
                                        </p:tgtEl>
                                      </p:cBhvr>
                                    </p:animEffect>
                                  </p:childTnLst>
                                </p:cTn>
                              </p:par>
                            </p:childTnLst>
                          </p:cTn>
                        </p:par>
                        <p:par>
                          <p:cTn id="58" fill="hold">
                            <p:stCondLst>
                              <p:cond delay="500"/>
                            </p:stCondLst>
                            <p:childTnLst>
                              <p:par>
                                <p:cTn id="59" presetID="18" presetClass="entr" presetSubtype="12" fill="hold" grpId="0" nodeType="afterEffect">
                                  <p:stCondLst>
                                    <p:cond delay="0"/>
                                  </p:stCondLst>
                                  <p:childTnLst>
                                    <p:set>
                                      <p:cBhvr>
                                        <p:cTn id="60" dur="1" fill="hold">
                                          <p:stCondLst>
                                            <p:cond delay="0"/>
                                          </p:stCondLst>
                                        </p:cTn>
                                        <p:tgtEl>
                                          <p:spTgt spid="122"/>
                                        </p:tgtEl>
                                        <p:attrNameLst>
                                          <p:attrName>style.visibility</p:attrName>
                                        </p:attrNameLst>
                                      </p:cBhvr>
                                      <p:to>
                                        <p:strVal val="visible"/>
                                      </p:to>
                                    </p:set>
                                    <p:animEffect transition="in" filter="strips(downLeft)">
                                      <p:cBhvr>
                                        <p:cTn id="61" dur="500"/>
                                        <p:tgtEl>
                                          <p:spTgt spid="122"/>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12" fill="hold" nodeType="clickEffect">
                                  <p:stCondLst>
                                    <p:cond delay="0"/>
                                  </p:stCondLst>
                                  <p:childTnLst>
                                    <p:set>
                                      <p:cBhvr>
                                        <p:cTn id="65" dur="1" fill="hold">
                                          <p:stCondLst>
                                            <p:cond delay="0"/>
                                          </p:stCondLst>
                                        </p:cTn>
                                        <p:tgtEl>
                                          <p:spTgt spid="115"/>
                                        </p:tgtEl>
                                        <p:attrNameLst>
                                          <p:attrName>style.visibility</p:attrName>
                                        </p:attrNameLst>
                                      </p:cBhvr>
                                      <p:to>
                                        <p:strVal val="visible"/>
                                      </p:to>
                                    </p:set>
                                    <p:animEffect transition="in" filter="strips(downLeft)">
                                      <p:cBhvr>
                                        <p:cTn id="66"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P spid="112" grpId="0" animBg="1"/>
      <p:bldP spid="113" grpId="0" animBg="1"/>
      <p:bldP spid="114" grpId="0" animBg="1"/>
      <p:bldP spid="120" grpId="0" animBg="1"/>
      <p:bldP spid="122"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7" name="Rectangle 5"/>
          <p:cNvSpPr>
            <a:spLocks noGrp="1" noChangeArrowheads="1"/>
          </p:cNvSpPr>
          <p:nvPr>
            <p:ph type="title"/>
          </p:nvPr>
        </p:nvSpPr>
        <p:spPr/>
        <p:txBody>
          <a:bodyPr/>
          <a:lstStyle/>
          <a:p>
            <a:r>
              <a:rPr lang="en-US" altLang="zh-CN" dirty="0" smtClean="0"/>
              <a:t>3.1.2  </a:t>
            </a:r>
            <a:r>
              <a:rPr lang="zh-CN" altLang="en-US" dirty="0"/>
              <a:t>变量的定义及初始化</a:t>
            </a:r>
            <a:endParaRPr lang="en-US" altLang="zh-CN" dirty="0"/>
          </a:p>
        </p:txBody>
      </p:sp>
      <p:sp>
        <p:nvSpPr>
          <p:cNvPr id="238598" name="Rectangle 6"/>
          <p:cNvSpPr>
            <a:spLocks noGrp="1" noChangeArrowheads="1"/>
          </p:cNvSpPr>
          <p:nvPr>
            <p:ph type="body" idx="1"/>
          </p:nvPr>
        </p:nvSpPr>
        <p:spPr>
          <a:xfrm>
            <a:off x="468313" y="1844675"/>
            <a:ext cx="8229600" cy="2160389"/>
          </a:xfrm>
        </p:spPr>
        <p:txBody>
          <a:bodyPr/>
          <a:lstStyle/>
          <a:p>
            <a:pPr>
              <a:lnSpc>
                <a:spcPct val="90000"/>
              </a:lnSpc>
              <a:buFont typeface="Wingdings" pitchFamily="2" charset="2"/>
              <a:buNone/>
            </a:pPr>
            <a:r>
              <a:rPr lang="zh-CN" altLang="en-US" dirty="0"/>
              <a:t>变量定义的一般形式：</a:t>
            </a:r>
          </a:p>
          <a:p>
            <a:pPr lvl="1">
              <a:lnSpc>
                <a:spcPct val="90000"/>
              </a:lnSpc>
              <a:buFont typeface="Wingdings" pitchFamily="2" charset="2"/>
              <a:buNone/>
            </a:pPr>
            <a:r>
              <a:rPr lang="zh-CN" altLang="en-US" dirty="0">
                <a:solidFill>
                  <a:schemeClr val="bg2"/>
                </a:solidFill>
              </a:rPr>
              <a:t>类型名    变量名表；</a:t>
            </a:r>
          </a:p>
          <a:p>
            <a:pPr>
              <a:lnSpc>
                <a:spcPct val="90000"/>
              </a:lnSpc>
              <a:buFont typeface="Wingdings" pitchFamily="2" charset="2"/>
              <a:buNone/>
            </a:pPr>
            <a:r>
              <a:rPr lang="zh-CN" altLang="en-US" dirty="0"/>
              <a:t>例如：</a:t>
            </a:r>
          </a:p>
          <a:p>
            <a:pPr lvl="1">
              <a:lnSpc>
                <a:spcPct val="90000"/>
              </a:lnSpc>
              <a:buFont typeface="Wingdings" pitchFamily="2" charset="2"/>
              <a:buNone/>
            </a:pPr>
            <a:r>
              <a:rPr lang="en-US" altLang="zh-CN" dirty="0" err="1">
                <a:solidFill>
                  <a:srgbClr val="CC0066"/>
                </a:solidFill>
              </a:rPr>
              <a:t>int</a:t>
            </a:r>
            <a:r>
              <a:rPr lang="en-US" altLang="zh-CN" dirty="0"/>
              <a:t> </a:t>
            </a:r>
            <a:r>
              <a:rPr lang="en-US" altLang="zh-CN" dirty="0" err="1"/>
              <a:t>celsius</a:t>
            </a:r>
            <a:r>
              <a:rPr lang="en-US" altLang="zh-CN" dirty="0"/>
              <a:t>, </a:t>
            </a:r>
            <a:r>
              <a:rPr lang="en-US" altLang="zh-CN" dirty="0" err="1"/>
              <a:t>fahr</a:t>
            </a:r>
            <a:r>
              <a:rPr lang="en-US" altLang="zh-CN" dirty="0"/>
              <a:t>;            </a:t>
            </a:r>
            <a:r>
              <a:rPr lang="zh-CN" altLang="en-US" dirty="0">
                <a:solidFill>
                  <a:schemeClr val="bg2"/>
                </a:solidFill>
              </a:rPr>
              <a:t>定义整型</a:t>
            </a:r>
            <a:r>
              <a:rPr lang="zh-CN" altLang="en-US" dirty="0" smtClean="0">
                <a:solidFill>
                  <a:schemeClr val="bg2"/>
                </a:solidFill>
              </a:rPr>
              <a:t>变量</a:t>
            </a:r>
            <a:endParaRPr lang="zh-CN" altLang="en-US" dirty="0">
              <a:solidFill>
                <a:schemeClr val="bg2"/>
              </a:solidFill>
            </a:endParaRPr>
          </a:p>
        </p:txBody>
      </p:sp>
      <p:sp>
        <p:nvSpPr>
          <p:cNvPr id="238596" name="Rectangle 4"/>
          <p:cNvSpPr>
            <a:spLocks noChangeArrowheads="1"/>
          </p:cNvSpPr>
          <p:nvPr/>
        </p:nvSpPr>
        <p:spPr bwMode="auto">
          <a:xfrm>
            <a:off x="3851275" y="1412875"/>
            <a:ext cx="4840288" cy="463550"/>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4000"/>
              </a:lnSpc>
              <a:spcBef>
                <a:spcPct val="20000"/>
              </a:spcBef>
              <a:buClr>
                <a:srgbClr val="33CCCC"/>
              </a:buClr>
              <a:buSzPct val="110000"/>
            </a:pPr>
            <a:r>
              <a:rPr kumimoji="1" lang="zh-CN" altLang="en-US" sz="2800"/>
              <a:t>变量名：小写字母；见名知义</a:t>
            </a:r>
          </a:p>
        </p:txBody>
      </p:sp>
    </p:spTree>
    <p:extLst>
      <p:ext uri="{BB962C8B-B14F-4D97-AF65-F5344CB8AC3E}">
        <p14:creationId xmlns:p14="http://schemas.microsoft.com/office/powerpoint/2010/main" val="2583396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598">
                                            <p:txEl>
                                              <p:pRg st="0" end="0"/>
                                            </p:txEl>
                                          </p:spTgt>
                                        </p:tgtEl>
                                        <p:attrNameLst>
                                          <p:attrName>style.visibility</p:attrName>
                                        </p:attrNameLst>
                                      </p:cBhvr>
                                      <p:to>
                                        <p:strVal val="visible"/>
                                      </p:to>
                                    </p:set>
                                    <p:anim calcmode="lin" valueType="num">
                                      <p:cBhvr additive="base">
                                        <p:cTn id="7" dur="500" fill="hold"/>
                                        <p:tgtEl>
                                          <p:spTgt spid="2385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85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8598">
                                            <p:txEl>
                                              <p:pRg st="1" end="1"/>
                                            </p:txEl>
                                          </p:spTgt>
                                        </p:tgtEl>
                                        <p:attrNameLst>
                                          <p:attrName>style.visibility</p:attrName>
                                        </p:attrNameLst>
                                      </p:cBhvr>
                                      <p:to>
                                        <p:strVal val="visible"/>
                                      </p:to>
                                    </p:set>
                                    <p:anim calcmode="lin" valueType="num">
                                      <p:cBhvr additive="base">
                                        <p:cTn id="13" dur="500" fill="hold"/>
                                        <p:tgtEl>
                                          <p:spTgt spid="2385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85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8598">
                                            <p:txEl>
                                              <p:pRg st="2" end="2"/>
                                            </p:txEl>
                                          </p:spTgt>
                                        </p:tgtEl>
                                        <p:attrNameLst>
                                          <p:attrName>style.visibility</p:attrName>
                                        </p:attrNameLst>
                                      </p:cBhvr>
                                      <p:to>
                                        <p:strVal val="visible"/>
                                      </p:to>
                                    </p:set>
                                    <p:anim calcmode="lin" valueType="num">
                                      <p:cBhvr additive="base">
                                        <p:cTn id="19" dur="500" fill="hold"/>
                                        <p:tgtEl>
                                          <p:spTgt spid="23859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85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8598">
                                            <p:txEl>
                                              <p:pRg st="3" end="3"/>
                                            </p:txEl>
                                          </p:spTgt>
                                        </p:tgtEl>
                                        <p:attrNameLst>
                                          <p:attrName>style.visibility</p:attrName>
                                        </p:attrNameLst>
                                      </p:cBhvr>
                                      <p:to>
                                        <p:strVal val="visible"/>
                                      </p:to>
                                    </p:set>
                                    <p:anim calcmode="lin" valueType="num">
                                      <p:cBhvr additive="base">
                                        <p:cTn id="25" dur="500" fill="hold"/>
                                        <p:tgtEl>
                                          <p:spTgt spid="23859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85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8596"/>
                                        </p:tgtEl>
                                        <p:attrNameLst>
                                          <p:attrName>style.visibility</p:attrName>
                                        </p:attrNameLst>
                                      </p:cBhvr>
                                      <p:to>
                                        <p:strVal val="visible"/>
                                      </p:to>
                                    </p:set>
                                    <p:anim calcmode="lin" valueType="num">
                                      <p:cBhvr additive="base">
                                        <p:cTn id="31" dur="500" fill="hold"/>
                                        <p:tgtEl>
                                          <p:spTgt spid="238596"/>
                                        </p:tgtEl>
                                        <p:attrNameLst>
                                          <p:attrName>ppt_x</p:attrName>
                                        </p:attrNameLst>
                                      </p:cBhvr>
                                      <p:tavLst>
                                        <p:tav tm="0">
                                          <p:val>
                                            <p:strVal val="0-#ppt_w/2"/>
                                          </p:val>
                                        </p:tav>
                                        <p:tav tm="100000">
                                          <p:val>
                                            <p:strVal val="#ppt_x"/>
                                          </p:val>
                                        </p:tav>
                                      </p:tavLst>
                                    </p:anim>
                                    <p:anim calcmode="lin" valueType="num">
                                      <p:cBhvr additive="base">
                                        <p:cTn id="32" dur="500" fill="hold"/>
                                        <p:tgtEl>
                                          <p:spTgt spid="2385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8" grpId="0" build="p" bldLvl="2" autoUpdateAnimBg="0"/>
      <p:bldP spid="23859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zh-CN" altLang="en-US"/>
              <a:t>变量的初始化</a:t>
            </a:r>
          </a:p>
        </p:txBody>
      </p:sp>
      <p:sp>
        <p:nvSpPr>
          <p:cNvPr id="489475" name="Rectangle 3"/>
          <p:cNvSpPr>
            <a:spLocks noGrp="1" noChangeArrowheads="1"/>
          </p:cNvSpPr>
          <p:nvPr>
            <p:ph type="body" idx="1"/>
          </p:nvPr>
        </p:nvSpPr>
        <p:spPr>
          <a:xfrm>
            <a:off x="457200" y="1371600"/>
            <a:ext cx="8229600" cy="1193304"/>
          </a:xfrm>
        </p:spPr>
        <p:txBody>
          <a:bodyPr/>
          <a:lstStyle/>
          <a:p>
            <a:r>
              <a:rPr lang="zh-CN" altLang="en-US" sz="2800" dirty="0"/>
              <a:t>如在定义的时候，同时指定其值，称为初始化。</a:t>
            </a:r>
          </a:p>
          <a:p>
            <a:r>
              <a:rPr lang="zh-CN" altLang="en-US" sz="2800" dirty="0"/>
              <a:t>如：</a:t>
            </a:r>
            <a:r>
              <a:rPr lang="en-US" altLang="zh-CN" sz="2800" dirty="0" err="1"/>
              <a:t>int</a:t>
            </a:r>
            <a:r>
              <a:rPr lang="en-US" altLang="zh-CN" sz="2800" dirty="0"/>
              <a:t> a=100</a:t>
            </a:r>
            <a:r>
              <a:rPr lang="en-US" altLang="zh-CN" sz="2800" dirty="0" smtClean="0"/>
              <a:t>;</a:t>
            </a:r>
            <a:endParaRPr lang="en-US" altLang="zh-CN" sz="2800" dirty="0"/>
          </a:p>
        </p:txBody>
      </p:sp>
      <p:sp>
        <p:nvSpPr>
          <p:cNvPr id="4" name="Rectangle 3"/>
          <p:cNvSpPr>
            <a:spLocks noChangeArrowheads="1"/>
          </p:cNvSpPr>
          <p:nvPr/>
        </p:nvSpPr>
        <p:spPr bwMode="auto">
          <a:xfrm>
            <a:off x="323528" y="2636330"/>
            <a:ext cx="8604250" cy="417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kumimoji="1" sz="2800" b="1">
                <a:solidFill>
                  <a:schemeClr val="bg1"/>
                </a:solidFill>
                <a:latin typeface="Times New Roman" pitchFamily="18" charset="0"/>
                <a:ea typeface="楷体_GB2312" pitchFamily="49" charset="-122"/>
              </a:defRPr>
            </a:lvl1pPr>
            <a:lvl2pPr>
              <a:spcBef>
                <a:spcPct val="20000"/>
              </a:spcBef>
              <a:defRPr kumimoji="1" sz="2800" b="1">
                <a:solidFill>
                  <a:schemeClr val="bg1"/>
                </a:solidFill>
                <a:latin typeface="Times New Roman" pitchFamily="18" charset="0"/>
                <a:ea typeface="楷体_GB2312" pitchFamily="49" charset="-122"/>
              </a:defRPr>
            </a:lvl2pPr>
            <a:lvl3pPr>
              <a:spcBef>
                <a:spcPct val="20000"/>
              </a:spcBef>
              <a:defRPr kumimoji="1" sz="2800" b="1">
                <a:solidFill>
                  <a:schemeClr val="bg1"/>
                </a:solidFill>
                <a:latin typeface="Times New Roman" pitchFamily="18" charset="0"/>
                <a:ea typeface="楷体_GB2312" pitchFamily="49" charset="-122"/>
              </a:defRPr>
            </a:lvl3pPr>
            <a:lvl4pPr>
              <a:spcBef>
                <a:spcPct val="20000"/>
              </a:spcBef>
              <a:defRPr kumimoji="1" sz="2800" b="1">
                <a:solidFill>
                  <a:schemeClr val="bg1"/>
                </a:solidFill>
                <a:latin typeface="Times New Roman" pitchFamily="18" charset="0"/>
                <a:ea typeface="楷体_GB2312" pitchFamily="49" charset="-122"/>
              </a:defRPr>
            </a:lvl4pPr>
            <a:lvl5pPr>
              <a:spcBef>
                <a:spcPct val="20000"/>
              </a:spcBef>
              <a:defRPr kumimoji="1" sz="2800" b="1">
                <a:solidFill>
                  <a:schemeClr val="bg1"/>
                </a:solidFill>
                <a:latin typeface="Times New Roman" pitchFamily="18" charset="0"/>
                <a:ea typeface="楷体_GB2312" pitchFamily="49" charset="-122"/>
              </a:defRPr>
            </a:lvl5pPr>
            <a:lvl6pPr fontAlgn="base">
              <a:spcBef>
                <a:spcPct val="20000"/>
              </a:spcBef>
              <a:spcAft>
                <a:spcPct val="0"/>
              </a:spcAft>
              <a:defRPr kumimoji="1" sz="2800" b="1">
                <a:solidFill>
                  <a:schemeClr val="bg1"/>
                </a:solidFill>
                <a:latin typeface="Times New Roman" pitchFamily="18" charset="0"/>
                <a:ea typeface="楷体_GB2312" pitchFamily="49" charset="-122"/>
              </a:defRPr>
            </a:lvl6pPr>
            <a:lvl7pPr fontAlgn="base">
              <a:spcBef>
                <a:spcPct val="20000"/>
              </a:spcBef>
              <a:spcAft>
                <a:spcPct val="0"/>
              </a:spcAft>
              <a:defRPr kumimoji="1" sz="2800" b="1">
                <a:solidFill>
                  <a:schemeClr val="bg1"/>
                </a:solidFill>
                <a:latin typeface="Times New Roman" pitchFamily="18" charset="0"/>
                <a:ea typeface="楷体_GB2312" pitchFamily="49" charset="-122"/>
              </a:defRPr>
            </a:lvl7pPr>
            <a:lvl8pPr fontAlgn="base">
              <a:spcBef>
                <a:spcPct val="20000"/>
              </a:spcBef>
              <a:spcAft>
                <a:spcPct val="0"/>
              </a:spcAft>
              <a:defRPr kumimoji="1" sz="2800" b="1">
                <a:solidFill>
                  <a:schemeClr val="bg1"/>
                </a:solidFill>
                <a:latin typeface="Times New Roman" pitchFamily="18" charset="0"/>
                <a:ea typeface="楷体_GB2312" pitchFamily="49" charset="-122"/>
              </a:defRPr>
            </a:lvl8pPr>
            <a:lvl9pPr fontAlgn="base">
              <a:spcBef>
                <a:spcPct val="20000"/>
              </a:spcBef>
              <a:spcAft>
                <a:spcPct val="0"/>
              </a:spcAft>
              <a:defRPr kumimoji="1" sz="2800" b="1">
                <a:solidFill>
                  <a:schemeClr val="bg1"/>
                </a:solidFill>
                <a:latin typeface="Times New Roman" pitchFamily="18" charset="0"/>
                <a:ea typeface="楷体_GB2312" pitchFamily="49" charset="-122"/>
              </a:defRPr>
            </a:lvl9pPr>
          </a:lstStyle>
          <a:p>
            <a:pPr>
              <a:lnSpc>
                <a:spcPct val="115000"/>
              </a:lnSpc>
              <a:defRPr/>
            </a:pPr>
            <a:r>
              <a:rPr lang="en-US" altLang="zh-CN" sz="2400" dirty="0" smtClean="0">
                <a:solidFill>
                  <a:schemeClr val="tx1"/>
                </a:solidFill>
                <a:latin typeface="楷体_GB2312" pitchFamily="49" charset="-122"/>
              </a:rPr>
              <a:t>1.</a:t>
            </a:r>
            <a:r>
              <a:rPr lang="zh-CN" altLang="en-US" sz="2400" dirty="0" smtClean="0">
                <a:solidFill>
                  <a:schemeClr val="tx1"/>
                </a:solidFill>
                <a:latin typeface="楷体_GB2312" pitchFamily="49" charset="-122"/>
              </a:rPr>
              <a:t>赋值运算符   </a:t>
            </a:r>
            <a:r>
              <a:rPr lang="en-US" altLang="zh-CN" sz="2400" dirty="0" smtClean="0">
                <a:solidFill>
                  <a:schemeClr val="tx1"/>
                </a:solidFill>
                <a:latin typeface="楷体_GB2312" pitchFamily="49" charset="-122"/>
              </a:rPr>
              <a:t>=</a:t>
            </a:r>
          </a:p>
          <a:p>
            <a:pPr algn="just">
              <a:lnSpc>
                <a:spcPct val="115000"/>
              </a:lnSpc>
              <a:defRPr/>
            </a:pPr>
            <a:r>
              <a:rPr lang="en-US" altLang="zh-CN" sz="2400" dirty="0" smtClean="0">
                <a:solidFill>
                  <a:schemeClr val="tx1"/>
                </a:solidFill>
                <a:latin typeface="楷体_GB2312" pitchFamily="49" charset="-122"/>
              </a:rPr>
              <a:t>C</a:t>
            </a:r>
            <a:r>
              <a:rPr lang="zh-CN" altLang="en-US" sz="2400" dirty="0" smtClean="0">
                <a:solidFill>
                  <a:schemeClr val="tx1"/>
                </a:solidFill>
                <a:latin typeface="楷体_GB2312" pitchFamily="49" charset="-122"/>
              </a:rPr>
              <a:t>语言中，赋值被认为是一种运算，由赋值运算符将一个变量和一个表达式连接起来的式子称为赋值表达式。形式是：</a:t>
            </a:r>
          </a:p>
          <a:p>
            <a:pPr algn="just">
              <a:lnSpc>
                <a:spcPct val="115000"/>
              </a:lnSpc>
              <a:defRPr/>
            </a:pPr>
            <a:r>
              <a:rPr lang="zh-CN" altLang="en-US" sz="2400" dirty="0" smtClean="0">
                <a:solidFill>
                  <a:schemeClr val="tx1"/>
                </a:solidFill>
                <a:effectLst>
                  <a:outerShdw blurRad="38100" dist="38100" dir="2700000" algn="tl">
                    <a:srgbClr val="000000"/>
                  </a:outerShdw>
                </a:effectLst>
                <a:latin typeface="楷体_GB2312" pitchFamily="49" charset="-122"/>
              </a:rPr>
              <a:t>             </a:t>
            </a:r>
            <a:r>
              <a:rPr lang="zh-CN" altLang="en-US" dirty="0" smtClean="0">
                <a:solidFill>
                  <a:schemeClr val="tx1"/>
                </a:solidFill>
                <a:effectLst>
                  <a:outerShdw blurRad="38100" dist="38100" dir="2700000" algn="tl">
                    <a:srgbClr val="000000"/>
                  </a:outerShdw>
                </a:effectLst>
                <a:latin typeface="楷体_GB2312" pitchFamily="49" charset="-122"/>
              </a:rPr>
              <a:t>变量 </a:t>
            </a:r>
            <a:r>
              <a:rPr lang="en-US" altLang="zh-CN" dirty="0" smtClean="0">
                <a:solidFill>
                  <a:schemeClr val="tx1"/>
                </a:solidFill>
                <a:effectLst>
                  <a:outerShdw blurRad="38100" dist="38100" dir="2700000" algn="tl">
                    <a:srgbClr val="000000"/>
                  </a:outerShdw>
                </a:effectLst>
                <a:latin typeface="楷体_GB2312" pitchFamily="49" charset="-122"/>
              </a:rPr>
              <a:t>= </a:t>
            </a:r>
            <a:r>
              <a:rPr lang="zh-CN" altLang="en-US" dirty="0" smtClean="0">
                <a:solidFill>
                  <a:schemeClr val="tx1"/>
                </a:solidFill>
                <a:effectLst>
                  <a:outerShdw blurRad="38100" dist="38100" dir="2700000" algn="tl">
                    <a:srgbClr val="000000"/>
                  </a:outerShdw>
                </a:effectLst>
                <a:latin typeface="楷体_GB2312" pitchFamily="49" charset="-122"/>
              </a:rPr>
              <a:t>表达式</a:t>
            </a:r>
          </a:p>
          <a:p>
            <a:pPr algn="just">
              <a:lnSpc>
                <a:spcPct val="115000"/>
              </a:lnSpc>
              <a:defRPr/>
            </a:pPr>
            <a:r>
              <a:rPr lang="zh-CN" altLang="en-US" sz="2400" dirty="0" smtClean="0">
                <a:solidFill>
                  <a:schemeClr val="tx1"/>
                </a:solidFill>
                <a:latin typeface="楷体_GB2312" pitchFamily="49" charset="-122"/>
              </a:rPr>
              <a:t>赋值表达式的值也可以再赋给其它变量，如</a:t>
            </a:r>
            <a:r>
              <a:rPr lang="en-US" altLang="zh-CN" sz="2400" dirty="0" smtClean="0">
                <a:solidFill>
                  <a:schemeClr val="tx1"/>
                </a:solidFill>
                <a:latin typeface="楷体_GB2312" pitchFamily="49" charset="-122"/>
              </a:rPr>
              <a:t>a=(b=3+5)</a:t>
            </a:r>
            <a:r>
              <a:rPr lang="zh-CN" altLang="en-US" sz="2400" dirty="0" smtClean="0">
                <a:solidFill>
                  <a:schemeClr val="tx1"/>
                </a:solidFill>
                <a:latin typeface="楷体_GB2312" pitchFamily="49" charset="-122"/>
              </a:rPr>
              <a:t>。</a:t>
            </a:r>
          </a:p>
          <a:p>
            <a:pPr algn="just">
              <a:lnSpc>
                <a:spcPct val="115000"/>
              </a:lnSpc>
              <a:defRPr/>
            </a:pPr>
            <a:r>
              <a:rPr lang="zh-CN" altLang="en-US" sz="2400" dirty="0" smtClean="0">
                <a:solidFill>
                  <a:schemeClr val="tx1"/>
                </a:solidFill>
                <a:latin typeface="楷体_GB2312" pitchFamily="49" charset="-122"/>
              </a:rPr>
              <a:t>注意：赋值运算符</a:t>
            </a:r>
            <a:r>
              <a:rPr lang="zh-CN" altLang="en-US" sz="2400" dirty="0" smtClean="0">
                <a:solidFill>
                  <a:schemeClr val="tx1"/>
                </a:solidFill>
                <a:latin typeface="Times New Roman"/>
              </a:rPr>
              <a:t>“</a:t>
            </a:r>
            <a:r>
              <a:rPr lang="en-US" altLang="zh-CN" sz="2400" dirty="0" smtClean="0">
                <a:solidFill>
                  <a:schemeClr val="tx1"/>
                </a:solidFill>
                <a:latin typeface="楷体_GB2312" pitchFamily="49" charset="-122"/>
              </a:rPr>
              <a:t>=</a:t>
            </a:r>
            <a:r>
              <a:rPr lang="en-US" altLang="zh-CN" sz="2400" dirty="0" smtClean="0">
                <a:solidFill>
                  <a:schemeClr val="tx1"/>
                </a:solidFill>
                <a:latin typeface="Times New Roman"/>
              </a:rPr>
              <a:t>”</a:t>
            </a:r>
            <a:r>
              <a:rPr lang="zh-CN" altLang="en-US" sz="2400" dirty="0" smtClean="0">
                <a:solidFill>
                  <a:schemeClr val="tx1"/>
                </a:solidFill>
                <a:latin typeface="楷体_GB2312" pitchFamily="49" charset="-122"/>
              </a:rPr>
              <a:t>不同于数学中使用的符号</a:t>
            </a:r>
            <a:r>
              <a:rPr lang="en-US" altLang="zh-CN" sz="2400" dirty="0" smtClean="0">
                <a:solidFill>
                  <a:schemeClr val="tx1"/>
                </a:solidFill>
                <a:latin typeface="楷体_GB2312" pitchFamily="49" charset="-122"/>
              </a:rPr>
              <a:t>=</a:t>
            </a:r>
            <a:r>
              <a:rPr lang="zh-CN" altLang="en-US" sz="2400" dirty="0" smtClean="0">
                <a:solidFill>
                  <a:schemeClr val="tx1"/>
                </a:solidFill>
                <a:latin typeface="楷体_GB2312" pitchFamily="49" charset="-122"/>
              </a:rPr>
              <a:t>，它没有</a:t>
            </a:r>
            <a:r>
              <a:rPr lang="zh-CN" altLang="en-US" sz="2400" dirty="0" smtClean="0">
                <a:solidFill>
                  <a:schemeClr val="tx1"/>
                </a:solidFill>
                <a:latin typeface="Times New Roman"/>
              </a:rPr>
              <a:t>“</a:t>
            </a:r>
            <a:r>
              <a:rPr lang="zh-CN" altLang="en-US" sz="2400" dirty="0" smtClean="0">
                <a:solidFill>
                  <a:schemeClr val="tx1"/>
                </a:solidFill>
                <a:latin typeface="楷体_GB2312" pitchFamily="49" charset="-122"/>
              </a:rPr>
              <a:t>相等</a:t>
            </a:r>
            <a:r>
              <a:rPr lang="zh-CN" altLang="en-US" sz="2400" dirty="0" smtClean="0">
                <a:solidFill>
                  <a:schemeClr val="tx1"/>
                </a:solidFill>
                <a:latin typeface="Times New Roman"/>
              </a:rPr>
              <a:t>”</a:t>
            </a:r>
            <a:r>
              <a:rPr lang="zh-CN" altLang="en-US" sz="2400" dirty="0" smtClean="0">
                <a:solidFill>
                  <a:schemeClr val="tx1"/>
                </a:solidFill>
                <a:latin typeface="楷体_GB2312" pitchFamily="49" charset="-122"/>
              </a:rPr>
              <a:t>的含义。如果赋值运算符两侧的数据类型不同，在赋值时自动进行类型转换。</a:t>
            </a:r>
            <a:r>
              <a:rPr lang="zh-CN" altLang="en-US" sz="2400" b="0" dirty="0" smtClean="0">
                <a:solidFill>
                  <a:schemeClr val="tx1"/>
                </a:solidFill>
                <a:latin typeface="楷体_GB2312" pitchFamily="49" charset="-122"/>
              </a:rPr>
              <a:t> </a:t>
            </a:r>
          </a:p>
        </p:txBody>
      </p:sp>
      <p:sp>
        <p:nvSpPr>
          <p:cNvPr id="5" name="Rectangle 4"/>
          <p:cNvSpPr>
            <a:spLocks noChangeArrowheads="1"/>
          </p:cNvSpPr>
          <p:nvPr/>
        </p:nvSpPr>
        <p:spPr bwMode="auto">
          <a:xfrm>
            <a:off x="749804" y="2346611"/>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kumimoji="1" sz="3200" b="1">
                <a:solidFill>
                  <a:schemeClr val="bg1"/>
                </a:solidFill>
                <a:latin typeface="Times New Roman" pitchFamily="18" charset="0"/>
                <a:ea typeface="楷体_GB2312" pitchFamily="49" charset="-122"/>
              </a:defRPr>
            </a:lvl1pPr>
            <a:lvl2pPr marL="742950" indent="-285750" eaLnBrk="0" hangingPunct="0">
              <a:spcBef>
                <a:spcPct val="20000"/>
              </a:spcBef>
              <a:defRPr kumimoji="1" sz="3200" b="1">
                <a:solidFill>
                  <a:schemeClr val="bg1"/>
                </a:solidFill>
                <a:latin typeface="Times New Roman" pitchFamily="18" charset="0"/>
                <a:ea typeface="楷体_GB2312" pitchFamily="49" charset="-122"/>
              </a:defRPr>
            </a:lvl2pPr>
            <a:lvl3pPr marL="1143000" indent="-228600" eaLnBrk="0" hangingPunct="0">
              <a:spcBef>
                <a:spcPct val="20000"/>
              </a:spcBef>
              <a:defRPr kumimoji="1" sz="3200" b="1">
                <a:solidFill>
                  <a:schemeClr val="bg1"/>
                </a:solidFill>
                <a:latin typeface="Times New Roman" pitchFamily="18" charset="0"/>
                <a:ea typeface="楷体_GB2312" pitchFamily="49" charset="-122"/>
              </a:defRPr>
            </a:lvl3pPr>
            <a:lvl4pPr marL="1600200" indent="-228600" eaLnBrk="0" hangingPunct="0">
              <a:spcBef>
                <a:spcPct val="20000"/>
              </a:spcBef>
              <a:defRPr kumimoji="1" sz="3200" b="1">
                <a:solidFill>
                  <a:schemeClr val="bg1"/>
                </a:solidFill>
                <a:latin typeface="Times New Roman" pitchFamily="18" charset="0"/>
                <a:ea typeface="楷体_GB2312" pitchFamily="49" charset="-122"/>
              </a:defRPr>
            </a:lvl4pPr>
            <a:lvl5pPr marL="2057400" indent="-228600" eaLnBrk="0" hangingPunct="0">
              <a:spcBef>
                <a:spcPct val="20000"/>
              </a:spcBef>
              <a:defRPr kumimoji="1" sz="3200" b="1">
                <a:solidFill>
                  <a:schemeClr val="bg1"/>
                </a:solidFill>
                <a:latin typeface="Times New Roman" pitchFamily="18" charset="0"/>
                <a:ea typeface="楷体_GB2312" pitchFamily="49" charset="-122"/>
              </a:defRPr>
            </a:lvl5pPr>
            <a:lvl6pPr marL="2514600" indent="-228600" eaLnBrk="0" fontAlgn="base" hangingPunct="0">
              <a:spcBef>
                <a:spcPct val="20000"/>
              </a:spcBef>
              <a:spcAft>
                <a:spcPct val="0"/>
              </a:spcAft>
              <a:defRPr kumimoji="1" sz="3200" b="1">
                <a:solidFill>
                  <a:schemeClr val="bg1"/>
                </a:solidFill>
                <a:latin typeface="Times New Roman" pitchFamily="18" charset="0"/>
                <a:ea typeface="楷体_GB2312" pitchFamily="49" charset="-122"/>
              </a:defRPr>
            </a:lvl6pPr>
            <a:lvl7pPr marL="2971800" indent="-228600" eaLnBrk="0" fontAlgn="base" hangingPunct="0">
              <a:spcBef>
                <a:spcPct val="20000"/>
              </a:spcBef>
              <a:spcAft>
                <a:spcPct val="0"/>
              </a:spcAft>
              <a:defRPr kumimoji="1" sz="3200" b="1">
                <a:solidFill>
                  <a:schemeClr val="bg1"/>
                </a:solidFill>
                <a:latin typeface="Times New Roman" pitchFamily="18" charset="0"/>
                <a:ea typeface="楷体_GB2312" pitchFamily="49" charset="-122"/>
              </a:defRPr>
            </a:lvl7pPr>
            <a:lvl8pPr marL="3429000" indent="-228600" eaLnBrk="0" fontAlgn="base" hangingPunct="0">
              <a:spcBef>
                <a:spcPct val="20000"/>
              </a:spcBef>
              <a:spcAft>
                <a:spcPct val="0"/>
              </a:spcAft>
              <a:defRPr kumimoji="1" sz="3200" b="1">
                <a:solidFill>
                  <a:schemeClr val="bg1"/>
                </a:solidFill>
                <a:latin typeface="Times New Roman" pitchFamily="18" charset="0"/>
                <a:ea typeface="楷体_GB2312" pitchFamily="49" charset="-122"/>
              </a:defRPr>
            </a:lvl8pPr>
            <a:lvl9pPr marL="3886200" indent="-228600" eaLnBrk="0" fontAlgn="base" hangingPunct="0">
              <a:spcBef>
                <a:spcPct val="20000"/>
              </a:spcBef>
              <a:spcAft>
                <a:spcPct val="0"/>
              </a:spcAft>
              <a:defRPr kumimoji="1" sz="3200" b="1">
                <a:solidFill>
                  <a:schemeClr val="bg1"/>
                </a:solidFill>
                <a:latin typeface="Times New Roman" pitchFamily="18" charset="0"/>
                <a:ea typeface="楷体_GB2312" pitchFamily="49" charset="-122"/>
              </a:defRPr>
            </a:lvl9pPr>
          </a:lstStyle>
          <a:p>
            <a:pPr eaLnBrk="1" hangingPunct="1"/>
            <a:r>
              <a:rPr lang="zh-CN" altLang="en-US" dirty="0" smtClean="0">
                <a:solidFill>
                  <a:schemeClr val="tx1"/>
                </a:solidFill>
                <a:latin typeface="Arial" pitchFamily="34" charset="0"/>
                <a:ea typeface="宋体" pitchFamily="2" charset="-122"/>
              </a:rPr>
              <a:t>赋值</a:t>
            </a:r>
            <a:r>
              <a:rPr lang="zh-CN" altLang="en-US" dirty="0">
                <a:solidFill>
                  <a:schemeClr val="tx1"/>
                </a:solidFill>
                <a:latin typeface="Arial" pitchFamily="34" charset="0"/>
                <a:ea typeface="宋体" pitchFamily="2" charset="-122"/>
              </a:rPr>
              <a:t>运算</a:t>
            </a:r>
          </a:p>
        </p:txBody>
      </p:sp>
    </p:spTree>
    <p:extLst>
      <p:ext uri="{BB962C8B-B14F-4D97-AF65-F5344CB8AC3E}">
        <p14:creationId xmlns:p14="http://schemas.microsoft.com/office/powerpoint/2010/main" val="108758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p:txBody>
          <a:bodyPr/>
          <a:lstStyle/>
          <a:p>
            <a:r>
              <a:rPr lang="zh-CN" altLang="en-US" dirty="0">
                <a:ea typeface="宋体" panose="02010600030101010101" pitchFamily="2" charset="-122"/>
              </a:rPr>
              <a:t>主要内容</a:t>
            </a:r>
            <a:endParaRPr lang="en-US" altLang="zh-CN" dirty="0"/>
          </a:p>
        </p:txBody>
      </p:sp>
      <p:sp>
        <p:nvSpPr>
          <p:cNvPr id="7" name="矩形 6"/>
          <p:cNvSpPr/>
          <p:nvPr/>
        </p:nvSpPr>
        <p:spPr>
          <a:xfrm>
            <a:off x="1504020" y="1772816"/>
            <a:ext cx="6308340" cy="2862322"/>
          </a:xfrm>
          <a:prstGeom prst="rect">
            <a:avLst/>
          </a:prstGeom>
        </p:spPr>
        <p:txBody>
          <a:bodyPr wrap="square">
            <a:spAutoFit/>
          </a:bodyPr>
          <a:lstStyle/>
          <a:p>
            <a:pPr marL="571500" indent="-571500" algn="l">
              <a:buFont typeface="Wingdings" panose="05000000000000000000" pitchFamily="2" charset="2"/>
              <a:buChar char="u"/>
            </a:pPr>
            <a:r>
              <a:rPr lang="zh-CN" altLang="en-US" sz="3600" dirty="0" smtClean="0"/>
              <a:t>常量</a:t>
            </a:r>
            <a:r>
              <a:rPr lang="zh-CN" altLang="en-US" sz="3600" dirty="0"/>
              <a:t>与变量</a:t>
            </a:r>
          </a:p>
          <a:p>
            <a:pPr marL="571500" indent="-571500" algn="l">
              <a:buFont typeface="Wingdings" panose="05000000000000000000" pitchFamily="2" charset="2"/>
              <a:buChar char="u"/>
            </a:pPr>
            <a:r>
              <a:rPr lang="en-US" altLang="zh-CN" sz="3600" dirty="0" smtClean="0"/>
              <a:t>C</a:t>
            </a:r>
            <a:r>
              <a:rPr lang="zh-CN" altLang="en-US" sz="3600" dirty="0"/>
              <a:t>语言的数据类型</a:t>
            </a:r>
          </a:p>
          <a:p>
            <a:pPr marL="571500" indent="-571500" algn="l">
              <a:buFont typeface="Wingdings" panose="05000000000000000000" pitchFamily="2" charset="2"/>
              <a:buChar char="u"/>
            </a:pPr>
            <a:r>
              <a:rPr lang="zh-CN" altLang="en-US" sz="3600" dirty="0" smtClean="0"/>
              <a:t>不同</a:t>
            </a:r>
            <a:r>
              <a:rPr lang="zh-CN" altLang="en-US" sz="3600" dirty="0"/>
              <a:t>类型数据的混合运算</a:t>
            </a:r>
          </a:p>
          <a:p>
            <a:pPr marL="571500" indent="-571500" algn="l">
              <a:buFont typeface="Wingdings" panose="05000000000000000000" pitchFamily="2" charset="2"/>
              <a:buChar char="u"/>
            </a:pPr>
            <a:r>
              <a:rPr lang="zh-CN" altLang="en-US" sz="3600" dirty="0" smtClean="0"/>
              <a:t>运算符</a:t>
            </a:r>
            <a:r>
              <a:rPr lang="zh-CN" altLang="en-US" sz="3600" dirty="0"/>
              <a:t>和</a:t>
            </a:r>
            <a:r>
              <a:rPr lang="zh-CN" altLang="en-US" sz="3600" dirty="0" smtClean="0"/>
              <a:t>表达式</a:t>
            </a:r>
            <a:endParaRPr lang="en-US" altLang="zh-CN" sz="3600" dirty="0" smtClean="0"/>
          </a:p>
          <a:p>
            <a:pPr marL="571500" indent="-571500" algn="l">
              <a:buFont typeface="Wingdings" panose="05000000000000000000" pitchFamily="2" charset="2"/>
              <a:buChar char="u"/>
            </a:pPr>
            <a:r>
              <a:rPr lang="zh-CN" altLang="en-US" sz="3600" dirty="0" smtClean="0"/>
              <a:t>顺序</a:t>
            </a:r>
            <a:r>
              <a:rPr lang="zh-CN" altLang="en-US" sz="3600" dirty="0" smtClean="0"/>
              <a:t>结构程序设计</a:t>
            </a:r>
            <a:endParaRPr lang="zh-CN" altLang="en-US" sz="36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971550" y="333375"/>
            <a:ext cx="3779838" cy="739775"/>
          </a:xfrm>
        </p:spPr>
        <p:txBody>
          <a:bodyPr/>
          <a:lstStyle/>
          <a:p>
            <a:r>
              <a:rPr lang="zh-CN" altLang="en-US" sz="3600"/>
              <a:t>变量</a:t>
            </a:r>
            <a:endParaRPr lang="zh-CN" altLang="en-US"/>
          </a:p>
        </p:txBody>
      </p:sp>
      <p:sp>
        <p:nvSpPr>
          <p:cNvPr id="448515" name="Rectangle 3"/>
          <p:cNvSpPr>
            <a:spLocks noChangeArrowheads="1"/>
          </p:cNvSpPr>
          <p:nvPr/>
        </p:nvSpPr>
        <p:spPr bwMode="auto">
          <a:xfrm>
            <a:off x="395288" y="1557338"/>
            <a:ext cx="345598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SzPct val="75000"/>
              <a:buFont typeface="Wingdings" pitchFamily="2" charset="2"/>
              <a:buChar char="n"/>
            </a:pPr>
            <a:r>
              <a:rPr lang="zh-CN" altLang="en-US" sz="2400">
                <a:solidFill>
                  <a:srgbClr val="663300"/>
                </a:solidFill>
                <a:latin typeface="楷体_GB2312" pitchFamily="49" charset="-122"/>
                <a:ea typeface="楷体_GB2312" pitchFamily="49" charset="-122"/>
              </a:rPr>
              <a:t>变量名实际上是一个以一个名字对应代表一个地址，从变量中取值，实际上是通过变量名找到相应的内存地址，从该存储单元中读取数据。</a:t>
            </a:r>
          </a:p>
        </p:txBody>
      </p:sp>
      <p:sp>
        <p:nvSpPr>
          <p:cNvPr id="448517" name="Rectangle 5"/>
          <p:cNvSpPr>
            <a:spLocks noChangeArrowheads="1"/>
          </p:cNvSpPr>
          <p:nvPr/>
        </p:nvSpPr>
        <p:spPr bwMode="auto">
          <a:xfrm>
            <a:off x="5219700" y="1738313"/>
            <a:ext cx="2438400" cy="533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800">
              <a:solidFill>
                <a:schemeClr val="bg1"/>
              </a:solidFill>
              <a:latin typeface="Times New Roman" pitchFamily="18" charset="0"/>
            </a:endParaRPr>
          </a:p>
        </p:txBody>
      </p:sp>
      <p:sp>
        <p:nvSpPr>
          <p:cNvPr id="448518" name="Rectangle 6"/>
          <p:cNvSpPr>
            <a:spLocks noChangeArrowheads="1"/>
          </p:cNvSpPr>
          <p:nvPr/>
        </p:nvSpPr>
        <p:spPr bwMode="auto">
          <a:xfrm>
            <a:off x="5219700" y="2271713"/>
            <a:ext cx="2438400" cy="533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800">
              <a:solidFill>
                <a:schemeClr val="bg1"/>
              </a:solidFill>
              <a:latin typeface="Times New Roman" pitchFamily="18" charset="0"/>
            </a:endParaRPr>
          </a:p>
        </p:txBody>
      </p:sp>
      <p:sp>
        <p:nvSpPr>
          <p:cNvPr id="448519" name="Rectangle 7"/>
          <p:cNvSpPr>
            <a:spLocks noChangeArrowheads="1"/>
          </p:cNvSpPr>
          <p:nvPr/>
        </p:nvSpPr>
        <p:spPr bwMode="auto">
          <a:xfrm>
            <a:off x="5219700" y="2805113"/>
            <a:ext cx="2438400" cy="533400"/>
          </a:xfrm>
          <a:prstGeom prst="rect">
            <a:avLst/>
          </a:prstGeom>
          <a:solidFill>
            <a:srgbClr val="FF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800">
              <a:solidFill>
                <a:schemeClr val="bg1"/>
              </a:solidFill>
              <a:latin typeface="Times New Roman" pitchFamily="18" charset="0"/>
            </a:endParaRPr>
          </a:p>
        </p:txBody>
      </p:sp>
      <p:sp>
        <p:nvSpPr>
          <p:cNvPr id="448520" name="Rectangle 8"/>
          <p:cNvSpPr>
            <a:spLocks noChangeArrowheads="1"/>
          </p:cNvSpPr>
          <p:nvPr/>
        </p:nvSpPr>
        <p:spPr bwMode="auto">
          <a:xfrm>
            <a:off x="5219700" y="3338513"/>
            <a:ext cx="2438400" cy="533400"/>
          </a:xfrm>
          <a:prstGeom prst="rect">
            <a:avLst/>
          </a:prstGeom>
          <a:solidFill>
            <a:srgbClr val="FF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21" name="Rectangle 9"/>
          <p:cNvSpPr>
            <a:spLocks noChangeArrowheads="1"/>
          </p:cNvSpPr>
          <p:nvPr/>
        </p:nvSpPr>
        <p:spPr bwMode="auto">
          <a:xfrm>
            <a:off x="5219700" y="3871913"/>
            <a:ext cx="2438400" cy="5334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22" name="Rectangle 10"/>
          <p:cNvSpPr>
            <a:spLocks noChangeArrowheads="1"/>
          </p:cNvSpPr>
          <p:nvPr/>
        </p:nvSpPr>
        <p:spPr bwMode="auto">
          <a:xfrm>
            <a:off x="5219700" y="4405313"/>
            <a:ext cx="2438400" cy="5334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3200" b="0"/>
          </a:p>
        </p:txBody>
      </p:sp>
      <p:sp>
        <p:nvSpPr>
          <p:cNvPr id="448523" name="Rectangle 11"/>
          <p:cNvSpPr>
            <a:spLocks noChangeArrowheads="1"/>
          </p:cNvSpPr>
          <p:nvPr/>
        </p:nvSpPr>
        <p:spPr bwMode="auto">
          <a:xfrm>
            <a:off x="5219700" y="4938713"/>
            <a:ext cx="2438400" cy="5334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24" name="Rectangle 12"/>
          <p:cNvSpPr>
            <a:spLocks noChangeArrowheads="1"/>
          </p:cNvSpPr>
          <p:nvPr/>
        </p:nvSpPr>
        <p:spPr bwMode="auto">
          <a:xfrm>
            <a:off x="5219700" y="5472113"/>
            <a:ext cx="2438400" cy="5334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25" name="Rectangle 13"/>
          <p:cNvSpPr>
            <a:spLocks noChangeArrowheads="1"/>
          </p:cNvSpPr>
          <p:nvPr/>
        </p:nvSpPr>
        <p:spPr bwMode="auto">
          <a:xfrm>
            <a:off x="5219700" y="6005513"/>
            <a:ext cx="2438400" cy="533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28" name="AutoShape 16"/>
          <p:cNvSpPr>
            <a:spLocks noChangeArrowheads="1"/>
          </p:cNvSpPr>
          <p:nvPr/>
        </p:nvSpPr>
        <p:spPr bwMode="auto">
          <a:xfrm>
            <a:off x="8054975" y="2965450"/>
            <a:ext cx="765175" cy="1973263"/>
          </a:xfrm>
          <a:prstGeom prst="wedgeRoundRectCallout">
            <a:avLst>
              <a:gd name="adj1" fmla="val -121370"/>
              <a:gd name="adj2" fmla="val -47264"/>
              <a:gd name="adj3" fmla="val 16667"/>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a:latin typeface="Times New Roman" pitchFamily="18" charset="0"/>
              </a:rPr>
              <a:t>存储单元</a:t>
            </a:r>
          </a:p>
        </p:txBody>
      </p:sp>
      <p:sp>
        <p:nvSpPr>
          <p:cNvPr id="448529" name="Line 17"/>
          <p:cNvSpPr>
            <a:spLocks noChangeShapeType="1"/>
          </p:cNvSpPr>
          <p:nvPr/>
        </p:nvSpPr>
        <p:spPr bwMode="auto">
          <a:xfrm>
            <a:off x="5219700" y="13573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30" name="Line 18"/>
          <p:cNvSpPr>
            <a:spLocks noChangeShapeType="1"/>
          </p:cNvSpPr>
          <p:nvPr/>
        </p:nvSpPr>
        <p:spPr bwMode="auto">
          <a:xfrm>
            <a:off x="7442200" y="1143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31" name="Line 19"/>
          <p:cNvSpPr>
            <a:spLocks noChangeShapeType="1"/>
          </p:cNvSpPr>
          <p:nvPr/>
        </p:nvSpPr>
        <p:spPr bwMode="auto">
          <a:xfrm>
            <a:off x="5829300" y="1509713"/>
            <a:ext cx="11430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32" name="Text Box 20"/>
          <p:cNvSpPr txBox="1">
            <a:spLocks noChangeArrowheads="1"/>
          </p:cNvSpPr>
          <p:nvPr/>
        </p:nvSpPr>
        <p:spPr bwMode="auto">
          <a:xfrm>
            <a:off x="4533900" y="1865313"/>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a</a:t>
            </a:r>
          </a:p>
        </p:txBody>
      </p:sp>
      <p:sp>
        <p:nvSpPr>
          <p:cNvPr id="448533" name="Text Box 21"/>
          <p:cNvSpPr txBox="1">
            <a:spLocks noChangeArrowheads="1"/>
          </p:cNvSpPr>
          <p:nvPr/>
        </p:nvSpPr>
        <p:spPr bwMode="auto">
          <a:xfrm>
            <a:off x="4572000" y="3105150"/>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b</a:t>
            </a:r>
          </a:p>
        </p:txBody>
      </p:sp>
      <p:sp>
        <p:nvSpPr>
          <p:cNvPr id="448534" name="Text Box 22"/>
          <p:cNvSpPr txBox="1">
            <a:spLocks noChangeArrowheads="1"/>
          </p:cNvSpPr>
          <p:nvPr/>
        </p:nvSpPr>
        <p:spPr bwMode="auto">
          <a:xfrm>
            <a:off x="4427538" y="40767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hh</a:t>
            </a:r>
          </a:p>
        </p:txBody>
      </p:sp>
      <p:sp>
        <p:nvSpPr>
          <p:cNvPr id="448535" name="Text Box 23"/>
          <p:cNvSpPr txBox="1">
            <a:spLocks noChangeArrowheads="1"/>
          </p:cNvSpPr>
          <p:nvPr/>
        </p:nvSpPr>
        <p:spPr bwMode="auto">
          <a:xfrm>
            <a:off x="539750" y="4292600"/>
            <a:ext cx="3624263" cy="2051050"/>
          </a:xfrm>
          <a:prstGeom prst="rect">
            <a:avLst/>
          </a:prstGeom>
          <a:solidFill>
            <a:schemeClr val="folHlink"/>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dirty="0">
                <a:latin typeface="Times New Roman" pitchFamily="18" charset="0"/>
              </a:rPr>
              <a:t>如：</a:t>
            </a:r>
            <a:r>
              <a:rPr kumimoji="1" lang="en-US" altLang="zh-CN" sz="3200" dirty="0" err="1">
                <a:latin typeface="Times New Roman" pitchFamily="18" charset="0"/>
              </a:rPr>
              <a:t>int</a:t>
            </a:r>
            <a:r>
              <a:rPr kumimoji="1" lang="en-US" altLang="zh-CN" sz="3200" dirty="0">
                <a:latin typeface="Times New Roman" pitchFamily="18" charset="0"/>
              </a:rPr>
              <a:t> </a:t>
            </a:r>
            <a:r>
              <a:rPr kumimoji="1" lang="en-US" altLang="zh-CN" sz="3200" dirty="0" err="1">
                <a:latin typeface="Times New Roman" pitchFamily="18" charset="0"/>
              </a:rPr>
              <a:t>a,b</a:t>
            </a:r>
            <a:r>
              <a:rPr kumimoji="1" lang="en-US" altLang="zh-CN" sz="3200" dirty="0">
                <a:latin typeface="Times New Roman" pitchFamily="18" charset="0"/>
              </a:rPr>
              <a:t>;</a:t>
            </a:r>
          </a:p>
          <a:p>
            <a:pPr algn="l"/>
            <a:r>
              <a:rPr kumimoji="1" lang="en-US" altLang="zh-CN" sz="3200" dirty="0">
                <a:latin typeface="Times New Roman" pitchFamily="18" charset="0"/>
              </a:rPr>
              <a:t>float  </a:t>
            </a:r>
            <a:r>
              <a:rPr kumimoji="1" lang="en-US" altLang="zh-CN" sz="3200" dirty="0" err="1">
                <a:latin typeface="Times New Roman" pitchFamily="18" charset="0"/>
              </a:rPr>
              <a:t>hh</a:t>
            </a:r>
            <a:r>
              <a:rPr kumimoji="1" lang="en-US" altLang="zh-CN" sz="3200" dirty="0">
                <a:latin typeface="Times New Roman" pitchFamily="18" charset="0"/>
              </a:rPr>
              <a:t>;</a:t>
            </a:r>
          </a:p>
          <a:p>
            <a:pPr algn="l"/>
            <a:r>
              <a:rPr kumimoji="1" lang="en-US" altLang="zh-CN" sz="3200" dirty="0">
                <a:latin typeface="Times New Roman" pitchFamily="18" charset="0"/>
              </a:rPr>
              <a:t>a=89;b=100</a:t>
            </a:r>
            <a:r>
              <a:rPr kumimoji="1" lang="zh-CN" altLang="en-US" sz="3200" dirty="0">
                <a:latin typeface="Times New Roman" pitchFamily="18" charset="0"/>
              </a:rPr>
              <a:t>；</a:t>
            </a:r>
          </a:p>
          <a:p>
            <a:pPr algn="l"/>
            <a:r>
              <a:rPr kumimoji="1" lang="en-US" altLang="zh-CN" sz="3200" dirty="0" err="1">
                <a:latin typeface="Times New Roman" pitchFamily="18" charset="0"/>
              </a:rPr>
              <a:t>hh</a:t>
            </a:r>
            <a:r>
              <a:rPr kumimoji="1" lang="en-US" altLang="zh-CN" sz="3200" dirty="0">
                <a:latin typeface="Times New Roman" pitchFamily="18" charset="0"/>
              </a:rPr>
              <a:t>=12.569</a:t>
            </a:r>
            <a:r>
              <a:rPr kumimoji="1" lang="zh-CN" altLang="en-US" sz="3200" dirty="0">
                <a:latin typeface="Times New Roman" pitchFamily="18" charset="0"/>
              </a:rPr>
              <a:t>；</a:t>
            </a:r>
          </a:p>
        </p:txBody>
      </p:sp>
      <p:sp>
        <p:nvSpPr>
          <p:cNvPr id="448549" name="Rectangle 37"/>
          <p:cNvSpPr>
            <a:spLocks noChangeArrowheads="1"/>
          </p:cNvSpPr>
          <p:nvPr/>
        </p:nvSpPr>
        <p:spPr bwMode="auto">
          <a:xfrm>
            <a:off x="5219700" y="1739900"/>
            <a:ext cx="2438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chemeClr val="bg1"/>
                </a:solidFill>
                <a:latin typeface="Times New Roman" pitchFamily="18" charset="0"/>
              </a:rPr>
              <a:t>89</a:t>
            </a:r>
          </a:p>
        </p:txBody>
      </p:sp>
      <p:sp>
        <p:nvSpPr>
          <p:cNvPr id="448550" name="Rectangle 38"/>
          <p:cNvSpPr>
            <a:spLocks noChangeArrowheads="1"/>
          </p:cNvSpPr>
          <p:nvPr/>
        </p:nvSpPr>
        <p:spPr bwMode="auto">
          <a:xfrm>
            <a:off x="5219700" y="2273300"/>
            <a:ext cx="2438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800">
              <a:solidFill>
                <a:schemeClr val="bg1"/>
              </a:solidFill>
              <a:latin typeface="Times New Roman" pitchFamily="18" charset="0"/>
            </a:endParaRPr>
          </a:p>
        </p:txBody>
      </p:sp>
      <p:sp>
        <p:nvSpPr>
          <p:cNvPr id="448551" name="Rectangle 39"/>
          <p:cNvSpPr>
            <a:spLocks noChangeArrowheads="1"/>
          </p:cNvSpPr>
          <p:nvPr/>
        </p:nvSpPr>
        <p:spPr bwMode="auto">
          <a:xfrm>
            <a:off x="5219700" y="2798763"/>
            <a:ext cx="2438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800">
              <a:solidFill>
                <a:schemeClr val="bg1"/>
              </a:solidFill>
              <a:latin typeface="Times New Roman" pitchFamily="18" charset="0"/>
            </a:endParaRPr>
          </a:p>
        </p:txBody>
      </p:sp>
      <p:sp>
        <p:nvSpPr>
          <p:cNvPr id="448552" name="Rectangle 40"/>
          <p:cNvSpPr>
            <a:spLocks noChangeArrowheads="1"/>
          </p:cNvSpPr>
          <p:nvPr/>
        </p:nvSpPr>
        <p:spPr bwMode="auto">
          <a:xfrm>
            <a:off x="5219700" y="3340100"/>
            <a:ext cx="2438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53" name="Rectangle 41"/>
          <p:cNvSpPr>
            <a:spLocks noChangeArrowheads="1"/>
          </p:cNvSpPr>
          <p:nvPr/>
        </p:nvSpPr>
        <p:spPr bwMode="auto">
          <a:xfrm>
            <a:off x="5219700" y="3873500"/>
            <a:ext cx="2438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54" name="Rectangle 42"/>
          <p:cNvSpPr>
            <a:spLocks noChangeArrowheads="1"/>
          </p:cNvSpPr>
          <p:nvPr/>
        </p:nvSpPr>
        <p:spPr bwMode="auto">
          <a:xfrm>
            <a:off x="5219700" y="4406900"/>
            <a:ext cx="2438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3200" b="0"/>
          </a:p>
        </p:txBody>
      </p:sp>
      <p:sp>
        <p:nvSpPr>
          <p:cNvPr id="448555" name="Rectangle 43"/>
          <p:cNvSpPr>
            <a:spLocks noChangeArrowheads="1"/>
          </p:cNvSpPr>
          <p:nvPr/>
        </p:nvSpPr>
        <p:spPr bwMode="auto">
          <a:xfrm>
            <a:off x="5219700" y="4940300"/>
            <a:ext cx="2438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56" name="Rectangle 44"/>
          <p:cNvSpPr>
            <a:spLocks noChangeArrowheads="1"/>
          </p:cNvSpPr>
          <p:nvPr/>
        </p:nvSpPr>
        <p:spPr bwMode="auto">
          <a:xfrm>
            <a:off x="5219700" y="5473700"/>
            <a:ext cx="2438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57" name="Rectangle 45"/>
          <p:cNvSpPr>
            <a:spLocks noChangeArrowheads="1"/>
          </p:cNvSpPr>
          <p:nvPr/>
        </p:nvSpPr>
        <p:spPr bwMode="auto">
          <a:xfrm>
            <a:off x="5219700" y="6007100"/>
            <a:ext cx="2438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58" name="Line 46"/>
          <p:cNvSpPr>
            <a:spLocks noChangeShapeType="1"/>
          </p:cNvSpPr>
          <p:nvPr/>
        </p:nvSpPr>
        <p:spPr bwMode="auto">
          <a:xfrm>
            <a:off x="5219700" y="13589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59" name="Line 47"/>
          <p:cNvSpPr>
            <a:spLocks noChangeShapeType="1"/>
          </p:cNvSpPr>
          <p:nvPr/>
        </p:nvSpPr>
        <p:spPr bwMode="auto">
          <a:xfrm>
            <a:off x="7658100" y="13589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60" name="Line 48"/>
          <p:cNvSpPr>
            <a:spLocks noChangeShapeType="1"/>
          </p:cNvSpPr>
          <p:nvPr/>
        </p:nvSpPr>
        <p:spPr bwMode="auto">
          <a:xfrm>
            <a:off x="5829300" y="1511300"/>
            <a:ext cx="11430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8548" name="Group 36"/>
          <p:cNvGrpSpPr>
            <a:grpSpLocks/>
          </p:cNvGrpSpPr>
          <p:nvPr/>
        </p:nvGrpSpPr>
        <p:grpSpPr bwMode="auto">
          <a:xfrm>
            <a:off x="5219700" y="1341438"/>
            <a:ext cx="2438400" cy="5181600"/>
            <a:chOff x="3839" y="1481"/>
            <a:chExt cx="1536" cy="3264"/>
          </a:xfrm>
        </p:grpSpPr>
        <p:sp>
          <p:nvSpPr>
            <p:cNvPr id="448536" name="Rectangle 24"/>
            <p:cNvSpPr>
              <a:spLocks noChangeArrowheads="1"/>
            </p:cNvSpPr>
            <p:nvPr/>
          </p:nvSpPr>
          <p:spPr bwMode="auto">
            <a:xfrm>
              <a:off x="3839" y="1721"/>
              <a:ext cx="1536" cy="3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chemeClr val="bg1"/>
                  </a:solidFill>
                  <a:latin typeface="Times New Roman" pitchFamily="18" charset="0"/>
                </a:rPr>
                <a:t>89</a:t>
              </a:r>
            </a:p>
          </p:txBody>
        </p:sp>
        <p:sp>
          <p:nvSpPr>
            <p:cNvPr id="448537" name="Rectangle 25"/>
            <p:cNvSpPr>
              <a:spLocks noChangeArrowheads="1"/>
            </p:cNvSpPr>
            <p:nvPr/>
          </p:nvSpPr>
          <p:spPr bwMode="auto">
            <a:xfrm>
              <a:off x="3839" y="2057"/>
              <a:ext cx="1536" cy="3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800">
                <a:solidFill>
                  <a:schemeClr val="bg1"/>
                </a:solidFill>
                <a:latin typeface="Times New Roman" pitchFamily="18" charset="0"/>
              </a:endParaRPr>
            </a:p>
          </p:txBody>
        </p:sp>
        <p:sp>
          <p:nvSpPr>
            <p:cNvPr id="448538" name="Rectangle 26"/>
            <p:cNvSpPr>
              <a:spLocks noChangeArrowheads="1"/>
            </p:cNvSpPr>
            <p:nvPr/>
          </p:nvSpPr>
          <p:spPr bwMode="auto">
            <a:xfrm>
              <a:off x="3839" y="2393"/>
              <a:ext cx="1536" cy="336"/>
            </a:xfrm>
            <a:prstGeom prst="rect">
              <a:avLst/>
            </a:prstGeom>
            <a:solidFill>
              <a:srgbClr val="FF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chemeClr val="bg1"/>
                  </a:solidFill>
                  <a:latin typeface="Times New Roman" pitchFamily="18" charset="0"/>
                </a:rPr>
                <a:t>100</a:t>
              </a:r>
            </a:p>
          </p:txBody>
        </p:sp>
        <p:sp>
          <p:nvSpPr>
            <p:cNvPr id="448539" name="Rectangle 27"/>
            <p:cNvSpPr>
              <a:spLocks noChangeArrowheads="1"/>
            </p:cNvSpPr>
            <p:nvPr/>
          </p:nvSpPr>
          <p:spPr bwMode="auto">
            <a:xfrm>
              <a:off x="3839" y="2729"/>
              <a:ext cx="1536" cy="336"/>
            </a:xfrm>
            <a:prstGeom prst="rect">
              <a:avLst/>
            </a:prstGeom>
            <a:solidFill>
              <a:srgbClr val="FF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40" name="Rectangle 28"/>
            <p:cNvSpPr>
              <a:spLocks noChangeArrowheads="1"/>
            </p:cNvSpPr>
            <p:nvPr/>
          </p:nvSpPr>
          <p:spPr bwMode="auto">
            <a:xfrm>
              <a:off x="3839" y="3065"/>
              <a:ext cx="1536" cy="3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41" name="Rectangle 29"/>
            <p:cNvSpPr>
              <a:spLocks noChangeArrowheads="1"/>
            </p:cNvSpPr>
            <p:nvPr/>
          </p:nvSpPr>
          <p:spPr bwMode="auto">
            <a:xfrm>
              <a:off x="3839" y="3401"/>
              <a:ext cx="1536" cy="3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0"/>
                <a:t>12.569</a:t>
              </a:r>
            </a:p>
          </p:txBody>
        </p:sp>
        <p:sp>
          <p:nvSpPr>
            <p:cNvPr id="448542" name="Rectangle 30"/>
            <p:cNvSpPr>
              <a:spLocks noChangeArrowheads="1"/>
            </p:cNvSpPr>
            <p:nvPr/>
          </p:nvSpPr>
          <p:spPr bwMode="auto">
            <a:xfrm>
              <a:off x="3839" y="3737"/>
              <a:ext cx="1536" cy="3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43" name="Rectangle 31"/>
            <p:cNvSpPr>
              <a:spLocks noChangeArrowheads="1"/>
            </p:cNvSpPr>
            <p:nvPr/>
          </p:nvSpPr>
          <p:spPr bwMode="auto">
            <a:xfrm>
              <a:off x="3839" y="4073"/>
              <a:ext cx="1536" cy="3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44" name="Rectangle 32"/>
            <p:cNvSpPr>
              <a:spLocks noChangeArrowheads="1"/>
            </p:cNvSpPr>
            <p:nvPr/>
          </p:nvSpPr>
          <p:spPr bwMode="auto">
            <a:xfrm>
              <a:off x="3839" y="4409"/>
              <a:ext cx="1536" cy="3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45" name="Line 33"/>
            <p:cNvSpPr>
              <a:spLocks noChangeShapeType="1"/>
            </p:cNvSpPr>
            <p:nvPr/>
          </p:nvSpPr>
          <p:spPr bwMode="auto">
            <a:xfrm>
              <a:off x="3839" y="1481"/>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46" name="Line 34"/>
            <p:cNvSpPr>
              <a:spLocks noChangeShapeType="1"/>
            </p:cNvSpPr>
            <p:nvPr/>
          </p:nvSpPr>
          <p:spPr bwMode="auto">
            <a:xfrm>
              <a:off x="5375" y="1481"/>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8547" name="Line 35"/>
            <p:cNvSpPr>
              <a:spLocks noChangeShapeType="1"/>
            </p:cNvSpPr>
            <p:nvPr/>
          </p:nvSpPr>
          <p:spPr bwMode="auto">
            <a:xfrm>
              <a:off x="4223" y="1577"/>
              <a:ext cx="72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6802948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8515"/>
                                        </p:tgtEl>
                                        <p:attrNameLst>
                                          <p:attrName>style.visibility</p:attrName>
                                        </p:attrNameLst>
                                      </p:cBhvr>
                                      <p:to>
                                        <p:strVal val="visible"/>
                                      </p:to>
                                    </p:set>
                                    <p:animEffect transition="in" filter="wipe(left)">
                                      <p:cBhvr>
                                        <p:cTn id="7" dur="1000"/>
                                        <p:tgtEl>
                                          <p:spTgt spid="448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xit" presetSubtype="16" fill="hold" grpId="0" nodeType="clickEffect">
                                  <p:stCondLst>
                                    <p:cond delay="0"/>
                                  </p:stCondLst>
                                  <p:childTnLst>
                                    <p:animEffect transition="out" filter="diamond(in)">
                                      <p:cBhvr>
                                        <p:cTn id="11" dur="2000"/>
                                        <p:tgtEl>
                                          <p:spTgt spid="448549"/>
                                        </p:tgtEl>
                                      </p:cBhvr>
                                    </p:animEffect>
                                    <p:set>
                                      <p:cBhvr>
                                        <p:cTn id="12" dur="1" fill="hold">
                                          <p:stCondLst>
                                            <p:cond delay="1999"/>
                                          </p:stCondLst>
                                        </p:cTn>
                                        <p:tgtEl>
                                          <p:spTgt spid="448549"/>
                                        </p:tgtEl>
                                        <p:attrNameLst>
                                          <p:attrName>style.visibility</p:attrName>
                                        </p:attrNameLst>
                                      </p:cBhvr>
                                      <p:to>
                                        <p:strVal val="hidden"/>
                                      </p:to>
                                    </p:set>
                                  </p:childTnLst>
                                </p:cTn>
                              </p:par>
                              <p:par>
                                <p:cTn id="13" presetID="8" presetClass="exit" presetSubtype="16" fill="hold" grpId="0" nodeType="withEffect">
                                  <p:stCondLst>
                                    <p:cond delay="0"/>
                                  </p:stCondLst>
                                  <p:childTnLst>
                                    <p:animEffect transition="out" filter="diamond(in)">
                                      <p:cBhvr>
                                        <p:cTn id="14" dur="2000"/>
                                        <p:tgtEl>
                                          <p:spTgt spid="448550"/>
                                        </p:tgtEl>
                                      </p:cBhvr>
                                    </p:animEffect>
                                    <p:set>
                                      <p:cBhvr>
                                        <p:cTn id="15" dur="1" fill="hold">
                                          <p:stCondLst>
                                            <p:cond delay="1999"/>
                                          </p:stCondLst>
                                        </p:cTn>
                                        <p:tgtEl>
                                          <p:spTgt spid="448550"/>
                                        </p:tgtEl>
                                        <p:attrNameLst>
                                          <p:attrName>style.visibility</p:attrName>
                                        </p:attrNameLst>
                                      </p:cBhvr>
                                      <p:to>
                                        <p:strVal val="hidden"/>
                                      </p:to>
                                    </p:set>
                                  </p:childTnLst>
                                </p:cTn>
                              </p:par>
                              <p:par>
                                <p:cTn id="16" presetID="3" presetClass="entr" presetSubtype="10" fill="hold" grpId="0" nodeType="withEffect">
                                  <p:stCondLst>
                                    <p:cond delay="0"/>
                                  </p:stCondLst>
                                  <p:childTnLst>
                                    <p:set>
                                      <p:cBhvr>
                                        <p:cTn id="17" dur="1" fill="hold">
                                          <p:stCondLst>
                                            <p:cond delay="0"/>
                                          </p:stCondLst>
                                        </p:cTn>
                                        <p:tgtEl>
                                          <p:spTgt spid="448532"/>
                                        </p:tgtEl>
                                        <p:attrNameLst>
                                          <p:attrName>style.visibility</p:attrName>
                                        </p:attrNameLst>
                                      </p:cBhvr>
                                      <p:to>
                                        <p:strVal val="visible"/>
                                      </p:to>
                                    </p:set>
                                    <p:animEffect transition="in" filter="blinds(horizontal)">
                                      <p:cBhvr>
                                        <p:cTn id="18" dur="500"/>
                                        <p:tgtEl>
                                          <p:spTgt spid="44853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xit" presetSubtype="10" fill="hold" grpId="0" nodeType="clickEffect">
                                  <p:stCondLst>
                                    <p:cond delay="0"/>
                                  </p:stCondLst>
                                  <p:childTnLst>
                                    <p:animEffect transition="out" filter="blinds(horizontal)">
                                      <p:cBhvr>
                                        <p:cTn id="22" dur="500"/>
                                        <p:tgtEl>
                                          <p:spTgt spid="448551"/>
                                        </p:tgtEl>
                                      </p:cBhvr>
                                    </p:animEffect>
                                    <p:set>
                                      <p:cBhvr>
                                        <p:cTn id="23" dur="1" fill="hold">
                                          <p:stCondLst>
                                            <p:cond delay="499"/>
                                          </p:stCondLst>
                                        </p:cTn>
                                        <p:tgtEl>
                                          <p:spTgt spid="448551"/>
                                        </p:tgtEl>
                                        <p:attrNameLst>
                                          <p:attrName>style.visibility</p:attrName>
                                        </p:attrNameLst>
                                      </p:cBhvr>
                                      <p:to>
                                        <p:strVal val="hidden"/>
                                      </p:to>
                                    </p:set>
                                  </p:childTnLst>
                                </p:cTn>
                              </p:par>
                              <p:par>
                                <p:cTn id="24" presetID="3" presetClass="exit" presetSubtype="10" fill="hold" grpId="0" nodeType="withEffect">
                                  <p:stCondLst>
                                    <p:cond delay="0"/>
                                  </p:stCondLst>
                                  <p:childTnLst>
                                    <p:animEffect transition="out" filter="blinds(horizontal)">
                                      <p:cBhvr>
                                        <p:cTn id="25" dur="500"/>
                                        <p:tgtEl>
                                          <p:spTgt spid="448552"/>
                                        </p:tgtEl>
                                      </p:cBhvr>
                                    </p:animEffect>
                                    <p:set>
                                      <p:cBhvr>
                                        <p:cTn id="26" dur="1" fill="hold">
                                          <p:stCondLst>
                                            <p:cond delay="499"/>
                                          </p:stCondLst>
                                        </p:cTn>
                                        <p:tgtEl>
                                          <p:spTgt spid="448552"/>
                                        </p:tgtEl>
                                        <p:attrNameLst>
                                          <p:attrName>style.visibility</p:attrName>
                                        </p:attrNameLst>
                                      </p:cBhvr>
                                      <p:to>
                                        <p:strVal val="hidden"/>
                                      </p:to>
                                    </p:set>
                                  </p:childTnLst>
                                </p:cTn>
                              </p:par>
                              <p:par>
                                <p:cTn id="27" presetID="3" presetClass="entr" presetSubtype="10" fill="hold" grpId="0" nodeType="withEffect">
                                  <p:stCondLst>
                                    <p:cond delay="0"/>
                                  </p:stCondLst>
                                  <p:childTnLst>
                                    <p:set>
                                      <p:cBhvr>
                                        <p:cTn id="28" dur="1" fill="hold">
                                          <p:stCondLst>
                                            <p:cond delay="0"/>
                                          </p:stCondLst>
                                        </p:cTn>
                                        <p:tgtEl>
                                          <p:spTgt spid="448533"/>
                                        </p:tgtEl>
                                        <p:attrNameLst>
                                          <p:attrName>style.visibility</p:attrName>
                                        </p:attrNameLst>
                                      </p:cBhvr>
                                      <p:to>
                                        <p:strVal val="visible"/>
                                      </p:to>
                                    </p:set>
                                    <p:animEffect transition="in" filter="blinds(horizontal)">
                                      <p:cBhvr>
                                        <p:cTn id="29" dur="500"/>
                                        <p:tgtEl>
                                          <p:spTgt spid="44853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xit" presetSubtype="10" fill="hold" grpId="0" nodeType="clickEffect">
                                  <p:stCondLst>
                                    <p:cond delay="0"/>
                                  </p:stCondLst>
                                  <p:childTnLst>
                                    <p:animEffect transition="out" filter="blinds(horizontal)">
                                      <p:cBhvr>
                                        <p:cTn id="33" dur="500"/>
                                        <p:tgtEl>
                                          <p:spTgt spid="448553"/>
                                        </p:tgtEl>
                                      </p:cBhvr>
                                    </p:animEffect>
                                    <p:set>
                                      <p:cBhvr>
                                        <p:cTn id="34" dur="1" fill="hold">
                                          <p:stCondLst>
                                            <p:cond delay="499"/>
                                          </p:stCondLst>
                                        </p:cTn>
                                        <p:tgtEl>
                                          <p:spTgt spid="448553"/>
                                        </p:tgtEl>
                                        <p:attrNameLst>
                                          <p:attrName>style.visibility</p:attrName>
                                        </p:attrNameLst>
                                      </p:cBhvr>
                                      <p:to>
                                        <p:strVal val="hidden"/>
                                      </p:to>
                                    </p:set>
                                  </p:childTnLst>
                                </p:cTn>
                              </p:par>
                              <p:par>
                                <p:cTn id="35" presetID="3" presetClass="exit" presetSubtype="10" fill="hold" grpId="0" nodeType="withEffect">
                                  <p:stCondLst>
                                    <p:cond delay="0"/>
                                  </p:stCondLst>
                                  <p:childTnLst>
                                    <p:animEffect transition="out" filter="blinds(horizontal)">
                                      <p:cBhvr>
                                        <p:cTn id="36" dur="500"/>
                                        <p:tgtEl>
                                          <p:spTgt spid="448554"/>
                                        </p:tgtEl>
                                      </p:cBhvr>
                                    </p:animEffect>
                                    <p:set>
                                      <p:cBhvr>
                                        <p:cTn id="37" dur="1" fill="hold">
                                          <p:stCondLst>
                                            <p:cond delay="499"/>
                                          </p:stCondLst>
                                        </p:cTn>
                                        <p:tgtEl>
                                          <p:spTgt spid="448554"/>
                                        </p:tgtEl>
                                        <p:attrNameLst>
                                          <p:attrName>style.visibility</p:attrName>
                                        </p:attrNameLst>
                                      </p:cBhvr>
                                      <p:to>
                                        <p:strVal val="hidden"/>
                                      </p:to>
                                    </p:set>
                                  </p:childTnLst>
                                </p:cTn>
                              </p:par>
                              <p:par>
                                <p:cTn id="38" presetID="3" presetClass="exit" presetSubtype="10" fill="hold" grpId="0" nodeType="withEffect">
                                  <p:stCondLst>
                                    <p:cond delay="0"/>
                                  </p:stCondLst>
                                  <p:childTnLst>
                                    <p:animEffect transition="out" filter="blinds(horizontal)">
                                      <p:cBhvr>
                                        <p:cTn id="39" dur="500"/>
                                        <p:tgtEl>
                                          <p:spTgt spid="448555"/>
                                        </p:tgtEl>
                                      </p:cBhvr>
                                    </p:animEffect>
                                    <p:set>
                                      <p:cBhvr>
                                        <p:cTn id="40" dur="1" fill="hold">
                                          <p:stCondLst>
                                            <p:cond delay="499"/>
                                          </p:stCondLst>
                                        </p:cTn>
                                        <p:tgtEl>
                                          <p:spTgt spid="448555"/>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448556"/>
                                        </p:tgtEl>
                                      </p:cBhvr>
                                    </p:animEffect>
                                    <p:set>
                                      <p:cBhvr>
                                        <p:cTn id="43" dur="1" fill="hold">
                                          <p:stCondLst>
                                            <p:cond delay="499"/>
                                          </p:stCondLst>
                                        </p:cTn>
                                        <p:tgtEl>
                                          <p:spTgt spid="448556"/>
                                        </p:tgtEl>
                                        <p:attrNameLst>
                                          <p:attrName>style.visibility</p:attrName>
                                        </p:attrNameLst>
                                      </p:cBhvr>
                                      <p:to>
                                        <p:strVal val="hidden"/>
                                      </p:to>
                                    </p:set>
                                  </p:childTnLst>
                                </p:cTn>
                              </p:par>
                              <p:par>
                                <p:cTn id="44" presetID="3" presetClass="entr" presetSubtype="10" fill="hold" grpId="0" nodeType="withEffect">
                                  <p:stCondLst>
                                    <p:cond delay="0"/>
                                  </p:stCondLst>
                                  <p:childTnLst>
                                    <p:set>
                                      <p:cBhvr>
                                        <p:cTn id="45" dur="1" fill="hold">
                                          <p:stCondLst>
                                            <p:cond delay="0"/>
                                          </p:stCondLst>
                                        </p:cTn>
                                        <p:tgtEl>
                                          <p:spTgt spid="448534"/>
                                        </p:tgtEl>
                                        <p:attrNameLst>
                                          <p:attrName>style.visibility</p:attrName>
                                        </p:attrNameLst>
                                      </p:cBhvr>
                                      <p:to>
                                        <p:strVal val="visible"/>
                                      </p:to>
                                    </p:set>
                                    <p:animEffect transition="in" filter="blinds(horizontal)">
                                      <p:cBhvr>
                                        <p:cTn id="46" dur="500"/>
                                        <p:tgtEl>
                                          <p:spTgt spid="44853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448548"/>
                                        </p:tgtEl>
                                        <p:attrNameLst>
                                          <p:attrName>style.visibility</p:attrName>
                                        </p:attrNameLst>
                                      </p:cBhvr>
                                      <p:to>
                                        <p:strVal val="visible"/>
                                      </p:to>
                                    </p:set>
                                    <p:animEffect transition="in" filter="wipe(up)">
                                      <p:cBhvr>
                                        <p:cTn id="51" dur="1000"/>
                                        <p:tgtEl>
                                          <p:spTgt spid="44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autoUpdateAnimBg="0"/>
      <p:bldP spid="448532" grpId="0"/>
      <p:bldP spid="448533" grpId="0"/>
      <p:bldP spid="448534" grpId="0"/>
      <p:bldP spid="448549" grpId="0" animBg="1"/>
      <p:bldP spid="448550" grpId="0" animBg="1"/>
      <p:bldP spid="448551" grpId="0" animBg="1"/>
      <p:bldP spid="448552" grpId="0" animBg="1"/>
      <p:bldP spid="448553" grpId="0" animBg="1"/>
      <p:bldP spid="448554" grpId="0" animBg="1"/>
      <p:bldP spid="448555" grpId="0" animBg="1"/>
      <p:bldP spid="4485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77" name="Rectangle 13"/>
          <p:cNvSpPr>
            <a:spLocks noGrp="1" noChangeArrowheads="1"/>
          </p:cNvSpPr>
          <p:nvPr>
            <p:ph type="title"/>
          </p:nvPr>
        </p:nvSpPr>
        <p:spPr>
          <a:xfrm>
            <a:off x="152400" y="152400"/>
            <a:ext cx="5483225" cy="539750"/>
          </a:xfrm>
        </p:spPr>
        <p:txBody>
          <a:bodyPr/>
          <a:lstStyle/>
          <a:p>
            <a:r>
              <a:rPr lang="zh-CN" altLang="en-US"/>
              <a:t>变量的定义与使用</a:t>
            </a:r>
          </a:p>
        </p:txBody>
      </p:sp>
      <p:sp>
        <p:nvSpPr>
          <p:cNvPr id="11" name="矩形 10"/>
          <p:cNvSpPr/>
          <p:nvPr/>
        </p:nvSpPr>
        <p:spPr>
          <a:xfrm>
            <a:off x="1070722" y="4278793"/>
            <a:ext cx="8073278" cy="1367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dirty="0" smtClean="0">
                <a:solidFill>
                  <a:srgbClr val="FF0000"/>
                </a:solidFill>
              </a:rPr>
              <a:t>执行部分</a:t>
            </a:r>
            <a:endParaRPr lang="zh-CN" altLang="en-US" dirty="0">
              <a:solidFill>
                <a:srgbClr val="FF0000"/>
              </a:solidFill>
            </a:endParaRPr>
          </a:p>
        </p:txBody>
      </p:sp>
      <p:sp>
        <p:nvSpPr>
          <p:cNvPr id="12" name="矩形 11"/>
          <p:cNvSpPr/>
          <p:nvPr/>
        </p:nvSpPr>
        <p:spPr>
          <a:xfrm>
            <a:off x="1070722" y="3501008"/>
            <a:ext cx="8073278" cy="683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dirty="0" smtClean="0">
                <a:solidFill>
                  <a:srgbClr val="FF0000"/>
                </a:solidFill>
              </a:rPr>
              <a:t>定义部分</a:t>
            </a:r>
            <a:endParaRPr lang="zh-CN" altLang="en-US" dirty="0">
              <a:solidFill>
                <a:srgbClr val="FF0000"/>
              </a:solidFill>
            </a:endParaRPr>
          </a:p>
        </p:txBody>
      </p:sp>
      <p:sp>
        <p:nvSpPr>
          <p:cNvPr id="13" name="Rectangle 14"/>
          <p:cNvSpPr>
            <a:spLocks noGrp="1" noChangeArrowheads="1"/>
          </p:cNvSpPr>
          <p:nvPr>
            <p:ph idx="4294967295"/>
          </p:nvPr>
        </p:nvSpPr>
        <p:spPr>
          <a:xfrm>
            <a:off x="422650" y="1412776"/>
            <a:ext cx="8820150" cy="5256213"/>
          </a:xfrm>
        </p:spPr>
        <p:txBody>
          <a:bodyPr/>
          <a:lstStyle/>
          <a:p>
            <a:pPr>
              <a:lnSpc>
                <a:spcPct val="80000"/>
              </a:lnSpc>
              <a:buFont typeface="Wingdings" pitchFamily="2" charset="2"/>
              <a:buNone/>
            </a:pPr>
            <a:r>
              <a:rPr lang="zh-CN" altLang="en-US" sz="2800" dirty="0">
                <a:latin typeface="Arial" panose="020B0604020202020204" pitchFamily="34" charset="0"/>
                <a:ea typeface="微软雅黑" panose="020B0503020204020204" pitchFamily="34" charset="-122"/>
                <a:cs typeface="+mn-ea"/>
                <a:sym typeface="Arial" panose="020B0604020202020204" pitchFamily="34" charset="0"/>
              </a:rPr>
              <a:t>变量必须先</a:t>
            </a:r>
            <a:r>
              <a:rPr lang="zh-CN" altLang="en-US" sz="2800" dirty="0">
                <a:solidFill>
                  <a:srgbClr val="CC0066"/>
                </a:solidFill>
                <a:latin typeface="Arial" panose="020B0604020202020204" pitchFamily="34" charset="0"/>
                <a:ea typeface="微软雅黑" panose="020B0503020204020204" pitchFamily="34" charset="-122"/>
                <a:cs typeface="+mn-ea"/>
                <a:sym typeface="Arial" panose="020B0604020202020204" pitchFamily="34" charset="0"/>
              </a:rPr>
              <a:t>定义</a:t>
            </a:r>
            <a:r>
              <a:rPr lang="zh-CN" altLang="en-US" sz="2800" dirty="0">
                <a:latin typeface="Arial" panose="020B0604020202020204" pitchFamily="34" charset="0"/>
                <a:ea typeface="微软雅黑" panose="020B0503020204020204" pitchFamily="34" charset="-122"/>
                <a:cs typeface="+mn-ea"/>
                <a:sym typeface="Arial" panose="020B0604020202020204" pitchFamily="34" charset="0"/>
              </a:rPr>
              <a:t>，后</a:t>
            </a:r>
            <a:r>
              <a:rPr lang="zh-CN" altLang="en-US" sz="2800" dirty="0">
                <a:solidFill>
                  <a:srgbClr val="FF33CC"/>
                </a:solidFill>
                <a:latin typeface="Arial" panose="020B0604020202020204" pitchFamily="34" charset="0"/>
                <a:ea typeface="微软雅黑" panose="020B0503020204020204" pitchFamily="34" charset="-122"/>
                <a:cs typeface="+mn-ea"/>
                <a:sym typeface="Arial" panose="020B0604020202020204" pitchFamily="34" charset="0"/>
              </a:rPr>
              <a:t>使用</a:t>
            </a:r>
            <a:r>
              <a:rPr lang="zh-CN" altLang="en-US" sz="2800" dirty="0">
                <a:latin typeface="Arial" panose="020B0604020202020204" pitchFamily="34" charset="0"/>
                <a:ea typeface="微软雅黑" panose="020B0503020204020204" pitchFamily="34" charset="-122"/>
                <a:cs typeface="+mn-ea"/>
                <a:sym typeface="Arial" panose="020B0604020202020204" pitchFamily="34" charset="0"/>
              </a:rPr>
              <a:t>。</a:t>
            </a:r>
          </a:p>
          <a:p>
            <a:pPr>
              <a:lnSpc>
                <a:spcPct val="80000"/>
              </a:lnSpc>
              <a:buFont typeface="Wingdings" pitchFamily="2" charset="2"/>
              <a:buNone/>
            </a:pPr>
            <a:endParaRPr lang="zh-CN" altLang="en-US" sz="2800" dirty="0">
              <a:latin typeface="Arial" panose="020B0604020202020204" pitchFamily="34" charset="0"/>
              <a:ea typeface="微软雅黑" panose="020B0503020204020204" pitchFamily="34" charset="-122"/>
              <a:cs typeface="+mn-ea"/>
              <a:sym typeface="Arial" panose="020B0604020202020204" pitchFamily="34" charset="0"/>
            </a:endParaRPr>
          </a:p>
          <a:p>
            <a:pPr>
              <a:lnSpc>
                <a:spcPct val="80000"/>
              </a:lnSpc>
              <a:buFont typeface="Wingdings" pitchFamily="2" charset="2"/>
              <a:buNone/>
            </a:pPr>
            <a:r>
              <a:rPr lang="zh-CN" altLang="en-US" sz="2800" dirty="0">
                <a:latin typeface="Arial" panose="020B0604020202020204" pitchFamily="34" charset="0"/>
                <a:ea typeface="微软雅黑" panose="020B0503020204020204" pitchFamily="34" charset="-122"/>
                <a:cs typeface="+mn-ea"/>
                <a:sym typeface="Arial" panose="020B0604020202020204" pitchFamily="34" charset="0"/>
              </a:rPr>
              <a:t>#</a:t>
            </a:r>
            <a:r>
              <a:rPr lang="en-US" altLang="zh-CN" sz="2800" dirty="0">
                <a:latin typeface="Arial" panose="020B0604020202020204" pitchFamily="34" charset="0"/>
                <a:ea typeface="微软雅黑" panose="020B0503020204020204" pitchFamily="34" charset="-122"/>
                <a:cs typeface="+mn-ea"/>
                <a:sym typeface="Arial" panose="020B0604020202020204" pitchFamily="34" charset="0"/>
              </a:rPr>
              <a:t>include &lt;</a:t>
            </a:r>
            <a:r>
              <a:rPr lang="en-US" altLang="zh-CN" sz="2800" dirty="0" err="1">
                <a:latin typeface="Arial" panose="020B0604020202020204" pitchFamily="34" charset="0"/>
                <a:ea typeface="微软雅黑" panose="020B0503020204020204" pitchFamily="34" charset="-122"/>
                <a:cs typeface="+mn-ea"/>
                <a:sym typeface="Arial" panose="020B0604020202020204" pitchFamily="34" charset="0"/>
              </a:rPr>
              <a:t>stdio.h</a:t>
            </a:r>
            <a:r>
              <a:rPr lang="en-US" altLang="zh-CN" sz="2800" dirty="0">
                <a:latin typeface="Arial" panose="020B0604020202020204" pitchFamily="34" charset="0"/>
                <a:ea typeface="微软雅黑" panose="020B0503020204020204" pitchFamily="34" charset="-122"/>
                <a:cs typeface="+mn-ea"/>
                <a:sym typeface="Arial" panose="020B0604020202020204" pitchFamily="34" charset="0"/>
              </a:rPr>
              <a:t>&gt;</a:t>
            </a:r>
          </a:p>
          <a:p>
            <a:pPr>
              <a:lnSpc>
                <a:spcPct val="80000"/>
              </a:lnSpc>
              <a:buFont typeface="Wingdings" pitchFamily="2" charset="2"/>
              <a:buNone/>
            </a:pPr>
            <a:r>
              <a:rPr lang="en-US" altLang="zh-CN" sz="2800" dirty="0">
                <a:latin typeface="Arial" panose="020B0604020202020204" pitchFamily="34" charset="0"/>
                <a:ea typeface="微软雅黑" panose="020B0503020204020204" pitchFamily="34" charset="-122"/>
                <a:cs typeface="+mn-ea"/>
                <a:sym typeface="Arial" panose="020B0604020202020204" pitchFamily="34" charset="0"/>
              </a:rPr>
              <a:t>void main(void)</a:t>
            </a:r>
          </a:p>
          <a:p>
            <a:pPr lvl="1">
              <a:lnSpc>
                <a:spcPct val="90000"/>
              </a:lnSpc>
              <a:buNone/>
            </a:pP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   </a:t>
            </a:r>
          </a:p>
          <a:p>
            <a:pPr lvl="1">
              <a:lnSpc>
                <a:spcPct val="90000"/>
              </a:lnSpc>
              <a:buNone/>
            </a:pP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2400" dirty="0" err="1">
                <a:latin typeface="Arial" panose="020B0604020202020204" pitchFamily="34" charset="0"/>
                <a:ea typeface="微软雅黑" panose="020B0503020204020204" pitchFamily="34" charset="-122"/>
                <a:cs typeface="+mn-ea"/>
                <a:sym typeface="Arial" panose="020B0604020202020204" pitchFamily="34" charset="0"/>
              </a:rPr>
              <a:t>int</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2400" dirty="0" err="1">
                <a:latin typeface="Arial" panose="020B0604020202020204" pitchFamily="34" charset="0"/>
                <a:ea typeface="微软雅黑" panose="020B0503020204020204" pitchFamily="34" charset="-122"/>
                <a:cs typeface="+mn-ea"/>
                <a:sym typeface="Arial" panose="020B0604020202020204" pitchFamily="34" charset="0"/>
              </a:rPr>
              <a:t>x,y,z</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                    /* </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变量定义，（设变量</a:t>
            </a:r>
            <a:r>
              <a:rPr lang="en-US" altLang="zh-CN" sz="2400" dirty="0" err="1">
                <a:latin typeface="Arial" panose="020B0604020202020204" pitchFamily="34" charset="0"/>
                <a:ea typeface="微软雅黑" panose="020B0503020204020204" pitchFamily="34" charset="-122"/>
                <a:cs typeface="+mn-ea"/>
                <a:sym typeface="Arial" panose="020B0604020202020204" pitchFamily="34" charset="0"/>
              </a:rPr>
              <a:t>x,y,z</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 </a:t>
            </a:r>
          </a:p>
          <a:p>
            <a:pPr lvl="1">
              <a:lnSpc>
                <a:spcPct val="90000"/>
              </a:lnSpc>
              <a:buNone/>
            </a:pPr>
            <a:endParaRPr lang="en-US" altLang="zh-CN" sz="2400" dirty="0">
              <a:latin typeface="Arial" panose="020B0604020202020204" pitchFamily="34" charset="0"/>
              <a:ea typeface="微软雅黑" panose="020B0503020204020204" pitchFamily="34" charset="-122"/>
              <a:cs typeface="+mn-ea"/>
              <a:sym typeface="Arial" panose="020B0604020202020204" pitchFamily="34" charset="0"/>
            </a:endParaRPr>
          </a:p>
          <a:p>
            <a:pPr lvl="1">
              <a:lnSpc>
                <a:spcPct val="90000"/>
              </a:lnSpc>
              <a:buNone/>
            </a:pP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    x=100;y=30;                   /*</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当</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x=100,y=30</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时*</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a:t>
            </a:r>
          </a:p>
          <a:p>
            <a:pPr lvl="1">
              <a:lnSpc>
                <a:spcPct val="90000"/>
              </a:lnSpc>
              <a:buNone/>
            </a:pP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    z=(</a:t>
            </a:r>
            <a:r>
              <a:rPr lang="en-US" altLang="zh-CN" sz="2400" dirty="0" err="1">
                <a:latin typeface="Arial" panose="020B0604020202020204" pitchFamily="34" charset="0"/>
                <a:ea typeface="微软雅黑" panose="020B0503020204020204" pitchFamily="34" charset="-122"/>
                <a:cs typeface="+mn-ea"/>
                <a:sym typeface="Arial" panose="020B0604020202020204" pitchFamily="34" charset="0"/>
              </a:rPr>
              <a:t>x+y</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)/2;                    /*</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计算</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z</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，得到计算后的结果*</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a:t>
            </a:r>
          </a:p>
          <a:p>
            <a:pPr lvl="1">
              <a:lnSpc>
                <a:spcPct val="90000"/>
              </a:lnSpc>
              <a:buNone/>
            </a:pP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2400" dirty="0" err="1">
                <a:latin typeface="Arial" panose="020B0604020202020204" pitchFamily="34" charset="0"/>
                <a:ea typeface="微软雅黑" panose="020B0503020204020204" pitchFamily="34" charset="-122"/>
                <a:cs typeface="+mn-ea"/>
                <a:sym typeface="Arial" panose="020B0604020202020204" pitchFamily="34" charset="0"/>
              </a:rPr>
              <a:t>printf</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("x=%</a:t>
            </a:r>
            <a:r>
              <a:rPr lang="en-US" altLang="zh-CN" sz="2400" dirty="0" err="1">
                <a:latin typeface="Arial" panose="020B0604020202020204" pitchFamily="34" charset="0"/>
                <a:ea typeface="微软雅黑" panose="020B0503020204020204" pitchFamily="34" charset="-122"/>
                <a:cs typeface="+mn-ea"/>
                <a:sym typeface="Arial" panose="020B0604020202020204" pitchFamily="34" charset="0"/>
              </a:rPr>
              <a:t>d,y</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a:t>
            </a:r>
            <a:r>
              <a:rPr lang="en-US" altLang="zh-CN" sz="2400" dirty="0" err="1">
                <a:latin typeface="Arial" panose="020B0604020202020204" pitchFamily="34" charset="0"/>
                <a:ea typeface="微软雅黑" panose="020B0503020204020204" pitchFamily="34" charset="-122"/>
                <a:cs typeface="+mn-ea"/>
                <a:sym typeface="Arial" panose="020B0604020202020204" pitchFamily="34" charset="0"/>
              </a:rPr>
              <a:t>d,z</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=%d\n",</a:t>
            </a:r>
            <a:r>
              <a:rPr lang="en-US" altLang="zh-CN" sz="2400" dirty="0" err="1">
                <a:latin typeface="Arial" panose="020B0604020202020204" pitchFamily="34" charset="0"/>
                <a:ea typeface="微软雅黑" panose="020B0503020204020204" pitchFamily="34" charset="-122"/>
                <a:cs typeface="+mn-ea"/>
                <a:sym typeface="Arial" panose="020B0604020202020204" pitchFamily="34" charset="0"/>
              </a:rPr>
              <a:t>x,y,z</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输出结果*</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a:t>
            </a:r>
          </a:p>
          <a:p>
            <a:pPr lvl="1">
              <a:lnSpc>
                <a:spcPct val="90000"/>
              </a:lnSpc>
              <a:buNone/>
            </a:pP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  </a:t>
            </a:r>
          </a:p>
          <a:p>
            <a:pPr lvl="1">
              <a:lnSpc>
                <a:spcPct val="90000"/>
              </a:lnSpc>
              <a:buNone/>
            </a:pP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14" name="Text Box 7"/>
          <p:cNvSpPr txBox="1">
            <a:spLocks noChangeArrowheads="1"/>
          </p:cNvSpPr>
          <p:nvPr/>
        </p:nvSpPr>
        <p:spPr bwMode="auto">
          <a:xfrm>
            <a:off x="5631138" y="2383094"/>
            <a:ext cx="3205556" cy="951030"/>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spcBef>
                <a:spcPct val="20000"/>
              </a:spcBef>
              <a:buClr>
                <a:srgbClr val="33CCCC"/>
              </a:buClr>
              <a:buSzPct val="110000"/>
            </a:pPr>
            <a:r>
              <a:rPr kumimoji="1" lang="zh-CN" altLang="en-US" dirty="0">
                <a:latin typeface="Arial" panose="020B0604020202020204" pitchFamily="34" charset="0"/>
                <a:ea typeface="微软雅黑" panose="020B0503020204020204" pitchFamily="34" charset="-122"/>
                <a:cs typeface="+mn-ea"/>
                <a:sym typeface="Arial" panose="020B0604020202020204" pitchFamily="34" charset="0"/>
              </a:rPr>
              <a:t>一个变量名只能定义一次</a:t>
            </a:r>
          </a:p>
          <a:p>
            <a:pPr algn="l">
              <a:lnSpc>
                <a:spcPct val="90000"/>
              </a:lnSpc>
              <a:spcBef>
                <a:spcPct val="20000"/>
              </a:spcBef>
              <a:buClr>
                <a:srgbClr val="33CCCC"/>
              </a:buClr>
              <a:buSzPct val="110000"/>
            </a:pPr>
            <a:r>
              <a:rPr kumimoji="1" lang="zh-CN" altLang="en-US" dirty="0">
                <a:latin typeface="Arial" panose="020B0604020202020204" pitchFamily="34" charset="0"/>
                <a:ea typeface="微软雅黑" panose="020B0503020204020204" pitchFamily="34" charset="-122"/>
                <a:cs typeface="+mn-ea"/>
                <a:sym typeface="Arial" panose="020B0604020202020204" pitchFamily="34" charset="0"/>
              </a:rPr>
              <a:t>变量一般都定义在程序的头上</a:t>
            </a:r>
          </a:p>
          <a:p>
            <a:pPr algn="l">
              <a:lnSpc>
                <a:spcPct val="90000"/>
              </a:lnSpc>
              <a:spcBef>
                <a:spcPct val="20000"/>
              </a:spcBef>
              <a:buClr>
                <a:srgbClr val="33CCCC"/>
              </a:buClr>
              <a:buSzPct val="110000"/>
            </a:pPr>
            <a:r>
              <a:rPr kumimoji="1" lang="zh-CN" altLang="en-US" dirty="0">
                <a:latin typeface="Arial" panose="020B0604020202020204" pitchFamily="34" charset="0"/>
                <a:ea typeface="微软雅黑" panose="020B0503020204020204" pitchFamily="34" charset="-122"/>
                <a:cs typeface="+mn-ea"/>
                <a:sym typeface="Arial" panose="020B0604020202020204" pitchFamily="34" charset="0"/>
              </a:rPr>
              <a:t>不能定义在程序的中间或后面</a:t>
            </a:r>
          </a:p>
        </p:txBody>
      </p:sp>
      <p:sp>
        <p:nvSpPr>
          <p:cNvPr id="15" name="Line 8"/>
          <p:cNvSpPr>
            <a:spLocks noChangeShapeType="1"/>
          </p:cNvSpPr>
          <p:nvPr/>
        </p:nvSpPr>
        <p:spPr bwMode="auto">
          <a:xfrm flipH="1">
            <a:off x="1934522" y="1679368"/>
            <a:ext cx="792383" cy="1965532"/>
          </a:xfrm>
          <a:prstGeom prst="line">
            <a:avLst/>
          </a:prstGeom>
          <a:noFill/>
          <a:ln w="38100" cap="sq">
            <a:solidFill>
              <a:srgbClr val="CC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Line 9"/>
          <p:cNvSpPr>
            <a:spLocks noChangeShapeType="1"/>
          </p:cNvSpPr>
          <p:nvPr/>
        </p:nvSpPr>
        <p:spPr bwMode="auto">
          <a:xfrm flipH="1">
            <a:off x="2726905" y="1844675"/>
            <a:ext cx="1295847" cy="2592391"/>
          </a:xfrm>
          <a:prstGeom prst="line">
            <a:avLst/>
          </a:prstGeom>
          <a:noFill/>
          <a:ln w="38100" cap="sq">
            <a:solidFill>
              <a:schemeClr val="bg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 Box 10"/>
          <p:cNvSpPr txBox="1">
            <a:spLocks noChangeArrowheads="1"/>
          </p:cNvSpPr>
          <p:nvPr/>
        </p:nvSpPr>
        <p:spPr bwMode="auto">
          <a:xfrm>
            <a:off x="2150420" y="1844675"/>
            <a:ext cx="3429000" cy="48895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Clr>
                <a:srgbClr val="33CCCC"/>
              </a:buClr>
              <a:buSzPct val="110000"/>
            </a:pPr>
            <a:r>
              <a:rPr kumimoji="1" lang="zh-CN" altLang="en-US" sz="2800" dirty="0">
                <a:latin typeface="Arial" panose="020B0604020202020204" pitchFamily="34" charset="0"/>
                <a:ea typeface="微软雅黑" panose="020B0503020204020204" pitchFamily="34" charset="-122"/>
                <a:cs typeface="+mn-ea"/>
                <a:sym typeface="Arial" panose="020B0604020202020204" pitchFamily="34" charset="0"/>
              </a:rPr>
              <a:t>应该先赋值，后引用</a:t>
            </a:r>
          </a:p>
        </p:txBody>
      </p:sp>
      <p:sp>
        <p:nvSpPr>
          <p:cNvPr id="18" name="Line 11"/>
          <p:cNvSpPr>
            <a:spLocks noChangeShapeType="1"/>
          </p:cNvSpPr>
          <p:nvPr/>
        </p:nvSpPr>
        <p:spPr bwMode="auto">
          <a:xfrm flipH="1">
            <a:off x="2007545" y="2276475"/>
            <a:ext cx="1583160" cy="2160588"/>
          </a:xfrm>
          <a:prstGeom prst="line">
            <a:avLst/>
          </a:prstGeom>
          <a:noFill/>
          <a:ln w="38100" cap="rnd">
            <a:solidFill>
              <a:srgbClr val="CC0066"/>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Line 12"/>
          <p:cNvSpPr>
            <a:spLocks noChangeShapeType="1"/>
          </p:cNvSpPr>
          <p:nvPr/>
        </p:nvSpPr>
        <p:spPr bwMode="auto">
          <a:xfrm flipH="1">
            <a:off x="2294858" y="2349503"/>
            <a:ext cx="2879750" cy="2519363"/>
          </a:xfrm>
          <a:prstGeom prst="line">
            <a:avLst/>
          </a:prstGeom>
          <a:noFill/>
          <a:ln w="38100" cap="rnd">
            <a:solidFill>
              <a:schemeClr val="bg2"/>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3709365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0-#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P spid="17" grpId="0" animBg="1"/>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41" name="Rectangle 9"/>
          <p:cNvSpPr>
            <a:spLocks noGrp="1" noChangeArrowheads="1"/>
          </p:cNvSpPr>
          <p:nvPr>
            <p:ph type="title"/>
          </p:nvPr>
        </p:nvSpPr>
        <p:spPr/>
        <p:txBody>
          <a:bodyPr/>
          <a:lstStyle/>
          <a:p>
            <a:r>
              <a:rPr lang="en-US" altLang="zh-CN" dirty="0" smtClean="0"/>
              <a:t>4.1</a:t>
            </a:r>
            <a:r>
              <a:rPr lang="zh-CN" altLang="en-US" dirty="0" smtClean="0"/>
              <a:t>格式化</a:t>
            </a:r>
            <a:r>
              <a:rPr lang="zh-CN" altLang="en-US" dirty="0"/>
              <a:t>输出函数</a:t>
            </a:r>
            <a:r>
              <a:rPr lang="en-US" altLang="zh-CN" dirty="0" err="1"/>
              <a:t>printf</a:t>
            </a:r>
            <a:endParaRPr lang="en-US" altLang="zh-CN" dirty="0"/>
          </a:p>
        </p:txBody>
      </p:sp>
      <p:sp>
        <p:nvSpPr>
          <p:cNvPr id="248842" name="Rectangle 10"/>
          <p:cNvSpPr>
            <a:spLocks noGrp="1" noChangeArrowheads="1"/>
          </p:cNvSpPr>
          <p:nvPr>
            <p:ph type="body" idx="1"/>
          </p:nvPr>
        </p:nvSpPr>
        <p:spPr>
          <a:xfrm>
            <a:off x="323850" y="1484313"/>
            <a:ext cx="8496300" cy="4895850"/>
          </a:xfrm>
        </p:spPr>
        <p:txBody>
          <a:bodyPr/>
          <a:lstStyle/>
          <a:p>
            <a:pPr marL="0" indent="0">
              <a:buFont typeface="Wingdings" pitchFamily="2" charset="2"/>
              <a:buNone/>
            </a:pPr>
            <a:r>
              <a:rPr lang="zh-CN" altLang="en-US" sz="2800" dirty="0"/>
              <a:t>数据输出：格式化输出函数 </a:t>
            </a:r>
            <a:r>
              <a:rPr lang="en-US" altLang="zh-CN" sz="2800" dirty="0" err="1" smtClean="0">
                <a:solidFill>
                  <a:srgbClr val="CC0066"/>
                </a:solidFill>
              </a:rPr>
              <a:t>printf</a:t>
            </a:r>
            <a:r>
              <a:rPr lang="zh-CN" altLang="en-US" sz="2800" dirty="0" smtClean="0">
                <a:solidFill>
                  <a:srgbClr val="CC0066"/>
                </a:solidFill>
              </a:rPr>
              <a:t>（）</a:t>
            </a:r>
            <a:endParaRPr lang="en-US" altLang="zh-CN" sz="2800" dirty="0"/>
          </a:p>
          <a:p>
            <a:pPr marL="0" indent="0">
              <a:buFont typeface="Wingdings" pitchFamily="2" charset="2"/>
              <a:buNone/>
            </a:pPr>
            <a:r>
              <a:rPr lang="en-US" altLang="zh-CN" sz="2800" dirty="0"/>
              <a:t> </a:t>
            </a:r>
            <a:r>
              <a:rPr lang="zh-CN" altLang="en-US" sz="2800" dirty="0"/>
              <a:t>#</a:t>
            </a:r>
            <a:r>
              <a:rPr lang="en-US" altLang="zh-CN" sz="2800" dirty="0"/>
              <a:t>include &lt;</a:t>
            </a:r>
            <a:r>
              <a:rPr lang="en-US" altLang="zh-CN" sz="2800" dirty="0" err="1"/>
              <a:t>stdio.h</a:t>
            </a:r>
            <a:r>
              <a:rPr lang="en-US" altLang="zh-CN" sz="2800" dirty="0"/>
              <a:t>&gt;</a:t>
            </a:r>
          </a:p>
          <a:p>
            <a:pPr marL="179388" lvl="1" indent="0">
              <a:buFont typeface="Wingdings" pitchFamily="2" charset="2"/>
              <a:buNone/>
            </a:pPr>
            <a:r>
              <a:rPr lang="en-US" altLang="zh-CN" sz="2400" dirty="0" err="1"/>
              <a:t>printf</a:t>
            </a:r>
            <a:r>
              <a:rPr lang="en-US" altLang="zh-CN" sz="2400" dirty="0"/>
              <a:t>("Hello World! \n");</a:t>
            </a:r>
          </a:p>
          <a:p>
            <a:pPr marL="179388" lvl="1" indent="0">
              <a:buFont typeface="Wingdings" pitchFamily="2" charset="2"/>
              <a:buNone/>
            </a:pPr>
            <a:r>
              <a:rPr lang="en-US" altLang="zh-CN" sz="2400" dirty="0" err="1"/>
              <a:t>printf</a:t>
            </a:r>
            <a:r>
              <a:rPr lang="en-US" altLang="zh-CN" sz="2400" dirty="0"/>
              <a:t>("</a:t>
            </a:r>
            <a:r>
              <a:rPr lang="en-US" altLang="zh-CN" sz="2400" dirty="0" err="1"/>
              <a:t>fahr</a:t>
            </a:r>
            <a:r>
              <a:rPr lang="en-US" altLang="zh-CN" sz="2400" dirty="0"/>
              <a:t> = %d, </a:t>
            </a:r>
            <a:r>
              <a:rPr lang="en-US" altLang="zh-CN" sz="2400" dirty="0" err="1"/>
              <a:t>celsius</a:t>
            </a:r>
            <a:r>
              <a:rPr lang="en-US" altLang="zh-CN" sz="2400" dirty="0"/>
              <a:t> = %d\n", </a:t>
            </a:r>
            <a:r>
              <a:rPr lang="en-US" altLang="zh-CN" sz="2400" dirty="0" err="1"/>
              <a:t>fahr</a:t>
            </a:r>
            <a:r>
              <a:rPr lang="en-US" altLang="zh-CN" sz="2400" dirty="0"/>
              <a:t>, </a:t>
            </a:r>
            <a:r>
              <a:rPr lang="en-US" altLang="zh-CN" sz="2400" dirty="0" err="1"/>
              <a:t>celsius</a:t>
            </a:r>
            <a:r>
              <a:rPr lang="en-US" altLang="zh-CN" sz="2400" dirty="0"/>
              <a:t>);</a:t>
            </a:r>
          </a:p>
          <a:p>
            <a:pPr marL="179388" lvl="1" indent="0">
              <a:buFont typeface="Wingdings" pitchFamily="2" charset="2"/>
              <a:buNone/>
            </a:pPr>
            <a:r>
              <a:rPr lang="en-US" altLang="zh-CN" dirty="0" err="1">
                <a:solidFill>
                  <a:srgbClr val="CC0066"/>
                </a:solidFill>
              </a:rPr>
              <a:t>printf</a:t>
            </a:r>
            <a:r>
              <a:rPr lang="en-US" altLang="zh-CN" dirty="0" smtClean="0"/>
              <a:t>(</a:t>
            </a:r>
            <a:r>
              <a:rPr lang="zh-CN" altLang="en-US" b="1" dirty="0" smtClean="0">
                <a:solidFill>
                  <a:srgbClr val="FF0000"/>
                </a:solidFill>
              </a:rPr>
              <a:t>“</a:t>
            </a:r>
            <a:r>
              <a:rPr lang="zh-CN" altLang="en-US" b="1" dirty="0" smtClean="0">
                <a:solidFill>
                  <a:schemeClr val="bg2"/>
                </a:solidFill>
                <a:effectLst>
                  <a:outerShdw blurRad="38100" dist="38100" dir="2700000" algn="tl">
                    <a:srgbClr val="C0C0C0"/>
                  </a:outerShdw>
                </a:effectLst>
              </a:rPr>
              <a:t>格式控制字符串</a:t>
            </a:r>
            <a:r>
              <a:rPr lang="en-US" altLang="zh-CN" b="1" dirty="0" smtClean="0">
                <a:solidFill>
                  <a:srgbClr val="FF0000"/>
                </a:solidFill>
                <a:effectLst>
                  <a:outerShdw blurRad="38100" dist="38100" dir="2700000" algn="tl">
                    <a:srgbClr val="C0C0C0"/>
                  </a:outerShdw>
                </a:effectLst>
              </a:rPr>
              <a:t>”</a:t>
            </a:r>
            <a:r>
              <a:rPr lang="zh-CN" altLang="en-US" b="1" dirty="0" smtClean="0">
                <a:solidFill>
                  <a:schemeClr val="bg2"/>
                </a:solidFill>
                <a:effectLst>
                  <a:outerShdw blurRad="38100" dist="38100" dir="2700000" algn="tl">
                    <a:srgbClr val="C0C0C0"/>
                  </a:outerShdw>
                </a:effectLst>
              </a:rPr>
              <a:t>, </a:t>
            </a:r>
            <a:r>
              <a:rPr lang="zh-CN" altLang="en-US" b="1" dirty="0">
                <a:solidFill>
                  <a:schemeClr val="bg2"/>
                </a:solidFill>
                <a:effectLst>
                  <a:outerShdw blurRad="38100" dist="38100" dir="2700000" algn="tl">
                    <a:srgbClr val="C0C0C0"/>
                  </a:outerShdw>
                </a:effectLst>
              </a:rPr>
              <a:t>输出参数1, … , 输出参数</a:t>
            </a:r>
            <a:r>
              <a:rPr lang="en-US" altLang="zh-CN" b="1" dirty="0">
                <a:solidFill>
                  <a:schemeClr val="bg2"/>
                </a:solidFill>
                <a:effectLst>
                  <a:outerShdw blurRad="38100" dist="38100" dir="2700000" algn="tl">
                    <a:srgbClr val="C0C0C0"/>
                  </a:outerShdw>
                </a:effectLst>
              </a:rPr>
              <a:t>n</a:t>
            </a:r>
            <a:r>
              <a:rPr lang="en-US" altLang="zh-CN" dirty="0"/>
              <a:t>);</a:t>
            </a:r>
            <a:endParaRPr lang="zh-CN" altLang="en-US" dirty="0"/>
          </a:p>
        </p:txBody>
      </p:sp>
      <p:sp>
        <p:nvSpPr>
          <p:cNvPr id="248837" name="Rectangle 5"/>
          <p:cNvSpPr>
            <a:spLocks noChangeArrowheads="1"/>
          </p:cNvSpPr>
          <p:nvPr/>
        </p:nvSpPr>
        <p:spPr bwMode="auto">
          <a:xfrm>
            <a:off x="527050" y="5287963"/>
            <a:ext cx="6292850" cy="514350"/>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4000"/>
              </a:lnSpc>
              <a:spcBef>
                <a:spcPct val="20000"/>
              </a:spcBef>
              <a:buClr>
                <a:srgbClr val="33CCCC"/>
              </a:buClr>
              <a:buSzPct val="110000"/>
            </a:pPr>
            <a:r>
              <a:rPr kumimoji="1" lang="zh-CN" altLang="en-US" sz="3200" b="0">
                <a:latin typeface="宋体" pitchFamily="2" charset="-122"/>
              </a:rPr>
              <a:t>用双引号括起来，表示输出的格式</a:t>
            </a:r>
            <a:endParaRPr kumimoji="1" lang="zh-CN" altLang="en-US" sz="2800" b="0"/>
          </a:p>
        </p:txBody>
      </p:sp>
      <p:sp>
        <p:nvSpPr>
          <p:cNvPr id="248838" name="Line 6"/>
          <p:cNvSpPr>
            <a:spLocks noChangeShapeType="1"/>
          </p:cNvSpPr>
          <p:nvPr/>
        </p:nvSpPr>
        <p:spPr bwMode="auto">
          <a:xfrm flipH="1" flipV="1">
            <a:off x="2209800" y="3933825"/>
            <a:ext cx="0" cy="1066800"/>
          </a:xfrm>
          <a:prstGeom prst="line">
            <a:avLst/>
          </a:prstGeom>
          <a:noFill/>
          <a:ln w="38100" cap="sq">
            <a:solidFill>
              <a:schemeClr val="bg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8839" name="Rectangle 7"/>
          <p:cNvSpPr>
            <a:spLocks noChangeArrowheads="1"/>
          </p:cNvSpPr>
          <p:nvPr/>
        </p:nvSpPr>
        <p:spPr bwMode="auto">
          <a:xfrm>
            <a:off x="5141913" y="4581525"/>
            <a:ext cx="2635250" cy="514350"/>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4000"/>
              </a:lnSpc>
              <a:spcBef>
                <a:spcPct val="20000"/>
              </a:spcBef>
              <a:buClr>
                <a:srgbClr val="33CCCC"/>
              </a:buClr>
              <a:buSzPct val="110000"/>
            </a:pPr>
            <a:r>
              <a:rPr kumimoji="1" lang="zh-CN" altLang="en-US" sz="3200" b="0">
                <a:latin typeface="宋体" pitchFamily="2" charset="-122"/>
              </a:rPr>
              <a:t>要输出的数据</a:t>
            </a:r>
          </a:p>
        </p:txBody>
      </p:sp>
      <p:sp>
        <p:nvSpPr>
          <p:cNvPr id="248840" name="Line 8"/>
          <p:cNvSpPr>
            <a:spLocks noChangeShapeType="1"/>
          </p:cNvSpPr>
          <p:nvPr/>
        </p:nvSpPr>
        <p:spPr bwMode="auto">
          <a:xfrm flipH="1" flipV="1">
            <a:off x="6300788" y="4078288"/>
            <a:ext cx="0" cy="457200"/>
          </a:xfrm>
          <a:prstGeom prst="line">
            <a:avLst/>
          </a:prstGeom>
          <a:noFill/>
          <a:ln w="38100" cap="sq">
            <a:solidFill>
              <a:schemeClr val="bg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val="3040995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8842">
                                            <p:txEl>
                                              <p:pRg st="0" end="0"/>
                                            </p:txEl>
                                          </p:spTgt>
                                        </p:tgtEl>
                                        <p:attrNameLst>
                                          <p:attrName>style.visibility</p:attrName>
                                        </p:attrNameLst>
                                      </p:cBhvr>
                                      <p:to>
                                        <p:strVal val="visible"/>
                                      </p:to>
                                    </p:set>
                                    <p:anim calcmode="lin" valueType="num">
                                      <p:cBhvr additive="base">
                                        <p:cTn id="7" dur="500" fill="hold"/>
                                        <p:tgtEl>
                                          <p:spTgt spid="2488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88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8842">
                                            <p:txEl>
                                              <p:pRg st="1" end="1"/>
                                            </p:txEl>
                                          </p:spTgt>
                                        </p:tgtEl>
                                        <p:attrNameLst>
                                          <p:attrName>style.visibility</p:attrName>
                                        </p:attrNameLst>
                                      </p:cBhvr>
                                      <p:to>
                                        <p:strVal val="visible"/>
                                      </p:to>
                                    </p:set>
                                    <p:anim calcmode="lin" valueType="num">
                                      <p:cBhvr additive="base">
                                        <p:cTn id="13" dur="500" fill="hold"/>
                                        <p:tgtEl>
                                          <p:spTgt spid="24884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88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8842">
                                            <p:txEl>
                                              <p:pRg st="2" end="2"/>
                                            </p:txEl>
                                          </p:spTgt>
                                        </p:tgtEl>
                                        <p:attrNameLst>
                                          <p:attrName>style.visibility</p:attrName>
                                        </p:attrNameLst>
                                      </p:cBhvr>
                                      <p:to>
                                        <p:strVal val="visible"/>
                                      </p:to>
                                    </p:set>
                                    <p:anim calcmode="lin" valueType="num">
                                      <p:cBhvr additive="base">
                                        <p:cTn id="19" dur="500" fill="hold"/>
                                        <p:tgtEl>
                                          <p:spTgt spid="24884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884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8842">
                                            <p:txEl>
                                              <p:pRg st="3" end="3"/>
                                            </p:txEl>
                                          </p:spTgt>
                                        </p:tgtEl>
                                        <p:attrNameLst>
                                          <p:attrName>style.visibility</p:attrName>
                                        </p:attrNameLst>
                                      </p:cBhvr>
                                      <p:to>
                                        <p:strVal val="visible"/>
                                      </p:to>
                                    </p:set>
                                    <p:anim calcmode="lin" valueType="num">
                                      <p:cBhvr additive="base">
                                        <p:cTn id="25" dur="500" fill="hold"/>
                                        <p:tgtEl>
                                          <p:spTgt spid="24884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884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8842">
                                            <p:txEl>
                                              <p:pRg st="4" end="4"/>
                                            </p:txEl>
                                          </p:spTgt>
                                        </p:tgtEl>
                                        <p:attrNameLst>
                                          <p:attrName>style.visibility</p:attrName>
                                        </p:attrNameLst>
                                      </p:cBhvr>
                                      <p:to>
                                        <p:strVal val="visible"/>
                                      </p:to>
                                    </p:set>
                                    <p:anim calcmode="lin" valueType="num">
                                      <p:cBhvr additive="base">
                                        <p:cTn id="31" dur="500" fill="hold"/>
                                        <p:tgtEl>
                                          <p:spTgt spid="24884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884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8838"/>
                                        </p:tgtEl>
                                        <p:attrNameLst>
                                          <p:attrName>style.visibility</p:attrName>
                                        </p:attrNameLst>
                                      </p:cBhvr>
                                      <p:to>
                                        <p:strVal val="visible"/>
                                      </p:to>
                                    </p:set>
                                    <p:anim calcmode="lin" valueType="num">
                                      <p:cBhvr additive="base">
                                        <p:cTn id="37" dur="500" fill="hold"/>
                                        <p:tgtEl>
                                          <p:spTgt spid="248838"/>
                                        </p:tgtEl>
                                        <p:attrNameLst>
                                          <p:attrName>ppt_x</p:attrName>
                                        </p:attrNameLst>
                                      </p:cBhvr>
                                      <p:tavLst>
                                        <p:tav tm="0">
                                          <p:val>
                                            <p:strVal val="0-#ppt_w/2"/>
                                          </p:val>
                                        </p:tav>
                                        <p:tav tm="100000">
                                          <p:val>
                                            <p:strVal val="#ppt_x"/>
                                          </p:val>
                                        </p:tav>
                                      </p:tavLst>
                                    </p:anim>
                                    <p:anim calcmode="lin" valueType="num">
                                      <p:cBhvr additive="base">
                                        <p:cTn id="38" dur="500" fill="hold"/>
                                        <p:tgtEl>
                                          <p:spTgt spid="248838"/>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 presetClass="entr" presetSubtype="8" fill="hold" grpId="0" nodeType="afterEffect">
                                  <p:stCondLst>
                                    <p:cond delay="0"/>
                                  </p:stCondLst>
                                  <p:childTnLst>
                                    <p:set>
                                      <p:cBhvr>
                                        <p:cTn id="41" dur="1" fill="hold">
                                          <p:stCondLst>
                                            <p:cond delay="0"/>
                                          </p:stCondLst>
                                        </p:cTn>
                                        <p:tgtEl>
                                          <p:spTgt spid="248837"/>
                                        </p:tgtEl>
                                        <p:attrNameLst>
                                          <p:attrName>style.visibility</p:attrName>
                                        </p:attrNameLst>
                                      </p:cBhvr>
                                      <p:to>
                                        <p:strVal val="visible"/>
                                      </p:to>
                                    </p:set>
                                    <p:anim calcmode="lin" valueType="num">
                                      <p:cBhvr additive="base">
                                        <p:cTn id="42" dur="500" fill="hold"/>
                                        <p:tgtEl>
                                          <p:spTgt spid="248837"/>
                                        </p:tgtEl>
                                        <p:attrNameLst>
                                          <p:attrName>ppt_x</p:attrName>
                                        </p:attrNameLst>
                                      </p:cBhvr>
                                      <p:tavLst>
                                        <p:tav tm="0">
                                          <p:val>
                                            <p:strVal val="0-#ppt_w/2"/>
                                          </p:val>
                                        </p:tav>
                                        <p:tav tm="100000">
                                          <p:val>
                                            <p:strVal val="#ppt_x"/>
                                          </p:val>
                                        </p:tav>
                                      </p:tavLst>
                                    </p:anim>
                                    <p:anim calcmode="lin" valueType="num">
                                      <p:cBhvr additive="base">
                                        <p:cTn id="43" dur="500" fill="hold"/>
                                        <p:tgtEl>
                                          <p:spTgt spid="248837"/>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48840"/>
                                        </p:tgtEl>
                                        <p:attrNameLst>
                                          <p:attrName>style.visibility</p:attrName>
                                        </p:attrNameLst>
                                      </p:cBhvr>
                                      <p:to>
                                        <p:strVal val="visible"/>
                                      </p:to>
                                    </p:set>
                                    <p:anim calcmode="lin" valueType="num">
                                      <p:cBhvr additive="base">
                                        <p:cTn id="48" dur="500" fill="hold"/>
                                        <p:tgtEl>
                                          <p:spTgt spid="248840"/>
                                        </p:tgtEl>
                                        <p:attrNameLst>
                                          <p:attrName>ppt_x</p:attrName>
                                        </p:attrNameLst>
                                      </p:cBhvr>
                                      <p:tavLst>
                                        <p:tav tm="0">
                                          <p:val>
                                            <p:strVal val="0-#ppt_w/2"/>
                                          </p:val>
                                        </p:tav>
                                        <p:tav tm="100000">
                                          <p:val>
                                            <p:strVal val="#ppt_x"/>
                                          </p:val>
                                        </p:tav>
                                      </p:tavLst>
                                    </p:anim>
                                    <p:anim calcmode="lin" valueType="num">
                                      <p:cBhvr additive="base">
                                        <p:cTn id="49" dur="500" fill="hold"/>
                                        <p:tgtEl>
                                          <p:spTgt spid="248840"/>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500"/>
                            </p:stCondLst>
                            <p:childTnLst>
                              <p:par>
                                <p:cTn id="51" presetID="2" presetClass="entr" presetSubtype="8" fill="hold" grpId="0" nodeType="afterEffect">
                                  <p:stCondLst>
                                    <p:cond delay="0"/>
                                  </p:stCondLst>
                                  <p:childTnLst>
                                    <p:set>
                                      <p:cBhvr>
                                        <p:cTn id="52" dur="1" fill="hold">
                                          <p:stCondLst>
                                            <p:cond delay="0"/>
                                          </p:stCondLst>
                                        </p:cTn>
                                        <p:tgtEl>
                                          <p:spTgt spid="248839"/>
                                        </p:tgtEl>
                                        <p:attrNameLst>
                                          <p:attrName>style.visibility</p:attrName>
                                        </p:attrNameLst>
                                      </p:cBhvr>
                                      <p:to>
                                        <p:strVal val="visible"/>
                                      </p:to>
                                    </p:set>
                                    <p:anim calcmode="lin" valueType="num">
                                      <p:cBhvr additive="base">
                                        <p:cTn id="53" dur="500" fill="hold"/>
                                        <p:tgtEl>
                                          <p:spTgt spid="248839"/>
                                        </p:tgtEl>
                                        <p:attrNameLst>
                                          <p:attrName>ppt_x</p:attrName>
                                        </p:attrNameLst>
                                      </p:cBhvr>
                                      <p:tavLst>
                                        <p:tav tm="0">
                                          <p:val>
                                            <p:strVal val="0-#ppt_w/2"/>
                                          </p:val>
                                        </p:tav>
                                        <p:tav tm="100000">
                                          <p:val>
                                            <p:strVal val="#ppt_x"/>
                                          </p:val>
                                        </p:tav>
                                      </p:tavLst>
                                    </p:anim>
                                    <p:anim calcmode="lin" valueType="num">
                                      <p:cBhvr additive="base">
                                        <p:cTn id="54" dur="500" fill="hold"/>
                                        <p:tgtEl>
                                          <p:spTgt spid="2488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2" grpId="0" build="p" bldLvl="2" autoUpdateAnimBg="0"/>
      <p:bldP spid="248837" grpId="0" animBg="1"/>
      <p:bldP spid="248838" grpId="0" animBg="1"/>
      <p:bldP spid="248839" grpId="0" animBg="1"/>
      <p:bldP spid="24884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8" name="Rectangle 8"/>
          <p:cNvSpPr>
            <a:spLocks noGrp="1" noChangeArrowheads="1"/>
          </p:cNvSpPr>
          <p:nvPr>
            <p:ph type="title"/>
          </p:nvPr>
        </p:nvSpPr>
        <p:spPr>
          <a:xfrm>
            <a:off x="468313" y="260350"/>
            <a:ext cx="7272337" cy="936625"/>
          </a:xfrm>
        </p:spPr>
        <p:txBody>
          <a:bodyPr/>
          <a:lstStyle/>
          <a:p>
            <a:r>
              <a:rPr lang="en-US" altLang="zh-CN"/>
              <a:t>printf－</a:t>
            </a:r>
            <a:r>
              <a:rPr lang="zh-CN" altLang="en-US"/>
              <a:t>格式控制字符串</a:t>
            </a:r>
          </a:p>
        </p:txBody>
      </p:sp>
      <p:sp>
        <p:nvSpPr>
          <p:cNvPr id="250889" name="Rectangle 9"/>
          <p:cNvSpPr>
            <a:spLocks noGrp="1" noChangeArrowheads="1"/>
          </p:cNvSpPr>
          <p:nvPr>
            <p:ph type="body" idx="1"/>
          </p:nvPr>
        </p:nvSpPr>
        <p:spPr>
          <a:xfrm>
            <a:off x="360363" y="1485900"/>
            <a:ext cx="8459787" cy="5256213"/>
          </a:xfrm>
        </p:spPr>
        <p:txBody>
          <a:bodyPr/>
          <a:lstStyle/>
          <a:p>
            <a:pPr lvl="1">
              <a:buFont typeface="Wingdings" pitchFamily="2" charset="2"/>
              <a:buNone/>
            </a:pPr>
            <a:r>
              <a:rPr lang="en-US" altLang="zh-CN" dirty="0" err="1"/>
              <a:t>printf</a:t>
            </a:r>
            <a:r>
              <a:rPr lang="en-US" altLang="zh-CN" dirty="0"/>
              <a:t>(</a:t>
            </a:r>
            <a:r>
              <a:rPr lang="en-US" altLang="zh-CN" dirty="0">
                <a:solidFill>
                  <a:schemeClr val="bg2"/>
                </a:solidFill>
              </a:rPr>
              <a:t>"Hello World! \n");</a:t>
            </a:r>
            <a:r>
              <a:rPr lang="en-US" altLang="zh-CN" dirty="0"/>
              <a:t> </a:t>
            </a:r>
          </a:p>
          <a:p>
            <a:pPr lvl="1">
              <a:buFont typeface="Wingdings" pitchFamily="2" charset="2"/>
              <a:buNone/>
            </a:pPr>
            <a:r>
              <a:rPr lang="en-US" altLang="zh-CN" dirty="0" err="1"/>
              <a:t>printf</a:t>
            </a:r>
            <a:r>
              <a:rPr lang="en-US" altLang="zh-CN" dirty="0"/>
              <a:t>(</a:t>
            </a:r>
            <a:r>
              <a:rPr lang="en-US" altLang="zh-CN" dirty="0">
                <a:solidFill>
                  <a:schemeClr val="bg2"/>
                </a:solidFill>
              </a:rPr>
              <a:t>"</a:t>
            </a:r>
            <a:r>
              <a:rPr lang="en-US" altLang="zh-CN" dirty="0" err="1">
                <a:solidFill>
                  <a:schemeClr val="bg2"/>
                </a:solidFill>
              </a:rPr>
              <a:t>fahr</a:t>
            </a:r>
            <a:r>
              <a:rPr lang="en-US" altLang="zh-CN" dirty="0">
                <a:solidFill>
                  <a:schemeClr val="bg2"/>
                </a:solidFill>
              </a:rPr>
              <a:t> = %d, </a:t>
            </a:r>
            <a:r>
              <a:rPr lang="en-US" altLang="zh-CN" dirty="0" err="1">
                <a:solidFill>
                  <a:schemeClr val="bg2"/>
                </a:solidFill>
              </a:rPr>
              <a:t>celsius</a:t>
            </a:r>
            <a:r>
              <a:rPr lang="en-US" altLang="zh-CN" dirty="0">
                <a:solidFill>
                  <a:schemeClr val="bg2"/>
                </a:solidFill>
              </a:rPr>
              <a:t> = %d\n"</a:t>
            </a:r>
            <a:r>
              <a:rPr lang="en-US" altLang="zh-CN" dirty="0"/>
              <a:t>, </a:t>
            </a:r>
            <a:r>
              <a:rPr lang="en-US" altLang="zh-CN" dirty="0" err="1">
                <a:solidFill>
                  <a:schemeClr val="hlink"/>
                </a:solidFill>
              </a:rPr>
              <a:t>fahr</a:t>
            </a:r>
            <a:r>
              <a:rPr lang="en-US" altLang="zh-CN" dirty="0">
                <a:solidFill>
                  <a:schemeClr val="hlink"/>
                </a:solidFill>
              </a:rPr>
              <a:t>, </a:t>
            </a:r>
            <a:r>
              <a:rPr lang="en-US" altLang="zh-CN" dirty="0" err="1">
                <a:solidFill>
                  <a:schemeClr val="hlink"/>
                </a:solidFill>
              </a:rPr>
              <a:t>celsius</a:t>
            </a:r>
            <a:r>
              <a:rPr lang="en-US" altLang="zh-CN" dirty="0"/>
              <a:t>);</a:t>
            </a:r>
          </a:p>
          <a:p>
            <a:pPr lvl="1">
              <a:buFont typeface="Wingdings" pitchFamily="2" charset="2"/>
              <a:buNone/>
            </a:pPr>
            <a:r>
              <a:rPr lang="en-US" altLang="zh-CN" dirty="0" err="1"/>
              <a:t>printf</a:t>
            </a:r>
            <a:r>
              <a:rPr lang="en-US" altLang="zh-CN" dirty="0"/>
              <a:t>(</a:t>
            </a:r>
            <a:r>
              <a:rPr lang="en-US" altLang="zh-CN" dirty="0">
                <a:solidFill>
                  <a:schemeClr val="bg2"/>
                </a:solidFill>
              </a:rPr>
              <a:t>"Hi\n"</a:t>
            </a:r>
            <a:r>
              <a:rPr lang="en-US" altLang="zh-CN" dirty="0"/>
              <a:t>, </a:t>
            </a:r>
            <a:r>
              <a:rPr lang="en-US" altLang="zh-CN" dirty="0" err="1">
                <a:solidFill>
                  <a:schemeClr val="hlink"/>
                </a:solidFill>
              </a:rPr>
              <a:t>fahr</a:t>
            </a:r>
            <a:r>
              <a:rPr lang="en-US" altLang="zh-CN" dirty="0"/>
              <a:t>);</a:t>
            </a:r>
          </a:p>
          <a:p>
            <a:pPr>
              <a:buFont typeface="Wingdings" pitchFamily="2" charset="2"/>
              <a:buNone/>
            </a:pPr>
            <a:r>
              <a:rPr lang="zh-CN" altLang="en-US" b="1" dirty="0">
                <a:solidFill>
                  <a:schemeClr val="bg2"/>
                </a:solidFill>
                <a:effectLst>
                  <a:outerShdw blurRad="38100" dist="38100" dir="2700000" algn="tl">
                    <a:srgbClr val="C0C0C0"/>
                  </a:outerShdw>
                </a:effectLst>
              </a:rPr>
              <a:t>格式控制字符串</a:t>
            </a:r>
            <a:r>
              <a:rPr lang="zh-CN" altLang="en-US" b="1" dirty="0">
                <a:effectLst>
                  <a:outerShdw blurRad="38100" dist="38100" dir="2700000" algn="tl">
                    <a:srgbClr val="C0C0C0"/>
                  </a:outerShdw>
                </a:effectLst>
              </a:rPr>
              <a:t>：</a:t>
            </a:r>
          </a:p>
          <a:p>
            <a:pPr lvl="1"/>
            <a:r>
              <a:rPr lang="zh-CN" altLang="en-US" dirty="0"/>
              <a:t>普通字符：原样输出</a:t>
            </a:r>
          </a:p>
          <a:p>
            <a:pPr lvl="1"/>
            <a:r>
              <a:rPr lang="zh-CN" altLang="en-US" dirty="0"/>
              <a:t>格式控制说明:按指定的格式输出数据,</a:t>
            </a:r>
            <a:r>
              <a:rPr lang="zh-CN" altLang="en-US" dirty="0">
                <a:solidFill>
                  <a:srgbClr val="CC0066"/>
                </a:solidFill>
              </a:rPr>
              <a:t>%</a:t>
            </a:r>
            <a:r>
              <a:rPr lang="zh-CN" altLang="en-US" dirty="0"/>
              <a:t>…</a:t>
            </a:r>
          </a:p>
          <a:p>
            <a:pPr lvl="2">
              <a:buFont typeface="Wingdings" pitchFamily="2" charset="2"/>
              <a:buNone/>
            </a:pPr>
            <a:r>
              <a:rPr lang="zh-CN" altLang="en-US" dirty="0"/>
              <a:t>与数据类型有关</a:t>
            </a:r>
          </a:p>
          <a:p>
            <a:pPr lvl="2"/>
            <a:r>
              <a:rPr lang="en-US" altLang="zh-CN" dirty="0" err="1"/>
              <a:t>int</a:t>
            </a:r>
            <a:r>
              <a:rPr lang="zh-CN" altLang="en-US" dirty="0"/>
              <a:t>型 ：</a:t>
            </a:r>
            <a:r>
              <a:rPr lang="zh-CN" altLang="en-US" dirty="0">
                <a:solidFill>
                  <a:srgbClr val="CC0066"/>
                </a:solidFill>
              </a:rPr>
              <a:t>%</a:t>
            </a:r>
            <a:r>
              <a:rPr lang="en-US" altLang="zh-CN" dirty="0" smtClean="0">
                <a:solidFill>
                  <a:srgbClr val="CC0066"/>
                </a:solidFill>
              </a:rPr>
              <a:t>d</a:t>
            </a:r>
            <a:endParaRPr lang="zh-CN" altLang="en-US" dirty="0">
              <a:solidFill>
                <a:srgbClr val="CC0066"/>
              </a:solidFill>
            </a:endParaRPr>
          </a:p>
        </p:txBody>
      </p:sp>
    </p:spTree>
    <p:extLst>
      <p:ext uri="{BB962C8B-B14F-4D97-AF65-F5344CB8AC3E}">
        <p14:creationId xmlns:p14="http://schemas.microsoft.com/office/powerpoint/2010/main" val="1631491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0889">
                                            <p:txEl>
                                              <p:pRg st="0" end="0"/>
                                            </p:txEl>
                                          </p:spTgt>
                                        </p:tgtEl>
                                        <p:attrNameLst>
                                          <p:attrName>style.visibility</p:attrName>
                                        </p:attrNameLst>
                                      </p:cBhvr>
                                      <p:to>
                                        <p:strVal val="visible"/>
                                      </p:to>
                                    </p:set>
                                    <p:anim calcmode="lin" valueType="num">
                                      <p:cBhvr additive="base">
                                        <p:cTn id="7" dur="500" fill="hold"/>
                                        <p:tgtEl>
                                          <p:spTgt spid="2508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08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0889">
                                            <p:txEl>
                                              <p:pRg st="1" end="1"/>
                                            </p:txEl>
                                          </p:spTgt>
                                        </p:tgtEl>
                                        <p:attrNameLst>
                                          <p:attrName>style.visibility</p:attrName>
                                        </p:attrNameLst>
                                      </p:cBhvr>
                                      <p:to>
                                        <p:strVal val="visible"/>
                                      </p:to>
                                    </p:set>
                                    <p:anim calcmode="lin" valueType="num">
                                      <p:cBhvr additive="base">
                                        <p:cTn id="13" dur="500" fill="hold"/>
                                        <p:tgtEl>
                                          <p:spTgt spid="25088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08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0889">
                                            <p:txEl>
                                              <p:pRg st="2" end="2"/>
                                            </p:txEl>
                                          </p:spTgt>
                                        </p:tgtEl>
                                        <p:attrNameLst>
                                          <p:attrName>style.visibility</p:attrName>
                                        </p:attrNameLst>
                                      </p:cBhvr>
                                      <p:to>
                                        <p:strVal val="visible"/>
                                      </p:to>
                                    </p:set>
                                    <p:anim calcmode="lin" valueType="num">
                                      <p:cBhvr additive="base">
                                        <p:cTn id="19" dur="500" fill="hold"/>
                                        <p:tgtEl>
                                          <p:spTgt spid="25088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08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0889">
                                            <p:txEl>
                                              <p:pRg st="3" end="3"/>
                                            </p:txEl>
                                          </p:spTgt>
                                        </p:tgtEl>
                                        <p:attrNameLst>
                                          <p:attrName>style.visibility</p:attrName>
                                        </p:attrNameLst>
                                      </p:cBhvr>
                                      <p:to>
                                        <p:strVal val="visible"/>
                                      </p:to>
                                    </p:set>
                                    <p:anim calcmode="lin" valueType="num">
                                      <p:cBhvr additive="base">
                                        <p:cTn id="25" dur="500" fill="hold"/>
                                        <p:tgtEl>
                                          <p:spTgt spid="25088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088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0889">
                                            <p:txEl>
                                              <p:pRg st="4" end="4"/>
                                            </p:txEl>
                                          </p:spTgt>
                                        </p:tgtEl>
                                        <p:attrNameLst>
                                          <p:attrName>style.visibility</p:attrName>
                                        </p:attrNameLst>
                                      </p:cBhvr>
                                      <p:to>
                                        <p:strVal val="visible"/>
                                      </p:to>
                                    </p:set>
                                    <p:anim calcmode="lin" valueType="num">
                                      <p:cBhvr additive="base">
                                        <p:cTn id="31" dur="500" fill="hold"/>
                                        <p:tgtEl>
                                          <p:spTgt spid="25088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088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0889">
                                            <p:txEl>
                                              <p:pRg st="5" end="5"/>
                                            </p:txEl>
                                          </p:spTgt>
                                        </p:tgtEl>
                                        <p:attrNameLst>
                                          <p:attrName>style.visibility</p:attrName>
                                        </p:attrNameLst>
                                      </p:cBhvr>
                                      <p:to>
                                        <p:strVal val="visible"/>
                                      </p:to>
                                    </p:set>
                                    <p:anim calcmode="lin" valueType="num">
                                      <p:cBhvr additive="base">
                                        <p:cTn id="37" dur="500" fill="hold"/>
                                        <p:tgtEl>
                                          <p:spTgt spid="25088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0889">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50889">
                                            <p:txEl>
                                              <p:pRg st="6" end="6"/>
                                            </p:txEl>
                                          </p:spTgt>
                                        </p:tgtEl>
                                        <p:attrNameLst>
                                          <p:attrName>style.visibility</p:attrName>
                                        </p:attrNameLst>
                                      </p:cBhvr>
                                      <p:to>
                                        <p:strVal val="visible"/>
                                      </p:to>
                                    </p:set>
                                    <p:anim calcmode="lin" valueType="num">
                                      <p:cBhvr additive="base">
                                        <p:cTn id="41" dur="500" fill="hold"/>
                                        <p:tgtEl>
                                          <p:spTgt spid="250889">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50889">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50889">
                                            <p:txEl>
                                              <p:pRg st="7" end="7"/>
                                            </p:txEl>
                                          </p:spTgt>
                                        </p:tgtEl>
                                        <p:attrNameLst>
                                          <p:attrName>style.visibility</p:attrName>
                                        </p:attrNameLst>
                                      </p:cBhvr>
                                      <p:to>
                                        <p:strVal val="visible"/>
                                      </p:to>
                                    </p:set>
                                    <p:anim calcmode="lin" valueType="num">
                                      <p:cBhvr additive="base">
                                        <p:cTn id="45" dur="500" fill="hold"/>
                                        <p:tgtEl>
                                          <p:spTgt spid="250889">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5088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9"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ltLang="zh-CN" dirty="0" smtClean="0"/>
              <a:t>4.1.2</a:t>
            </a:r>
            <a:r>
              <a:rPr lang="zh-CN" altLang="en-US" dirty="0" smtClean="0"/>
              <a:t>格式化</a:t>
            </a:r>
            <a:r>
              <a:rPr lang="zh-CN" altLang="en-US" dirty="0"/>
              <a:t>输入函数</a:t>
            </a:r>
            <a:r>
              <a:rPr lang="en-US" altLang="zh-CN" dirty="0" err="1"/>
              <a:t>scanf</a:t>
            </a:r>
            <a:endParaRPr lang="en-US" altLang="zh-CN" dirty="0"/>
          </a:p>
        </p:txBody>
      </p:sp>
      <p:sp>
        <p:nvSpPr>
          <p:cNvPr id="454659" name="Rectangle 3"/>
          <p:cNvSpPr>
            <a:spLocks noGrp="1" noChangeArrowheads="1"/>
          </p:cNvSpPr>
          <p:nvPr>
            <p:ph type="body" idx="1"/>
          </p:nvPr>
        </p:nvSpPr>
        <p:spPr>
          <a:xfrm>
            <a:off x="539750" y="1412875"/>
            <a:ext cx="8569325" cy="3168650"/>
          </a:xfrm>
        </p:spPr>
        <p:txBody>
          <a:bodyPr/>
          <a:lstStyle/>
          <a:p>
            <a:pPr marL="0" indent="0">
              <a:buFont typeface="Wingdings" pitchFamily="2" charset="2"/>
              <a:buNone/>
            </a:pPr>
            <a:r>
              <a:rPr lang="zh-CN" altLang="en-US" dirty="0"/>
              <a:t>数据输入：格式化输入函数 </a:t>
            </a:r>
            <a:r>
              <a:rPr lang="en-US" altLang="zh-CN" dirty="0" err="1"/>
              <a:t>scanf</a:t>
            </a:r>
            <a:endParaRPr lang="en-US" altLang="zh-CN" dirty="0"/>
          </a:p>
          <a:p>
            <a:pPr marL="0" indent="0">
              <a:buFont typeface="Wingdings" pitchFamily="2" charset="2"/>
              <a:buNone/>
            </a:pPr>
            <a:r>
              <a:rPr lang="en-US" altLang="zh-CN" dirty="0"/>
              <a:t> </a:t>
            </a:r>
            <a:r>
              <a:rPr lang="zh-CN" altLang="en-US" sz="4400" dirty="0"/>
              <a:t>#</a:t>
            </a:r>
            <a:r>
              <a:rPr lang="en-US" altLang="zh-CN" sz="4400" dirty="0"/>
              <a:t>include &lt;</a:t>
            </a:r>
            <a:r>
              <a:rPr lang="en-US" altLang="zh-CN" sz="4400" dirty="0" err="1"/>
              <a:t>stdio.h</a:t>
            </a:r>
            <a:r>
              <a:rPr lang="en-US" altLang="zh-CN" sz="4400" dirty="0"/>
              <a:t>&gt;</a:t>
            </a:r>
          </a:p>
          <a:p>
            <a:pPr marL="0" indent="0">
              <a:buFont typeface="Wingdings" pitchFamily="2" charset="2"/>
              <a:buNone/>
            </a:pPr>
            <a:r>
              <a:rPr lang="en-US" altLang="zh-CN" sz="4400" dirty="0"/>
              <a:t>   </a:t>
            </a:r>
            <a:r>
              <a:rPr lang="en-US" altLang="zh-CN" sz="4400" dirty="0" err="1"/>
              <a:t>scanf</a:t>
            </a:r>
            <a:r>
              <a:rPr lang="en-US" altLang="zh-CN" sz="4400" dirty="0" smtClean="0"/>
              <a:t>("%d", </a:t>
            </a:r>
            <a:r>
              <a:rPr lang="en-US" altLang="zh-CN" sz="4400" dirty="0"/>
              <a:t>&amp;x);</a:t>
            </a:r>
          </a:p>
          <a:p>
            <a:pPr marL="179388" lvl="1" indent="0">
              <a:buFont typeface="Wingdings" pitchFamily="2" charset="2"/>
              <a:buNone/>
            </a:pPr>
            <a:r>
              <a:rPr lang="en-US" altLang="zh-CN" sz="3200" dirty="0" err="1">
                <a:solidFill>
                  <a:srgbClr val="CC0066"/>
                </a:solidFill>
              </a:rPr>
              <a:t>scanf</a:t>
            </a:r>
            <a:r>
              <a:rPr lang="en-US" altLang="zh-CN" sz="3200" dirty="0" smtClean="0"/>
              <a:t>(</a:t>
            </a:r>
            <a:r>
              <a:rPr lang="en-US" altLang="zh-CN" sz="3200" b="1" dirty="0" smtClean="0">
                <a:solidFill>
                  <a:srgbClr val="FF0000"/>
                </a:solidFill>
              </a:rPr>
              <a:t>“</a:t>
            </a:r>
            <a:r>
              <a:rPr lang="zh-CN" altLang="en-US" sz="3200" dirty="0" smtClean="0">
                <a:solidFill>
                  <a:schemeClr val="bg2"/>
                </a:solidFill>
              </a:rPr>
              <a:t>格式</a:t>
            </a:r>
            <a:r>
              <a:rPr lang="zh-CN" altLang="en-US" sz="3200" dirty="0">
                <a:solidFill>
                  <a:schemeClr val="bg2"/>
                </a:solidFill>
              </a:rPr>
              <a:t>控制字符</a:t>
            </a:r>
            <a:r>
              <a:rPr lang="zh-CN" altLang="en-US" sz="3200" dirty="0" smtClean="0">
                <a:solidFill>
                  <a:schemeClr val="bg2"/>
                </a:solidFill>
              </a:rPr>
              <a:t>串</a:t>
            </a:r>
            <a:r>
              <a:rPr lang="en-US" altLang="zh-CN" sz="3200" b="1" dirty="0" smtClean="0">
                <a:solidFill>
                  <a:srgbClr val="FF0000"/>
                </a:solidFill>
              </a:rPr>
              <a:t>”</a:t>
            </a:r>
            <a:r>
              <a:rPr lang="zh-CN" altLang="en-US" sz="3200" dirty="0" smtClean="0"/>
              <a:t>, </a:t>
            </a:r>
            <a:r>
              <a:rPr lang="zh-CN" altLang="en-US" sz="3200" b="1" dirty="0">
                <a:solidFill>
                  <a:srgbClr val="FF0000"/>
                </a:solidFill>
              </a:rPr>
              <a:t>输入参数1, … , 输入参数</a:t>
            </a:r>
            <a:r>
              <a:rPr lang="en-US" altLang="zh-CN" sz="3200" b="1" dirty="0">
                <a:solidFill>
                  <a:srgbClr val="FF0000"/>
                </a:solidFill>
              </a:rPr>
              <a:t>n</a:t>
            </a:r>
            <a:r>
              <a:rPr lang="en-US" altLang="zh-CN" sz="3200" dirty="0"/>
              <a:t>);</a:t>
            </a:r>
            <a:endParaRPr lang="zh-CN" altLang="en-US" sz="3200" dirty="0"/>
          </a:p>
        </p:txBody>
      </p:sp>
      <p:sp>
        <p:nvSpPr>
          <p:cNvPr id="454660" name="Rectangle 4"/>
          <p:cNvSpPr>
            <a:spLocks noChangeArrowheads="1"/>
          </p:cNvSpPr>
          <p:nvPr/>
        </p:nvSpPr>
        <p:spPr bwMode="auto">
          <a:xfrm>
            <a:off x="601663" y="5578475"/>
            <a:ext cx="6316662" cy="514350"/>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4000"/>
              </a:lnSpc>
              <a:spcBef>
                <a:spcPct val="20000"/>
              </a:spcBef>
              <a:buClr>
                <a:srgbClr val="33CCCC"/>
              </a:buClr>
              <a:buSzPct val="110000"/>
            </a:pPr>
            <a:r>
              <a:rPr kumimoji="1" lang="zh-CN" altLang="en-US" sz="3200">
                <a:latin typeface="宋体" pitchFamily="2" charset="-122"/>
              </a:rPr>
              <a:t>用双引号括起来，表示输入的格式</a:t>
            </a:r>
            <a:endParaRPr kumimoji="1" lang="zh-CN" altLang="en-US" sz="2800"/>
          </a:p>
        </p:txBody>
      </p:sp>
      <p:sp>
        <p:nvSpPr>
          <p:cNvPr id="454661" name="Line 5"/>
          <p:cNvSpPr>
            <a:spLocks noChangeShapeType="1"/>
          </p:cNvSpPr>
          <p:nvPr/>
        </p:nvSpPr>
        <p:spPr bwMode="auto">
          <a:xfrm flipH="1" flipV="1">
            <a:off x="3205163" y="4378325"/>
            <a:ext cx="0" cy="1066800"/>
          </a:xfrm>
          <a:prstGeom prst="line">
            <a:avLst/>
          </a:prstGeom>
          <a:noFill/>
          <a:ln w="38100" cap="sq">
            <a:solidFill>
              <a:schemeClr val="bg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4662" name="Rectangle 6"/>
          <p:cNvSpPr>
            <a:spLocks noChangeArrowheads="1"/>
          </p:cNvSpPr>
          <p:nvPr/>
        </p:nvSpPr>
        <p:spPr bwMode="auto">
          <a:xfrm>
            <a:off x="5859463" y="4857750"/>
            <a:ext cx="2241550" cy="514350"/>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4000"/>
              </a:lnSpc>
              <a:spcBef>
                <a:spcPct val="20000"/>
              </a:spcBef>
              <a:buClr>
                <a:srgbClr val="33CCCC"/>
              </a:buClr>
              <a:buSzPct val="110000"/>
            </a:pPr>
            <a:r>
              <a:rPr kumimoji="1" lang="zh-CN" altLang="en-US" sz="3200">
                <a:latin typeface="宋体" pitchFamily="2" charset="-122"/>
              </a:rPr>
              <a:t>变量地址</a:t>
            </a:r>
          </a:p>
        </p:txBody>
      </p:sp>
      <p:sp>
        <p:nvSpPr>
          <p:cNvPr id="454663" name="Line 7"/>
          <p:cNvSpPr>
            <a:spLocks noChangeShapeType="1"/>
          </p:cNvSpPr>
          <p:nvPr/>
        </p:nvSpPr>
        <p:spPr bwMode="auto">
          <a:xfrm flipH="1" flipV="1">
            <a:off x="6734175" y="4221163"/>
            <a:ext cx="0" cy="457200"/>
          </a:xfrm>
          <a:prstGeom prst="line">
            <a:avLst/>
          </a:prstGeom>
          <a:noFill/>
          <a:ln w="38100" cap="sq">
            <a:solidFill>
              <a:schemeClr val="bg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val="1814316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anim calcmode="lin" valueType="num">
                                      <p:cBhvr additive="base">
                                        <p:cTn id="7" dur="500" fill="hold"/>
                                        <p:tgtEl>
                                          <p:spTgt spid="454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4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4659">
                                            <p:txEl>
                                              <p:pRg st="1" end="1"/>
                                            </p:txEl>
                                          </p:spTgt>
                                        </p:tgtEl>
                                        <p:attrNameLst>
                                          <p:attrName>style.visibility</p:attrName>
                                        </p:attrNameLst>
                                      </p:cBhvr>
                                      <p:to>
                                        <p:strVal val="visible"/>
                                      </p:to>
                                    </p:set>
                                    <p:anim calcmode="lin" valueType="num">
                                      <p:cBhvr additive="base">
                                        <p:cTn id="13" dur="500" fill="hold"/>
                                        <p:tgtEl>
                                          <p:spTgt spid="454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4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4659">
                                            <p:txEl>
                                              <p:pRg st="2" end="2"/>
                                            </p:txEl>
                                          </p:spTgt>
                                        </p:tgtEl>
                                        <p:attrNameLst>
                                          <p:attrName>style.visibility</p:attrName>
                                        </p:attrNameLst>
                                      </p:cBhvr>
                                      <p:to>
                                        <p:strVal val="visible"/>
                                      </p:to>
                                    </p:set>
                                    <p:anim calcmode="lin" valueType="num">
                                      <p:cBhvr additive="base">
                                        <p:cTn id="19" dur="500" fill="hold"/>
                                        <p:tgtEl>
                                          <p:spTgt spid="4546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4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4659">
                                            <p:txEl>
                                              <p:pRg st="3" end="3"/>
                                            </p:txEl>
                                          </p:spTgt>
                                        </p:tgtEl>
                                        <p:attrNameLst>
                                          <p:attrName>style.visibility</p:attrName>
                                        </p:attrNameLst>
                                      </p:cBhvr>
                                      <p:to>
                                        <p:strVal val="visible"/>
                                      </p:to>
                                    </p:set>
                                    <p:anim calcmode="lin" valueType="num">
                                      <p:cBhvr additive="base">
                                        <p:cTn id="25" dur="500" fill="hold"/>
                                        <p:tgtEl>
                                          <p:spTgt spid="4546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46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4661"/>
                                        </p:tgtEl>
                                        <p:attrNameLst>
                                          <p:attrName>style.visibility</p:attrName>
                                        </p:attrNameLst>
                                      </p:cBhvr>
                                      <p:to>
                                        <p:strVal val="visible"/>
                                      </p:to>
                                    </p:set>
                                    <p:anim calcmode="lin" valueType="num">
                                      <p:cBhvr additive="base">
                                        <p:cTn id="31" dur="500" fill="hold"/>
                                        <p:tgtEl>
                                          <p:spTgt spid="454661"/>
                                        </p:tgtEl>
                                        <p:attrNameLst>
                                          <p:attrName>ppt_x</p:attrName>
                                        </p:attrNameLst>
                                      </p:cBhvr>
                                      <p:tavLst>
                                        <p:tav tm="0">
                                          <p:val>
                                            <p:strVal val="0-#ppt_w/2"/>
                                          </p:val>
                                        </p:tav>
                                        <p:tav tm="100000">
                                          <p:val>
                                            <p:strVal val="#ppt_x"/>
                                          </p:val>
                                        </p:tav>
                                      </p:tavLst>
                                    </p:anim>
                                    <p:anim calcmode="lin" valueType="num">
                                      <p:cBhvr additive="base">
                                        <p:cTn id="32" dur="500" fill="hold"/>
                                        <p:tgtEl>
                                          <p:spTgt spid="454661"/>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8" fill="hold" grpId="0" nodeType="afterEffect">
                                  <p:stCondLst>
                                    <p:cond delay="0"/>
                                  </p:stCondLst>
                                  <p:childTnLst>
                                    <p:set>
                                      <p:cBhvr>
                                        <p:cTn id="35" dur="1" fill="hold">
                                          <p:stCondLst>
                                            <p:cond delay="0"/>
                                          </p:stCondLst>
                                        </p:cTn>
                                        <p:tgtEl>
                                          <p:spTgt spid="454660"/>
                                        </p:tgtEl>
                                        <p:attrNameLst>
                                          <p:attrName>style.visibility</p:attrName>
                                        </p:attrNameLst>
                                      </p:cBhvr>
                                      <p:to>
                                        <p:strVal val="visible"/>
                                      </p:to>
                                    </p:set>
                                    <p:anim calcmode="lin" valueType="num">
                                      <p:cBhvr additive="base">
                                        <p:cTn id="36" dur="500" fill="hold"/>
                                        <p:tgtEl>
                                          <p:spTgt spid="454660"/>
                                        </p:tgtEl>
                                        <p:attrNameLst>
                                          <p:attrName>ppt_x</p:attrName>
                                        </p:attrNameLst>
                                      </p:cBhvr>
                                      <p:tavLst>
                                        <p:tav tm="0">
                                          <p:val>
                                            <p:strVal val="0-#ppt_w/2"/>
                                          </p:val>
                                        </p:tav>
                                        <p:tav tm="100000">
                                          <p:val>
                                            <p:strVal val="#ppt_x"/>
                                          </p:val>
                                        </p:tav>
                                      </p:tavLst>
                                    </p:anim>
                                    <p:anim calcmode="lin" valueType="num">
                                      <p:cBhvr additive="base">
                                        <p:cTn id="37" dur="500" fill="hold"/>
                                        <p:tgtEl>
                                          <p:spTgt spid="454660"/>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454663"/>
                                        </p:tgtEl>
                                        <p:attrNameLst>
                                          <p:attrName>style.visibility</p:attrName>
                                        </p:attrNameLst>
                                      </p:cBhvr>
                                      <p:to>
                                        <p:strVal val="visible"/>
                                      </p:to>
                                    </p:set>
                                    <p:anim calcmode="lin" valueType="num">
                                      <p:cBhvr additive="base">
                                        <p:cTn id="42" dur="500" fill="hold"/>
                                        <p:tgtEl>
                                          <p:spTgt spid="454663"/>
                                        </p:tgtEl>
                                        <p:attrNameLst>
                                          <p:attrName>ppt_x</p:attrName>
                                        </p:attrNameLst>
                                      </p:cBhvr>
                                      <p:tavLst>
                                        <p:tav tm="0">
                                          <p:val>
                                            <p:strVal val="0-#ppt_w/2"/>
                                          </p:val>
                                        </p:tav>
                                        <p:tav tm="100000">
                                          <p:val>
                                            <p:strVal val="#ppt_x"/>
                                          </p:val>
                                        </p:tav>
                                      </p:tavLst>
                                    </p:anim>
                                    <p:anim calcmode="lin" valueType="num">
                                      <p:cBhvr additive="base">
                                        <p:cTn id="43" dur="500" fill="hold"/>
                                        <p:tgtEl>
                                          <p:spTgt spid="454663"/>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 presetClass="entr" presetSubtype="8" fill="hold" grpId="0" nodeType="afterEffect">
                                  <p:stCondLst>
                                    <p:cond delay="0"/>
                                  </p:stCondLst>
                                  <p:childTnLst>
                                    <p:set>
                                      <p:cBhvr>
                                        <p:cTn id="46" dur="1" fill="hold">
                                          <p:stCondLst>
                                            <p:cond delay="0"/>
                                          </p:stCondLst>
                                        </p:cTn>
                                        <p:tgtEl>
                                          <p:spTgt spid="454662"/>
                                        </p:tgtEl>
                                        <p:attrNameLst>
                                          <p:attrName>style.visibility</p:attrName>
                                        </p:attrNameLst>
                                      </p:cBhvr>
                                      <p:to>
                                        <p:strVal val="visible"/>
                                      </p:to>
                                    </p:set>
                                    <p:anim calcmode="lin" valueType="num">
                                      <p:cBhvr additive="base">
                                        <p:cTn id="47" dur="500" fill="hold"/>
                                        <p:tgtEl>
                                          <p:spTgt spid="454662"/>
                                        </p:tgtEl>
                                        <p:attrNameLst>
                                          <p:attrName>ppt_x</p:attrName>
                                        </p:attrNameLst>
                                      </p:cBhvr>
                                      <p:tavLst>
                                        <p:tav tm="0">
                                          <p:val>
                                            <p:strVal val="0-#ppt_w/2"/>
                                          </p:val>
                                        </p:tav>
                                        <p:tav tm="100000">
                                          <p:val>
                                            <p:strVal val="#ppt_x"/>
                                          </p:val>
                                        </p:tav>
                                      </p:tavLst>
                                    </p:anim>
                                    <p:anim calcmode="lin" valueType="num">
                                      <p:cBhvr additive="base">
                                        <p:cTn id="48" dur="500" fill="hold"/>
                                        <p:tgtEl>
                                          <p:spTgt spid="4546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bldLvl="2" autoUpdateAnimBg="0"/>
      <p:bldP spid="454660" grpId="0" animBg="1"/>
      <p:bldP spid="454661" grpId="0" animBg="1"/>
      <p:bldP spid="454662" grpId="0" animBg="1"/>
      <p:bldP spid="45466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152400" y="252413"/>
            <a:ext cx="8229600" cy="527050"/>
          </a:xfrm>
        </p:spPr>
        <p:txBody>
          <a:bodyPr/>
          <a:lstStyle/>
          <a:p>
            <a:r>
              <a:rPr lang="en-US" altLang="zh-CN"/>
              <a:t>scanf－</a:t>
            </a:r>
            <a:r>
              <a:rPr lang="zh-CN" altLang="en-US"/>
              <a:t>格式控制字符串</a:t>
            </a:r>
          </a:p>
        </p:txBody>
      </p:sp>
      <p:sp>
        <p:nvSpPr>
          <p:cNvPr id="455683" name="Rectangle 3"/>
          <p:cNvSpPr>
            <a:spLocks noGrp="1" noChangeArrowheads="1"/>
          </p:cNvSpPr>
          <p:nvPr>
            <p:ph type="body" idx="1"/>
          </p:nvPr>
        </p:nvSpPr>
        <p:spPr>
          <a:xfrm>
            <a:off x="395288" y="1341438"/>
            <a:ext cx="8362950" cy="4238625"/>
          </a:xfrm>
        </p:spPr>
        <p:txBody>
          <a:bodyPr/>
          <a:lstStyle/>
          <a:p>
            <a:pPr>
              <a:lnSpc>
                <a:spcPct val="90000"/>
              </a:lnSpc>
              <a:buFont typeface="Wingdings" pitchFamily="2" charset="2"/>
              <a:buNone/>
            </a:pPr>
            <a:r>
              <a:rPr lang="zh-CN" altLang="en-US" dirty="0">
                <a:solidFill>
                  <a:schemeClr val="bg2"/>
                </a:solidFill>
              </a:rPr>
              <a:t>格式控制字符串</a:t>
            </a:r>
            <a:r>
              <a:rPr lang="zh-CN" altLang="en-US" dirty="0"/>
              <a:t>：</a:t>
            </a:r>
          </a:p>
          <a:p>
            <a:pPr lvl="1">
              <a:lnSpc>
                <a:spcPct val="90000"/>
              </a:lnSpc>
            </a:pPr>
            <a:r>
              <a:rPr lang="zh-CN" altLang="en-US" dirty="0"/>
              <a:t>格式控制说明: 按指定的格式输入数据, </a:t>
            </a:r>
            <a:r>
              <a:rPr lang="zh-CN" altLang="en-US" dirty="0">
                <a:solidFill>
                  <a:srgbClr val="CC0066"/>
                </a:solidFill>
              </a:rPr>
              <a:t>%</a:t>
            </a:r>
            <a:r>
              <a:rPr lang="zh-CN" altLang="en-US" dirty="0"/>
              <a:t>…</a:t>
            </a:r>
          </a:p>
          <a:p>
            <a:pPr lvl="2">
              <a:lnSpc>
                <a:spcPct val="90000"/>
              </a:lnSpc>
              <a:buFont typeface="Wingdings" pitchFamily="2" charset="2"/>
              <a:buNone/>
            </a:pPr>
            <a:r>
              <a:rPr lang="zh-CN" altLang="en-US" dirty="0"/>
              <a:t>与数据类型有关</a:t>
            </a:r>
          </a:p>
          <a:p>
            <a:pPr lvl="2">
              <a:lnSpc>
                <a:spcPct val="90000"/>
              </a:lnSpc>
            </a:pPr>
            <a:r>
              <a:rPr lang="en-US" altLang="zh-CN" dirty="0" err="1"/>
              <a:t>int</a:t>
            </a:r>
            <a:r>
              <a:rPr lang="zh-CN" altLang="en-US" dirty="0"/>
              <a:t>型 ：</a:t>
            </a:r>
            <a:r>
              <a:rPr lang="zh-CN" altLang="en-US" dirty="0">
                <a:solidFill>
                  <a:srgbClr val="CC0066"/>
                </a:solidFill>
              </a:rPr>
              <a:t>%</a:t>
            </a:r>
            <a:r>
              <a:rPr lang="en-US" altLang="zh-CN" dirty="0">
                <a:solidFill>
                  <a:srgbClr val="CC0066"/>
                </a:solidFill>
              </a:rPr>
              <a:t>d</a:t>
            </a:r>
            <a:endParaRPr lang="zh-CN" altLang="en-US" dirty="0">
              <a:solidFill>
                <a:srgbClr val="CC0066"/>
              </a:solidFill>
            </a:endParaRPr>
          </a:p>
          <a:p>
            <a:pPr lvl="1">
              <a:lnSpc>
                <a:spcPct val="90000"/>
              </a:lnSpc>
            </a:pPr>
            <a:r>
              <a:rPr lang="zh-CN" altLang="en-US" dirty="0" smtClean="0"/>
              <a:t>普通</a:t>
            </a:r>
            <a:r>
              <a:rPr lang="zh-CN" altLang="en-US" dirty="0"/>
              <a:t>字符：原样输入</a:t>
            </a:r>
          </a:p>
          <a:p>
            <a:pPr lvl="1">
              <a:lnSpc>
                <a:spcPct val="90000"/>
              </a:lnSpc>
              <a:buFont typeface="Wingdings" pitchFamily="2" charset="2"/>
              <a:buNone/>
            </a:pPr>
            <a:r>
              <a:rPr lang="zh-CN" altLang="en-US" dirty="0"/>
              <a:t>例如：</a:t>
            </a:r>
          </a:p>
          <a:p>
            <a:pPr lvl="1">
              <a:lnSpc>
                <a:spcPct val="90000"/>
              </a:lnSpc>
              <a:buFont typeface="Wingdings" pitchFamily="2" charset="2"/>
              <a:buNone/>
            </a:pPr>
            <a:r>
              <a:rPr lang="en-US" altLang="zh-CN" dirty="0" err="1"/>
              <a:t>scanf</a:t>
            </a:r>
            <a:r>
              <a:rPr lang="en-US" altLang="zh-CN" dirty="0" smtClean="0"/>
              <a:t>("</a:t>
            </a:r>
            <a:r>
              <a:rPr lang="en-US" altLang="zh-CN" dirty="0" smtClean="0">
                <a:solidFill>
                  <a:srgbClr val="CC0066"/>
                </a:solidFill>
              </a:rPr>
              <a:t>%d</a:t>
            </a:r>
            <a:r>
              <a:rPr lang="en-US" altLang="zh-CN" dirty="0" smtClean="0"/>
              <a:t>", </a:t>
            </a:r>
            <a:r>
              <a:rPr lang="en-US" altLang="zh-CN" dirty="0"/>
              <a:t>&amp;x);</a:t>
            </a:r>
            <a:endParaRPr lang="zh-CN" altLang="en-US" dirty="0"/>
          </a:p>
        </p:txBody>
      </p:sp>
      <p:sp>
        <p:nvSpPr>
          <p:cNvPr id="455684" name="Rectangle 4"/>
          <p:cNvSpPr>
            <a:spLocks noChangeArrowheads="1"/>
          </p:cNvSpPr>
          <p:nvPr/>
        </p:nvSpPr>
        <p:spPr bwMode="auto">
          <a:xfrm>
            <a:off x="971550" y="5661025"/>
            <a:ext cx="1981200" cy="531813"/>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kumimoji="1" lang="zh-CN" altLang="en-US" sz="2800" dirty="0">
                <a:latin typeface="宋体" pitchFamily="2" charset="-122"/>
              </a:rPr>
              <a:t>输入: </a:t>
            </a:r>
            <a:r>
              <a:rPr kumimoji="1" lang="en-US" altLang="zh-CN" sz="2800" dirty="0" smtClean="0">
                <a:solidFill>
                  <a:srgbClr val="CC0066"/>
                </a:solidFill>
              </a:rPr>
              <a:t>9</a:t>
            </a:r>
            <a:endParaRPr kumimoji="1" lang="zh-CN" altLang="en-US" sz="2800" dirty="0">
              <a:solidFill>
                <a:srgbClr val="CC0066"/>
              </a:solidFill>
            </a:endParaRPr>
          </a:p>
        </p:txBody>
      </p:sp>
      <p:sp>
        <p:nvSpPr>
          <p:cNvPr id="455685" name="Rectangle 5"/>
          <p:cNvSpPr>
            <a:spLocks noChangeArrowheads="1"/>
          </p:cNvSpPr>
          <p:nvPr/>
        </p:nvSpPr>
        <p:spPr bwMode="auto">
          <a:xfrm>
            <a:off x="4643438" y="4868863"/>
            <a:ext cx="3886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a:lnSpc>
                <a:spcPct val="90000"/>
              </a:lnSpc>
              <a:spcBef>
                <a:spcPct val="20000"/>
              </a:spcBef>
              <a:buClr>
                <a:schemeClr val="tx2"/>
              </a:buClr>
              <a:buSzPct val="80000"/>
            </a:pPr>
            <a:r>
              <a:rPr kumimoji="1" lang="en-US" altLang="zh-CN" sz="2800" dirty="0" err="1">
                <a:ea typeface="Arial Unicode MS" pitchFamily="34" charset="-122"/>
                <a:cs typeface="Arial Unicode MS" pitchFamily="34" charset="-122"/>
              </a:rPr>
              <a:t>scanf</a:t>
            </a:r>
            <a:r>
              <a:rPr kumimoji="1" lang="en-US" altLang="zh-CN" sz="2800" dirty="0">
                <a:ea typeface="Arial Unicode MS" pitchFamily="34" charset="-122"/>
                <a:cs typeface="Arial Unicode MS" pitchFamily="34" charset="-122"/>
              </a:rPr>
              <a:t>("x</a:t>
            </a:r>
            <a:r>
              <a:rPr kumimoji="1" lang="en-US" altLang="zh-CN" sz="2800" dirty="0" smtClean="0">
                <a:ea typeface="Arial Unicode MS" pitchFamily="34" charset="-122"/>
                <a:cs typeface="Arial Unicode MS" pitchFamily="34" charset="-122"/>
              </a:rPr>
              <a:t>=</a:t>
            </a:r>
            <a:r>
              <a:rPr kumimoji="1" lang="zh-CN" altLang="en-US" sz="2800" dirty="0" smtClean="0">
                <a:solidFill>
                  <a:srgbClr val="CC0066"/>
                </a:solidFill>
                <a:ea typeface="Arial Unicode MS" pitchFamily="34" charset="-122"/>
                <a:cs typeface="Arial Unicode MS" pitchFamily="34" charset="-122"/>
              </a:rPr>
              <a:t>%</a:t>
            </a:r>
            <a:r>
              <a:rPr kumimoji="1" lang="en-US" altLang="zh-CN" sz="2800" dirty="0" smtClean="0">
                <a:solidFill>
                  <a:srgbClr val="CC0066"/>
                </a:solidFill>
                <a:ea typeface="Arial Unicode MS" pitchFamily="34" charset="-122"/>
                <a:cs typeface="Arial Unicode MS" pitchFamily="34" charset="-122"/>
              </a:rPr>
              <a:t>d</a:t>
            </a:r>
            <a:r>
              <a:rPr kumimoji="1" lang="en-US" altLang="zh-CN" sz="2800" dirty="0" smtClean="0">
                <a:ea typeface="Arial Unicode MS" pitchFamily="34" charset="-122"/>
                <a:cs typeface="Arial Unicode MS" pitchFamily="34" charset="-122"/>
              </a:rPr>
              <a:t>", </a:t>
            </a:r>
            <a:r>
              <a:rPr kumimoji="1" lang="en-US" altLang="zh-CN" sz="2800" dirty="0">
                <a:ea typeface="Arial Unicode MS" pitchFamily="34" charset="-122"/>
                <a:cs typeface="Arial Unicode MS" pitchFamily="34" charset="-122"/>
              </a:rPr>
              <a:t>&amp;x);</a:t>
            </a:r>
            <a:endParaRPr kumimoji="1" lang="zh-CN" altLang="en-US" sz="2800" dirty="0">
              <a:ea typeface="Arial Unicode MS" pitchFamily="34" charset="-122"/>
              <a:cs typeface="Arial Unicode MS" pitchFamily="34" charset="-122"/>
            </a:endParaRPr>
          </a:p>
        </p:txBody>
      </p:sp>
      <p:sp>
        <p:nvSpPr>
          <p:cNvPr id="455686" name="Rectangle 6"/>
          <p:cNvSpPr>
            <a:spLocks noChangeArrowheads="1"/>
          </p:cNvSpPr>
          <p:nvPr/>
        </p:nvSpPr>
        <p:spPr bwMode="auto">
          <a:xfrm>
            <a:off x="4859338" y="5734050"/>
            <a:ext cx="2133600" cy="531813"/>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kumimoji="1" lang="zh-CN" altLang="en-US" sz="2800"/>
              <a:t>输入: </a:t>
            </a:r>
            <a:r>
              <a:rPr kumimoji="1" lang="en-US" altLang="zh-CN" sz="2800"/>
              <a:t>x=</a:t>
            </a:r>
            <a:r>
              <a:rPr kumimoji="1" lang="en-US" altLang="zh-CN" sz="2800">
                <a:solidFill>
                  <a:srgbClr val="CC0066"/>
                </a:solidFill>
              </a:rPr>
              <a:t>9.5</a:t>
            </a:r>
            <a:endParaRPr kumimoji="1" lang="zh-CN" altLang="en-US" sz="2800">
              <a:solidFill>
                <a:srgbClr val="CC0066"/>
              </a:solidFill>
            </a:endParaRPr>
          </a:p>
        </p:txBody>
      </p:sp>
      <p:sp>
        <p:nvSpPr>
          <p:cNvPr id="455687" name="Rectangle 7"/>
          <p:cNvSpPr>
            <a:spLocks noChangeArrowheads="1"/>
          </p:cNvSpPr>
          <p:nvPr/>
        </p:nvSpPr>
        <p:spPr bwMode="auto">
          <a:xfrm>
            <a:off x="4643438" y="4221163"/>
            <a:ext cx="3768725" cy="463550"/>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4000"/>
              </a:lnSpc>
              <a:spcBef>
                <a:spcPct val="20000"/>
              </a:spcBef>
              <a:buClr>
                <a:srgbClr val="33CCCC"/>
              </a:buClr>
              <a:buSzPct val="110000"/>
            </a:pPr>
            <a:r>
              <a:rPr kumimoji="1" lang="zh-CN" altLang="en-US" sz="2800">
                <a:latin typeface="宋体" pitchFamily="2" charset="-122"/>
              </a:rPr>
              <a:t>尽量不要出现普通字符</a:t>
            </a:r>
          </a:p>
        </p:txBody>
      </p:sp>
    </p:spTree>
    <p:extLst>
      <p:ext uri="{BB962C8B-B14F-4D97-AF65-F5344CB8AC3E}">
        <p14:creationId xmlns:p14="http://schemas.microsoft.com/office/powerpoint/2010/main" val="312807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anim calcmode="lin" valueType="num">
                                      <p:cBhvr additive="base">
                                        <p:cTn id="7" dur="500" fill="hold"/>
                                        <p:tgtEl>
                                          <p:spTgt spid="455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5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5683">
                                            <p:txEl>
                                              <p:pRg st="1" end="1"/>
                                            </p:txEl>
                                          </p:spTgt>
                                        </p:tgtEl>
                                        <p:attrNameLst>
                                          <p:attrName>style.visibility</p:attrName>
                                        </p:attrNameLst>
                                      </p:cBhvr>
                                      <p:to>
                                        <p:strVal val="visible"/>
                                      </p:to>
                                    </p:set>
                                    <p:anim calcmode="lin" valueType="num">
                                      <p:cBhvr additive="base">
                                        <p:cTn id="13" dur="500" fill="hold"/>
                                        <p:tgtEl>
                                          <p:spTgt spid="455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568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55683">
                                            <p:txEl>
                                              <p:pRg st="2" end="2"/>
                                            </p:txEl>
                                          </p:spTgt>
                                        </p:tgtEl>
                                        <p:attrNameLst>
                                          <p:attrName>style.visibility</p:attrName>
                                        </p:attrNameLst>
                                      </p:cBhvr>
                                      <p:to>
                                        <p:strVal val="visible"/>
                                      </p:to>
                                    </p:set>
                                    <p:anim calcmode="lin" valueType="num">
                                      <p:cBhvr additive="base">
                                        <p:cTn id="17" dur="500" fill="hold"/>
                                        <p:tgtEl>
                                          <p:spTgt spid="4556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556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55683">
                                            <p:txEl>
                                              <p:pRg st="3" end="3"/>
                                            </p:txEl>
                                          </p:spTgt>
                                        </p:tgtEl>
                                        <p:attrNameLst>
                                          <p:attrName>style.visibility</p:attrName>
                                        </p:attrNameLst>
                                      </p:cBhvr>
                                      <p:to>
                                        <p:strVal val="visible"/>
                                      </p:to>
                                    </p:set>
                                    <p:anim calcmode="lin" valueType="num">
                                      <p:cBhvr additive="base">
                                        <p:cTn id="21" dur="500" fill="hold"/>
                                        <p:tgtEl>
                                          <p:spTgt spid="45568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55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55683">
                                            <p:txEl>
                                              <p:pRg st="4" end="4"/>
                                            </p:txEl>
                                          </p:spTgt>
                                        </p:tgtEl>
                                        <p:attrNameLst>
                                          <p:attrName>style.visibility</p:attrName>
                                        </p:attrNameLst>
                                      </p:cBhvr>
                                      <p:to>
                                        <p:strVal val="visible"/>
                                      </p:to>
                                    </p:set>
                                    <p:anim calcmode="lin" valueType="num">
                                      <p:cBhvr additive="base">
                                        <p:cTn id="27" dur="500" fill="hold"/>
                                        <p:tgtEl>
                                          <p:spTgt spid="45568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556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55683">
                                            <p:txEl>
                                              <p:pRg st="5" end="5"/>
                                            </p:txEl>
                                          </p:spTgt>
                                        </p:tgtEl>
                                        <p:attrNameLst>
                                          <p:attrName>style.visibility</p:attrName>
                                        </p:attrNameLst>
                                      </p:cBhvr>
                                      <p:to>
                                        <p:strVal val="visible"/>
                                      </p:to>
                                    </p:set>
                                    <p:anim calcmode="lin" valueType="num">
                                      <p:cBhvr additive="base">
                                        <p:cTn id="33" dur="500" fill="hold"/>
                                        <p:tgtEl>
                                          <p:spTgt spid="45568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556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55683">
                                            <p:txEl>
                                              <p:pRg st="6" end="6"/>
                                            </p:txEl>
                                          </p:spTgt>
                                        </p:tgtEl>
                                        <p:attrNameLst>
                                          <p:attrName>style.visibility</p:attrName>
                                        </p:attrNameLst>
                                      </p:cBhvr>
                                      <p:to>
                                        <p:strVal val="visible"/>
                                      </p:to>
                                    </p:set>
                                    <p:anim calcmode="lin" valueType="num">
                                      <p:cBhvr additive="base">
                                        <p:cTn id="39" dur="500" fill="hold"/>
                                        <p:tgtEl>
                                          <p:spTgt spid="455683">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556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55684"/>
                                        </p:tgtEl>
                                        <p:attrNameLst>
                                          <p:attrName>style.visibility</p:attrName>
                                        </p:attrNameLst>
                                      </p:cBhvr>
                                      <p:to>
                                        <p:strVal val="visible"/>
                                      </p:to>
                                    </p:set>
                                    <p:anim calcmode="lin" valueType="num">
                                      <p:cBhvr additive="base">
                                        <p:cTn id="45" dur="500" fill="hold"/>
                                        <p:tgtEl>
                                          <p:spTgt spid="455684"/>
                                        </p:tgtEl>
                                        <p:attrNameLst>
                                          <p:attrName>ppt_x</p:attrName>
                                        </p:attrNameLst>
                                      </p:cBhvr>
                                      <p:tavLst>
                                        <p:tav tm="0">
                                          <p:val>
                                            <p:strVal val="0-#ppt_w/2"/>
                                          </p:val>
                                        </p:tav>
                                        <p:tav tm="100000">
                                          <p:val>
                                            <p:strVal val="#ppt_x"/>
                                          </p:val>
                                        </p:tav>
                                      </p:tavLst>
                                    </p:anim>
                                    <p:anim calcmode="lin" valueType="num">
                                      <p:cBhvr additive="base">
                                        <p:cTn id="46" dur="500" fill="hold"/>
                                        <p:tgtEl>
                                          <p:spTgt spid="455684"/>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55685"/>
                                        </p:tgtEl>
                                        <p:attrNameLst>
                                          <p:attrName>style.visibility</p:attrName>
                                        </p:attrNameLst>
                                      </p:cBhvr>
                                      <p:to>
                                        <p:strVal val="visible"/>
                                      </p:to>
                                    </p:set>
                                    <p:anim calcmode="lin" valueType="num">
                                      <p:cBhvr additive="base">
                                        <p:cTn id="51" dur="500" fill="hold"/>
                                        <p:tgtEl>
                                          <p:spTgt spid="455685"/>
                                        </p:tgtEl>
                                        <p:attrNameLst>
                                          <p:attrName>ppt_x</p:attrName>
                                        </p:attrNameLst>
                                      </p:cBhvr>
                                      <p:tavLst>
                                        <p:tav tm="0">
                                          <p:val>
                                            <p:strVal val="0-#ppt_w/2"/>
                                          </p:val>
                                        </p:tav>
                                        <p:tav tm="100000">
                                          <p:val>
                                            <p:strVal val="#ppt_x"/>
                                          </p:val>
                                        </p:tav>
                                      </p:tavLst>
                                    </p:anim>
                                    <p:anim calcmode="lin" valueType="num">
                                      <p:cBhvr additive="base">
                                        <p:cTn id="52" dur="500" fill="hold"/>
                                        <p:tgtEl>
                                          <p:spTgt spid="455685"/>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455686"/>
                                        </p:tgtEl>
                                        <p:attrNameLst>
                                          <p:attrName>style.visibility</p:attrName>
                                        </p:attrNameLst>
                                      </p:cBhvr>
                                      <p:to>
                                        <p:strVal val="visible"/>
                                      </p:to>
                                    </p:set>
                                    <p:anim calcmode="lin" valueType="num">
                                      <p:cBhvr additive="base">
                                        <p:cTn id="57" dur="500" fill="hold"/>
                                        <p:tgtEl>
                                          <p:spTgt spid="455686"/>
                                        </p:tgtEl>
                                        <p:attrNameLst>
                                          <p:attrName>ppt_x</p:attrName>
                                        </p:attrNameLst>
                                      </p:cBhvr>
                                      <p:tavLst>
                                        <p:tav tm="0">
                                          <p:val>
                                            <p:strVal val="0-#ppt_w/2"/>
                                          </p:val>
                                        </p:tav>
                                        <p:tav tm="100000">
                                          <p:val>
                                            <p:strVal val="#ppt_x"/>
                                          </p:val>
                                        </p:tav>
                                      </p:tavLst>
                                    </p:anim>
                                    <p:anim calcmode="lin" valueType="num">
                                      <p:cBhvr additive="base">
                                        <p:cTn id="58" dur="500" fill="hold"/>
                                        <p:tgtEl>
                                          <p:spTgt spid="455686"/>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455687"/>
                                        </p:tgtEl>
                                        <p:attrNameLst>
                                          <p:attrName>style.visibility</p:attrName>
                                        </p:attrNameLst>
                                      </p:cBhvr>
                                      <p:to>
                                        <p:strVal val="visible"/>
                                      </p:to>
                                    </p:set>
                                    <p:anim calcmode="lin" valueType="num">
                                      <p:cBhvr additive="base">
                                        <p:cTn id="63" dur="500" fill="hold"/>
                                        <p:tgtEl>
                                          <p:spTgt spid="455687"/>
                                        </p:tgtEl>
                                        <p:attrNameLst>
                                          <p:attrName>ppt_x</p:attrName>
                                        </p:attrNameLst>
                                      </p:cBhvr>
                                      <p:tavLst>
                                        <p:tav tm="0">
                                          <p:val>
                                            <p:strVal val="0-#ppt_w/2"/>
                                          </p:val>
                                        </p:tav>
                                        <p:tav tm="100000">
                                          <p:val>
                                            <p:strVal val="#ppt_x"/>
                                          </p:val>
                                        </p:tav>
                                      </p:tavLst>
                                    </p:anim>
                                    <p:anim calcmode="lin" valueType="num">
                                      <p:cBhvr additive="base">
                                        <p:cTn id="64" dur="500" fill="hold"/>
                                        <p:tgtEl>
                                          <p:spTgt spid="4556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build="p" bldLvl="2" autoUpdateAnimBg="0"/>
      <p:bldP spid="455684" grpId="0" animBg="1" autoUpdateAnimBg="0"/>
      <p:bldP spid="455685" grpId="0" autoUpdateAnimBg="0"/>
      <p:bldP spid="455686" grpId="0" animBg="1" autoUpdateAnimBg="0"/>
      <p:bldP spid="45568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467544" y="1340768"/>
            <a:ext cx="8229600" cy="4495800"/>
          </a:xfrm>
        </p:spPr>
        <p:txBody>
          <a:bodyPr/>
          <a:lstStyle/>
          <a:p>
            <a:r>
              <a:rPr lang="en-US" altLang="zh-CN" dirty="0" smtClean="0"/>
              <a:t>C</a:t>
            </a:r>
            <a:r>
              <a:rPr lang="zh-CN" altLang="en-US" dirty="0" smtClean="0"/>
              <a:t>程序设计的基本思想：</a:t>
            </a:r>
            <a:r>
              <a:rPr lang="zh-CN" altLang="en-US" u="sng" dirty="0" smtClean="0">
                <a:solidFill>
                  <a:srgbClr val="C00000"/>
                </a:solidFill>
              </a:rPr>
              <a:t>设变量，输入变量，完成操作，输出结果</a:t>
            </a:r>
            <a:endParaRPr lang="en-US" altLang="zh-CN" u="sng" dirty="0" smtClean="0">
              <a:solidFill>
                <a:srgbClr val="C00000"/>
              </a:solidFill>
            </a:endParaRPr>
          </a:p>
          <a:p>
            <a:r>
              <a:rPr lang="zh-CN" altLang="en-US" dirty="0"/>
              <a:t>变量的命名：</a:t>
            </a:r>
            <a:r>
              <a:rPr lang="zh-CN" altLang="en-US" u="sng" dirty="0">
                <a:solidFill>
                  <a:srgbClr val="C00000"/>
                </a:solidFill>
              </a:rPr>
              <a:t>标识符</a:t>
            </a:r>
            <a:endParaRPr lang="en-US" altLang="zh-CN" u="sng" dirty="0">
              <a:solidFill>
                <a:srgbClr val="C00000"/>
              </a:solidFill>
            </a:endParaRPr>
          </a:p>
          <a:p>
            <a:r>
              <a:rPr lang="zh-CN" altLang="en-US" dirty="0" smtClean="0"/>
              <a:t>整型变量关键字：</a:t>
            </a:r>
            <a:r>
              <a:rPr lang="en-US" altLang="zh-CN" u="sng" dirty="0" err="1" smtClean="0">
                <a:solidFill>
                  <a:srgbClr val="C00000"/>
                </a:solidFill>
              </a:rPr>
              <a:t>int</a:t>
            </a:r>
            <a:endParaRPr lang="en-US" altLang="zh-CN" u="sng" dirty="0" smtClean="0">
              <a:solidFill>
                <a:srgbClr val="C00000"/>
              </a:solidFill>
            </a:endParaRPr>
          </a:p>
          <a:p>
            <a:r>
              <a:rPr lang="zh-CN" altLang="en-US" dirty="0" smtClean="0"/>
              <a:t>输入</a:t>
            </a:r>
            <a:r>
              <a:rPr lang="en-US" altLang="zh-CN" u="sng" dirty="0" err="1" smtClean="0">
                <a:solidFill>
                  <a:srgbClr val="C00000"/>
                </a:solidFill>
              </a:rPr>
              <a:t>scanf</a:t>
            </a:r>
            <a:r>
              <a:rPr lang="en-US" altLang="zh-CN" u="sng" dirty="0" smtClean="0">
                <a:solidFill>
                  <a:srgbClr val="C00000"/>
                </a:solidFill>
              </a:rPr>
              <a:t>(“”,&amp;</a:t>
            </a:r>
            <a:r>
              <a:rPr lang="zh-CN" altLang="en-US" u="sng" dirty="0">
                <a:solidFill>
                  <a:srgbClr val="C00000"/>
                </a:solidFill>
              </a:rPr>
              <a:t>变量名</a:t>
            </a:r>
            <a:r>
              <a:rPr lang="en-US" altLang="zh-CN" u="sng" dirty="0" smtClean="0">
                <a:solidFill>
                  <a:srgbClr val="C00000"/>
                </a:solidFill>
              </a:rPr>
              <a:t>),</a:t>
            </a:r>
            <a:r>
              <a:rPr lang="zh-CN" altLang="en-US" u="sng" dirty="0" smtClean="0">
                <a:solidFill>
                  <a:srgbClr val="C00000"/>
                </a:solidFill>
              </a:rPr>
              <a:t>整型格式控制符</a:t>
            </a:r>
            <a:r>
              <a:rPr lang="en-US" altLang="zh-CN" u="sng" dirty="0" smtClean="0">
                <a:solidFill>
                  <a:srgbClr val="C00000"/>
                </a:solidFill>
              </a:rPr>
              <a:t>%d</a:t>
            </a:r>
          </a:p>
          <a:p>
            <a:r>
              <a:rPr lang="zh-CN" altLang="en-US" dirty="0" smtClean="0"/>
              <a:t>输出</a:t>
            </a:r>
            <a:r>
              <a:rPr lang="en-US" altLang="zh-CN" u="sng" dirty="0" err="1" smtClean="0">
                <a:solidFill>
                  <a:srgbClr val="C00000"/>
                </a:solidFill>
              </a:rPr>
              <a:t>printf</a:t>
            </a:r>
            <a:r>
              <a:rPr lang="en-US" altLang="zh-CN" u="sng" dirty="0" smtClean="0">
                <a:solidFill>
                  <a:srgbClr val="C00000"/>
                </a:solidFill>
              </a:rPr>
              <a:t>(“”,</a:t>
            </a:r>
            <a:r>
              <a:rPr lang="zh-CN" altLang="en-US" u="sng" dirty="0" smtClean="0">
                <a:solidFill>
                  <a:srgbClr val="C00000"/>
                </a:solidFill>
              </a:rPr>
              <a:t>变量名</a:t>
            </a:r>
            <a:r>
              <a:rPr lang="en-US" altLang="zh-CN" u="sng" dirty="0" smtClean="0">
                <a:solidFill>
                  <a:srgbClr val="C00000"/>
                </a:solidFill>
              </a:rPr>
              <a:t>)</a:t>
            </a:r>
            <a:r>
              <a:rPr lang="zh-CN" altLang="en-US" u="sng" dirty="0">
                <a:solidFill>
                  <a:srgbClr val="C00000"/>
                </a:solidFill>
              </a:rPr>
              <a:t>整型格式控制符</a:t>
            </a:r>
            <a:r>
              <a:rPr lang="en-US" altLang="zh-CN" u="sng" dirty="0">
                <a:solidFill>
                  <a:srgbClr val="C00000"/>
                </a:solidFill>
              </a:rPr>
              <a:t>%d</a:t>
            </a:r>
          </a:p>
          <a:p>
            <a:endParaRPr lang="zh-CN" altLang="en-US" dirty="0">
              <a:solidFill>
                <a:srgbClr val="C00000"/>
              </a:solidFill>
            </a:endParaRPr>
          </a:p>
        </p:txBody>
      </p:sp>
    </p:spTree>
    <p:extLst>
      <p:ext uri="{BB962C8B-B14F-4D97-AF65-F5344CB8AC3E}">
        <p14:creationId xmlns:p14="http://schemas.microsoft.com/office/powerpoint/2010/main" val="3323825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808558761"/>
              </p:ext>
            </p:extLst>
          </p:nvPr>
        </p:nvGraphicFramePr>
        <p:xfrm>
          <a:off x="35496" y="1646802"/>
          <a:ext cx="3456384" cy="37598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pPr algn="l"/>
            <a:r>
              <a:rPr lang="zh-CN" altLang="en-US" dirty="0" smtClean="0">
                <a:latin typeface="Arial" panose="020B0604020202020204" pitchFamily="34" charset="0"/>
                <a:cs typeface="+mn-ea"/>
                <a:sym typeface="Arial" panose="020B0604020202020204" pitchFamily="34" charset="0"/>
              </a:rPr>
              <a:t>知识地图</a:t>
            </a:r>
            <a:endParaRPr lang="zh-CN" altLang="en-US" dirty="0">
              <a:latin typeface="Arial" panose="020B0604020202020204" pitchFamily="34" charset="0"/>
              <a:cs typeface="+mn-ea"/>
              <a:sym typeface="Arial" panose="020B0604020202020204" pitchFamily="34" charset="0"/>
            </a:endParaRPr>
          </a:p>
        </p:txBody>
      </p:sp>
      <p:graphicFrame>
        <p:nvGraphicFramePr>
          <p:cNvPr id="3" name="图示 2"/>
          <p:cNvGraphicFramePr/>
          <p:nvPr>
            <p:extLst>
              <p:ext uri="{D42A27DB-BD31-4B8C-83A1-F6EECF244321}">
                <p14:modId xmlns:p14="http://schemas.microsoft.com/office/powerpoint/2010/main" val="905576873"/>
              </p:ext>
            </p:extLst>
          </p:nvPr>
        </p:nvGraphicFramePr>
        <p:xfrm>
          <a:off x="737574" y="1862827"/>
          <a:ext cx="7614846" cy="9850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AlternateContent xmlns:mc="http://schemas.openxmlformats.org/markup-compatibility/2006" xmlns:p14="http://schemas.microsoft.com/office/powerpoint/2010/main">
        <mc:Choice Requires="p14">
          <p:contentPart p14:bwMode="auto" r:id="rId13">
            <p14:nvContentPartPr>
              <p14:cNvPr id="5" name="墨迹 4"/>
              <p14:cNvContentPartPr/>
              <p14:nvPr/>
            </p14:nvContentPartPr>
            <p14:xfrm>
              <a:off x="-18510" y="1656876"/>
              <a:ext cx="3686310" cy="4063770"/>
            </p14:xfrm>
          </p:contentPart>
        </mc:Choice>
        <mc:Fallback xmlns="">
          <p:pic>
            <p:nvPicPr>
              <p:cNvPr id="5" name="墨迹 4"/>
              <p:cNvPicPr/>
              <p:nvPr/>
            </p:nvPicPr>
            <p:blipFill>
              <a:blip r:embed="rId14"/>
              <a:stretch>
                <a:fillRect/>
              </a:stretch>
            </p:blipFill>
            <p:spPr>
              <a:xfrm>
                <a:off x="-37591" y="1637797"/>
                <a:ext cx="3724473" cy="4101927"/>
              </a:xfrm>
              <a:prstGeom prst="rect">
                <a:avLst/>
              </a:prstGeom>
            </p:spPr>
          </p:pic>
        </mc:Fallback>
      </mc:AlternateContent>
      <p:sp>
        <p:nvSpPr>
          <p:cNvPr id="6" name="矩形标注 5"/>
          <p:cNvSpPr/>
          <p:nvPr/>
        </p:nvSpPr>
        <p:spPr>
          <a:xfrm>
            <a:off x="1993614" y="5309136"/>
            <a:ext cx="1674186" cy="563454"/>
          </a:xfrm>
          <a:prstGeom prst="wedgeRectCallout">
            <a:avLst>
              <a:gd name="adj1" fmla="val -27660"/>
              <a:gd name="adj2" fmla="val -136668"/>
            </a:avLst>
          </a:prstGeom>
          <a:solidFill>
            <a:srgbClr val="00808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zh-CN" altLang="en-US" sz="1350"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程序中，定义部分</a:t>
            </a:r>
          </a:p>
        </p:txBody>
      </p:sp>
      <mc:AlternateContent xmlns:mc="http://schemas.openxmlformats.org/markup-compatibility/2006" xmlns:p14="http://schemas.microsoft.com/office/powerpoint/2010/main">
        <mc:Choice Requires="p14">
          <p:contentPart p14:bwMode="auto" r:id="rId15">
            <p14:nvContentPartPr>
              <p14:cNvPr id="8" name="墨迹 7"/>
              <p14:cNvContentPartPr/>
              <p14:nvPr/>
            </p14:nvContentPartPr>
            <p14:xfrm>
              <a:off x="2681790" y="1611621"/>
              <a:ext cx="5361930" cy="296460"/>
            </p14:xfrm>
          </p:contentPart>
        </mc:Choice>
        <mc:Fallback xmlns="">
          <p:pic>
            <p:nvPicPr>
              <p:cNvPr id="8" name="墨迹 7"/>
              <p:cNvPicPr/>
              <p:nvPr/>
            </p:nvPicPr>
            <p:blipFill>
              <a:blip r:embed="rId16"/>
              <a:stretch>
                <a:fillRect/>
              </a:stretch>
            </p:blipFill>
            <p:spPr>
              <a:xfrm>
                <a:off x="2669911" y="1599734"/>
                <a:ext cx="5385689" cy="320234"/>
              </a:xfrm>
              <a:prstGeom prst="rect">
                <a:avLst/>
              </a:prstGeom>
            </p:spPr>
          </p:pic>
        </mc:Fallback>
      </mc:AlternateContent>
      <p:sp>
        <p:nvSpPr>
          <p:cNvPr id="9" name="矩形标注 8"/>
          <p:cNvSpPr/>
          <p:nvPr/>
        </p:nvSpPr>
        <p:spPr>
          <a:xfrm>
            <a:off x="6199183" y="1344627"/>
            <a:ext cx="1674186" cy="312249"/>
          </a:xfrm>
          <a:prstGeom prst="wedgeRectCallout">
            <a:avLst>
              <a:gd name="adj1" fmla="val -112069"/>
              <a:gd name="adj2" fmla="val 39732"/>
            </a:avLst>
          </a:prstGeom>
          <a:solidFill>
            <a:srgbClr val="FF3300">
              <a:alpha val="47843"/>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zh-CN" altLang="en-US" sz="1350"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程序中，执行部分</a:t>
            </a:r>
          </a:p>
        </p:txBody>
      </p:sp>
      <p:sp>
        <p:nvSpPr>
          <p:cNvPr id="10" name="线形标注 2(带强调线) 9"/>
          <p:cNvSpPr/>
          <p:nvPr/>
        </p:nvSpPr>
        <p:spPr>
          <a:xfrm>
            <a:off x="3795916" y="3069370"/>
            <a:ext cx="3240360" cy="972108"/>
          </a:xfrm>
          <a:prstGeom prst="accentCallout2">
            <a:avLst>
              <a:gd name="adj1" fmla="val 19819"/>
              <a:gd name="adj2" fmla="val -2240"/>
              <a:gd name="adj3" fmla="val 18750"/>
              <a:gd name="adj4" fmla="val -7047"/>
              <a:gd name="adj5" fmla="val -40567"/>
              <a:gd name="adj6" fmla="val -13912"/>
            </a:avLst>
          </a:prstGeom>
          <a:solidFill>
            <a:srgbClr val="0093A9"/>
          </a:solidFill>
          <a:ln>
            <a:solidFill>
              <a:srgbClr val="009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altLang="zh-CN" sz="2100" dirty="0" err="1">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scanf</a:t>
            </a:r>
            <a:r>
              <a:rPr lang="en-US" altLang="zh-CN" sz="21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(“%d”,&amp;</a:t>
            </a:r>
            <a:r>
              <a:rPr lang="zh-CN" altLang="en-US" sz="21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变量名）</a:t>
            </a:r>
          </a:p>
        </p:txBody>
      </p:sp>
      <p:sp>
        <p:nvSpPr>
          <p:cNvPr id="12" name="线形标注 2(带边框和强调线) 11"/>
          <p:cNvSpPr/>
          <p:nvPr/>
        </p:nvSpPr>
        <p:spPr>
          <a:xfrm>
            <a:off x="4355977" y="4455114"/>
            <a:ext cx="2562557" cy="735546"/>
          </a:xfrm>
          <a:prstGeom prst="accentBorderCallout2">
            <a:avLst>
              <a:gd name="adj1" fmla="val 10274"/>
              <a:gd name="adj2" fmla="val 105595"/>
              <a:gd name="adj3" fmla="val -25044"/>
              <a:gd name="adj4" fmla="val 136351"/>
              <a:gd name="adj5" fmla="val -230782"/>
              <a:gd name="adj6" fmla="val 138492"/>
            </a:avLst>
          </a:prstGeom>
          <a:solidFill>
            <a:srgbClr val="5F70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altLang="zh-CN" sz="2100" dirty="0" err="1">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printf</a:t>
            </a:r>
            <a:r>
              <a:rPr lang="en-US" altLang="zh-CN" sz="2100"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(“%d”,</a:t>
            </a:r>
            <a:r>
              <a:rPr lang="zh-CN" altLang="en-US" sz="2100"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变量名</a:t>
            </a:r>
            <a:r>
              <a:rPr lang="en-US" altLang="zh-CN" sz="2100"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rPr>
              <a:t>)</a:t>
            </a:r>
            <a:endParaRPr lang="zh-CN" altLang="en-US" sz="2100"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707608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61860325-09C5-4907-8F98-B41BC7D99164}"/>
                                            </p:graphicEl>
                                          </p:spTgt>
                                        </p:tgtEl>
                                        <p:attrNameLst>
                                          <p:attrName>style.visibility</p:attrName>
                                        </p:attrNameLst>
                                      </p:cBhvr>
                                      <p:to>
                                        <p:strVal val="visible"/>
                                      </p:to>
                                    </p:set>
                                    <p:animEffect transition="in" filter="wipe(left)">
                                      <p:cBhvr>
                                        <p:cTn id="7" dur="500"/>
                                        <p:tgtEl>
                                          <p:spTgt spid="3">
                                            <p:graphicEl>
                                              <a:dgm id="{61860325-09C5-4907-8F98-B41BC7D9916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FF1C6BBF-6903-4DB1-B783-EFF2FCD8228F}"/>
                                            </p:graphicEl>
                                          </p:spTgt>
                                        </p:tgtEl>
                                        <p:attrNameLst>
                                          <p:attrName>style.visibility</p:attrName>
                                        </p:attrNameLst>
                                      </p:cBhvr>
                                      <p:to>
                                        <p:strVal val="visible"/>
                                      </p:to>
                                    </p:set>
                                    <p:animEffect transition="in" filter="wipe(left)">
                                      <p:cBhvr>
                                        <p:cTn id="12" dur="500"/>
                                        <p:tgtEl>
                                          <p:spTgt spid="3">
                                            <p:graphicEl>
                                              <a:dgm id="{FF1C6BBF-6903-4DB1-B783-EFF2FCD822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6B882D11-51D7-42F9-BD1F-726E4565B3B5}"/>
                                            </p:graphicEl>
                                          </p:spTgt>
                                        </p:tgtEl>
                                        <p:attrNameLst>
                                          <p:attrName>style.visibility</p:attrName>
                                        </p:attrNameLst>
                                      </p:cBhvr>
                                      <p:to>
                                        <p:strVal val="visible"/>
                                      </p:to>
                                    </p:set>
                                    <p:animEffect transition="in" filter="wipe(left)">
                                      <p:cBhvr>
                                        <p:cTn id="17" dur="500"/>
                                        <p:tgtEl>
                                          <p:spTgt spid="3">
                                            <p:graphicEl>
                                              <a:dgm id="{6B882D11-51D7-42F9-BD1F-726E4565B3B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484B96D1-ADE8-42CA-A401-6D3C64C78274}"/>
                                            </p:graphicEl>
                                          </p:spTgt>
                                        </p:tgtEl>
                                        <p:attrNameLst>
                                          <p:attrName>style.visibility</p:attrName>
                                        </p:attrNameLst>
                                      </p:cBhvr>
                                      <p:to>
                                        <p:strVal val="visible"/>
                                      </p:to>
                                    </p:set>
                                    <p:animEffect transition="in" filter="wipe(left)">
                                      <p:cBhvr>
                                        <p:cTn id="22" dur="500"/>
                                        <p:tgtEl>
                                          <p:spTgt spid="3">
                                            <p:graphicEl>
                                              <a:dgm id="{484B96D1-ADE8-42CA-A401-6D3C64C78274}"/>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3" grpId="0">
        <p:bldSub>
          <a:bldDgm bld="one"/>
        </p:bldSub>
      </p:bldGraphic>
      <p:bldP spid="6" grpId="0" animBg="1"/>
      <p:bldP spid="9" grpId="0" animBg="1"/>
      <p:bldP spid="10"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其它数据类型</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359133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539750" y="188913"/>
            <a:ext cx="3232150" cy="8239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wrap="none">
            <a:spAutoFit/>
          </a:bodyPr>
          <a:lstStyle/>
          <a:p>
            <a:r>
              <a:rPr kumimoji="1" lang="en-US" altLang="zh-CN" sz="4800" b="0">
                <a:effectLst>
                  <a:outerShdw blurRad="38100" dist="38100" dir="2700000" algn="tl">
                    <a:srgbClr val="C0C0C0"/>
                  </a:outerShdw>
                </a:effectLst>
                <a:latin typeface="隶书" pitchFamily="49" charset="-122"/>
                <a:ea typeface="隶书" pitchFamily="49" charset="-122"/>
              </a:rPr>
              <a:t>2.</a:t>
            </a:r>
            <a:r>
              <a:rPr kumimoji="1" lang="zh-CN" altLang="en-US" sz="4800" b="0">
                <a:effectLst>
                  <a:outerShdw blurRad="38100" dist="38100" dir="2700000" algn="tl">
                    <a:srgbClr val="C0C0C0"/>
                  </a:outerShdw>
                </a:effectLst>
                <a:latin typeface="隶书" pitchFamily="49" charset="-122"/>
                <a:ea typeface="隶书" pitchFamily="49" charset="-122"/>
              </a:rPr>
              <a:t>实型数据</a:t>
            </a:r>
          </a:p>
        </p:txBody>
      </p:sp>
      <p:sp>
        <p:nvSpPr>
          <p:cNvPr id="476165" name="Rectangle 5"/>
          <p:cNvSpPr>
            <a:spLocks noChangeArrowheads="1"/>
          </p:cNvSpPr>
          <p:nvPr/>
        </p:nvSpPr>
        <p:spPr bwMode="auto">
          <a:xfrm>
            <a:off x="468313" y="1268413"/>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l">
              <a:buClr>
                <a:srgbClr val="006600"/>
              </a:buClr>
              <a:buFont typeface="Wingdings" pitchFamily="2" charset="2"/>
              <a:buChar char="Ø"/>
              <a:tabLst>
                <a:tab pos="495300" algn="l"/>
              </a:tabLst>
            </a:pPr>
            <a:r>
              <a:rPr kumimoji="1" lang="zh-CN" altLang="en-US" sz="2400">
                <a:solidFill>
                  <a:srgbClr val="006600"/>
                </a:solidFill>
                <a:effectLst>
                  <a:outerShdw blurRad="38100" dist="38100" dir="2700000" algn="tl">
                    <a:srgbClr val="C0C0C0"/>
                  </a:outerShdw>
                </a:effectLst>
                <a:latin typeface="Times New Roman" pitchFamily="18" charset="0"/>
                <a:ea typeface="楷体_GB2312" pitchFamily="49" charset="-122"/>
              </a:rPr>
              <a:t>实型常量（实数或浮点数）</a:t>
            </a:r>
            <a:r>
              <a:rPr kumimoji="1" lang="zh-CN" altLang="en-US" sz="2400">
                <a:effectLst>
                  <a:outerShdw blurRad="38100" dist="38100" dir="2700000" algn="tl">
                    <a:srgbClr val="C0C0C0"/>
                  </a:outerShdw>
                </a:effectLst>
                <a:latin typeface="Times New Roman" pitchFamily="18" charset="0"/>
                <a:ea typeface="楷体_GB2312" pitchFamily="49" charset="-122"/>
              </a:rPr>
              <a:t>    </a:t>
            </a:r>
          </a:p>
        </p:txBody>
      </p:sp>
      <p:sp>
        <p:nvSpPr>
          <p:cNvPr id="476166" name="Rectangle 6"/>
          <p:cNvSpPr>
            <a:spLocks noChangeArrowheads="1"/>
          </p:cNvSpPr>
          <p:nvPr/>
        </p:nvSpPr>
        <p:spPr bwMode="auto">
          <a:xfrm>
            <a:off x="501650" y="1671638"/>
            <a:ext cx="839152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Font typeface="Wingdings" pitchFamily="2" charset="2"/>
              <a:buChar char="l"/>
              <a:tabLst>
                <a:tab pos="571500" algn="l"/>
              </a:tabLst>
            </a:pPr>
            <a:r>
              <a:rPr kumimoji="1" lang="zh-CN" altLang="en-US" sz="2800" dirty="0">
                <a:effectLst>
                  <a:outerShdw blurRad="38100" dist="38100" dir="2700000" algn="tl">
                    <a:srgbClr val="C0C0C0"/>
                  </a:outerShdw>
                </a:effectLst>
                <a:latin typeface="Times New Roman" pitchFamily="18" charset="0"/>
                <a:ea typeface="楷体_GB2312" pitchFamily="49" charset="-122"/>
              </a:rPr>
              <a:t> 十进制小数形式：</a:t>
            </a:r>
            <a:r>
              <a:rPr kumimoji="1" lang="zh-CN" altLang="en-US" sz="2800" dirty="0">
                <a:effectLst>
                  <a:outerShdw blurRad="38100" dist="38100" dir="2700000" algn="tl">
                    <a:srgbClr val="C0C0C0"/>
                  </a:outerShdw>
                </a:effectLst>
                <a:latin typeface="楷体_GB2312" pitchFamily="49" charset="-122"/>
                <a:ea typeface="楷体_GB2312" pitchFamily="49" charset="-122"/>
              </a:rPr>
              <a:t>由数字</a:t>
            </a:r>
            <a:r>
              <a:rPr kumimoji="1" lang="en-US" altLang="zh-CN" sz="2800" dirty="0">
                <a:effectLst>
                  <a:outerShdw blurRad="38100" dist="38100" dir="2700000" algn="tl">
                    <a:srgbClr val="C0C0C0"/>
                  </a:outerShdw>
                </a:effectLst>
                <a:latin typeface="楷体_GB2312" pitchFamily="49" charset="-122"/>
                <a:ea typeface="楷体_GB2312" pitchFamily="49" charset="-122"/>
              </a:rPr>
              <a:t>0</a:t>
            </a:r>
            <a:r>
              <a:rPr kumimoji="1" lang="zh-CN" altLang="en-US" sz="2800" dirty="0">
                <a:effectLst>
                  <a:outerShdw blurRad="38100" dist="38100" dir="2700000" algn="tl">
                    <a:srgbClr val="C0C0C0"/>
                  </a:outerShdw>
                </a:effectLst>
                <a:latin typeface="楷体_GB2312" pitchFamily="49" charset="-122"/>
                <a:ea typeface="楷体_GB2312" pitchFamily="49" charset="-122"/>
              </a:rPr>
              <a:t>～</a:t>
            </a:r>
            <a:r>
              <a:rPr kumimoji="1" lang="en-US" altLang="zh-CN" sz="2800" dirty="0">
                <a:effectLst>
                  <a:outerShdw blurRad="38100" dist="38100" dir="2700000" algn="tl">
                    <a:srgbClr val="C0C0C0"/>
                  </a:outerShdw>
                </a:effectLst>
                <a:latin typeface="楷体_GB2312" pitchFamily="49" charset="-122"/>
                <a:ea typeface="楷体_GB2312" pitchFamily="49" charset="-122"/>
              </a:rPr>
              <a:t>9</a:t>
            </a:r>
            <a:r>
              <a:rPr kumimoji="1" lang="zh-CN" altLang="en-US" sz="2800" dirty="0">
                <a:effectLst>
                  <a:outerShdw blurRad="38100" dist="38100" dir="2700000" algn="tl">
                    <a:srgbClr val="C0C0C0"/>
                  </a:outerShdw>
                </a:effectLst>
                <a:latin typeface="楷体_GB2312" pitchFamily="49" charset="-122"/>
                <a:ea typeface="楷体_GB2312" pitchFamily="49" charset="-122"/>
              </a:rPr>
              <a:t>和小数点组成</a:t>
            </a:r>
            <a:r>
              <a:rPr kumimoji="1" lang="zh-CN" altLang="en-US" sz="3200" b="0" dirty="0">
                <a:latin typeface="Times New Roman" pitchFamily="18" charset="0"/>
              </a:rPr>
              <a:t> </a:t>
            </a:r>
            <a:r>
              <a:rPr kumimoji="1" lang="en-US" altLang="zh-CN" sz="3200" b="0" dirty="0">
                <a:effectLst>
                  <a:outerShdw blurRad="38100" dist="38100" dir="2700000" algn="tl">
                    <a:srgbClr val="C0C0C0"/>
                  </a:outerShdw>
                </a:effectLst>
                <a:latin typeface="Times New Roman" pitchFamily="18" charset="0"/>
              </a:rPr>
              <a:t>.</a:t>
            </a:r>
            <a:r>
              <a:rPr kumimoji="1" lang="en-US" altLang="zh-CN" sz="3200" b="0" dirty="0">
                <a:latin typeface="Times New Roman" pitchFamily="18" charset="0"/>
              </a:rPr>
              <a:t> </a:t>
            </a:r>
            <a:r>
              <a:rPr kumimoji="1" lang="zh-CN" altLang="en-US" sz="2800" dirty="0">
                <a:solidFill>
                  <a:srgbClr val="CC3300"/>
                </a:solidFill>
                <a:effectLst>
                  <a:outerShdw blurRad="38100" dist="38100" dir="2700000" algn="tl">
                    <a:srgbClr val="C0C0C0"/>
                  </a:outerShdw>
                </a:effectLst>
                <a:latin typeface="楷体_GB2312" pitchFamily="49" charset="-122"/>
                <a:ea typeface="楷体_GB2312" pitchFamily="49" charset="-122"/>
              </a:rPr>
              <a:t>如</a:t>
            </a:r>
            <a:r>
              <a:rPr kumimoji="1" lang="en-US" altLang="zh-CN" sz="2800" dirty="0">
                <a:solidFill>
                  <a:srgbClr val="CC3300"/>
                </a:solidFill>
                <a:effectLst>
                  <a:outerShdw blurRad="38100" dist="38100" dir="2700000" algn="tl">
                    <a:srgbClr val="C0C0C0"/>
                  </a:outerShdw>
                </a:effectLst>
                <a:latin typeface="楷体_GB2312" pitchFamily="49" charset="-122"/>
                <a:ea typeface="楷体_GB2312" pitchFamily="49" charset="-122"/>
              </a:rPr>
              <a:t>:0.0,5.6,-5.</a:t>
            </a:r>
          </a:p>
          <a:p>
            <a:pPr algn="l">
              <a:buFont typeface="Wingdings" pitchFamily="2" charset="2"/>
              <a:buChar char="l"/>
              <a:tabLst>
                <a:tab pos="571500" algn="l"/>
              </a:tabLst>
            </a:pPr>
            <a:r>
              <a:rPr kumimoji="1" lang="zh-CN" altLang="en-US" sz="2800" dirty="0">
                <a:effectLst>
                  <a:outerShdw blurRad="38100" dist="38100" dir="2700000" algn="tl">
                    <a:srgbClr val="C0C0C0"/>
                  </a:outerShdw>
                </a:effectLst>
                <a:latin typeface="楷体_GB2312" pitchFamily="49" charset="-122"/>
                <a:ea typeface="楷体_GB2312" pitchFamily="49" charset="-122"/>
              </a:rPr>
              <a:t>指数形式：由十进制数，加阶码标志</a:t>
            </a:r>
            <a:r>
              <a:rPr kumimoji="1" lang="en-US" altLang="zh-CN" sz="2800" dirty="0">
                <a:effectLst>
                  <a:outerShdw blurRad="38100" dist="38100" dir="2700000" algn="tl">
                    <a:srgbClr val="C0C0C0"/>
                  </a:outerShdw>
                </a:effectLst>
                <a:latin typeface="楷体_GB2312" pitchFamily="49" charset="-122"/>
                <a:ea typeface="楷体_GB2312" pitchFamily="49" charset="-122"/>
              </a:rPr>
              <a:t>e</a:t>
            </a:r>
            <a:r>
              <a:rPr kumimoji="1" lang="zh-CN" altLang="en-US" sz="2800" dirty="0">
                <a:effectLst>
                  <a:outerShdw blurRad="38100" dist="38100" dir="2700000" algn="tl">
                    <a:srgbClr val="C0C0C0"/>
                  </a:outerShdw>
                </a:effectLst>
                <a:latin typeface="楷体_GB2312" pitchFamily="49" charset="-122"/>
                <a:ea typeface="楷体_GB2312" pitchFamily="49" charset="-122"/>
              </a:rPr>
              <a:t>或</a:t>
            </a:r>
            <a:r>
              <a:rPr kumimoji="1" lang="en-US" altLang="zh-CN" sz="2800" dirty="0">
                <a:effectLst>
                  <a:outerShdw blurRad="38100" dist="38100" dir="2700000" algn="tl">
                    <a:srgbClr val="C0C0C0"/>
                  </a:outerShdw>
                </a:effectLst>
                <a:latin typeface="楷体_GB2312" pitchFamily="49" charset="-122"/>
                <a:ea typeface="楷体_GB2312" pitchFamily="49" charset="-122"/>
              </a:rPr>
              <a:t>E</a:t>
            </a:r>
            <a:r>
              <a:rPr kumimoji="1" lang="zh-CN" altLang="en-US" sz="2800" dirty="0">
                <a:effectLst>
                  <a:outerShdw blurRad="38100" dist="38100" dir="2700000" algn="tl">
                    <a:srgbClr val="C0C0C0"/>
                  </a:outerShdw>
                </a:effectLst>
                <a:latin typeface="楷体_GB2312" pitchFamily="49" charset="-122"/>
                <a:ea typeface="楷体_GB2312" pitchFamily="49" charset="-122"/>
              </a:rPr>
              <a:t>以及阶码（只能为整数，可以带符号）组成</a:t>
            </a:r>
            <a:r>
              <a:rPr kumimoji="1" lang="en-US" altLang="zh-CN" sz="2800" dirty="0">
                <a:effectLst>
                  <a:outerShdw blurRad="38100" dist="38100" dir="2700000" algn="tl">
                    <a:srgbClr val="C0C0C0"/>
                  </a:outerShdw>
                </a:effectLst>
                <a:latin typeface="楷体_GB2312" pitchFamily="49" charset="-122"/>
                <a:ea typeface="楷体_GB2312" pitchFamily="49" charset="-122"/>
              </a:rPr>
              <a:t>.(</a:t>
            </a:r>
            <a:r>
              <a:rPr kumimoji="1" lang="en-US" altLang="zh-CN" sz="2800" u="sng" dirty="0">
                <a:solidFill>
                  <a:srgbClr val="CC0000"/>
                </a:solidFill>
                <a:effectLst>
                  <a:outerShdw blurRad="38100" dist="38100" dir="2700000" algn="tl">
                    <a:srgbClr val="C0C0C0"/>
                  </a:outerShdw>
                </a:effectLst>
                <a:latin typeface="楷体_GB2312" pitchFamily="49" charset="-122"/>
                <a:ea typeface="楷体_GB2312" pitchFamily="49" charset="-122"/>
              </a:rPr>
              <a:t>E</a:t>
            </a:r>
            <a:r>
              <a:rPr kumimoji="1" lang="zh-CN" altLang="en-US" sz="2800" u="sng" dirty="0">
                <a:solidFill>
                  <a:srgbClr val="CC0000"/>
                </a:solidFill>
                <a:effectLst>
                  <a:outerShdw blurRad="38100" dist="38100" dir="2700000" algn="tl">
                    <a:srgbClr val="C0C0C0"/>
                  </a:outerShdw>
                </a:effectLst>
                <a:latin typeface="楷体_GB2312" pitchFamily="49" charset="-122"/>
                <a:ea typeface="楷体_GB2312" pitchFamily="49" charset="-122"/>
              </a:rPr>
              <a:t>前必须有数字，且</a:t>
            </a:r>
            <a:r>
              <a:rPr kumimoji="1" lang="en-US" altLang="zh-CN" sz="2800" u="sng" dirty="0">
                <a:solidFill>
                  <a:srgbClr val="CC0000"/>
                </a:solidFill>
                <a:effectLst>
                  <a:outerShdw blurRad="38100" dist="38100" dir="2700000" algn="tl">
                    <a:srgbClr val="C0C0C0"/>
                  </a:outerShdw>
                </a:effectLst>
                <a:latin typeface="楷体_GB2312" pitchFamily="49" charset="-122"/>
                <a:ea typeface="楷体_GB2312" pitchFamily="49" charset="-122"/>
              </a:rPr>
              <a:t>E</a:t>
            </a:r>
            <a:r>
              <a:rPr kumimoji="1" lang="zh-CN" altLang="en-US" sz="2800" u="sng" dirty="0">
                <a:solidFill>
                  <a:srgbClr val="CC0000"/>
                </a:solidFill>
                <a:effectLst>
                  <a:outerShdw blurRad="38100" dist="38100" dir="2700000" algn="tl">
                    <a:srgbClr val="C0C0C0"/>
                  </a:outerShdw>
                </a:effectLst>
                <a:latin typeface="楷体_GB2312" pitchFamily="49" charset="-122"/>
                <a:ea typeface="楷体_GB2312" pitchFamily="49" charset="-122"/>
              </a:rPr>
              <a:t>后的指数必须为整数</a:t>
            </a:r>
            <a:r>
              <a:rPr kumimoji="1" lang="zh-CN" altLang="en-US" sz="2800" dirty="0">
                <a:effectLst>
                  <a:outerShdw blurRad="38100" dist="38100" dir="2700000" algn="tl">
                    <a:srgbClr val="C0C0C0"/>
                  </a:outerShdw>
                </a:effectLst>
                <a:latin typeface="楷体_GB2312" pitchFamily="49" charset="-122"/>
                <a:ea typeface="楷体_GB2312" pitchFamily="49" charset="-122"/>
              </a:rPr>
              <a:t>）</a:t>
            </a:r>
          </a:p>
          <a:p>
            <a:pPr algn="l">
              <a:buFont typeface="Wingdings" pitchFamily="2" charset="2"/>
              <a:buNone/>
              <a:tabLst>
                <a:tab pos="571500" algn="l"/>
              </a:tabLst>
            </a:pPr>
            <a:r>
              <a:rPr kumimoji="1" lang="zh-CN" altLang="en-US" sz="2800" dirty="0">
                <a:solidFill>
                  <a:srgbClr val="FF3300"/>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dirty="0">
                <a:solidFill>
                  <a:srgbClr val="CC3300"/>
                </a:solidFill>
                <a:effectLst>
                  <a:outerShdw blurRad="38100" dist="38100" dir="2700000" algn="tl">
                    <a:srgbClr val="C0C0C0"/>
                  </a:outerShdw>
                </a:effectLst>
                <a:latin typeface="楷体_GB2312" pitchFamily="49" charset="-122"/>
                <a:ea typeface="楷体_GB2312" pitchFamily="49" charset="-122"/>
              </a:rPr>
              <a:t>其一般形式为：</a:t>
            </a:r>
            <a:r>
              <a:rPr kumimoji="1" lang="en-US" altLang="zh-CN" sz="2800" dirty="0" err="1">
                <a:solidFill>
                  <a:srgbClr val="CC3300"/>
                </a:solidFill>
                <a:effectLst>
                  <a:outerShdw blurRad="38100" dist="38100" dir="2700000" algn="tl">
                    <a:srgbClr val="C0C0C0"/>
                  </a:outerShdw>
                </a:effectLst>
                <a:latin typeface="楷体_GB2312" pitchFamily="49" charset="-122"/>
                <a:ea typeface="楷体_GB2312" pitchFamily="49" charset="-122"/>
              </a:rPr>
              <a:t>aEn</a:t>
            </a:r>
            <a:r>
              <a:rPr kumimoji="1" lang="en-US" altLang="zh-CN" sz="2800" dirty="0">
                <a:solidFill>
                  <a:srgbClr val="CC3300"/>
                </a:solidFill>
                <a:effectLst>
                  <a:outerShdw blurRad="38100" dist="38100" dir="2700000" algn="tl">
                    <a:srgbClr val="C0C0C0"/>
                  </a:outerShdw>
                </a:effectLst>
                <a:latin typeface="楷体_GB2312" pitchFamily="49" charset="-122"/>
                <a:ea typeface="楷体_GB2312" pitchFamily="49" charset="-122"/>
              </a:rPr>
              <a:t>   </a:t>
            </a:r>
          </a:p>
          <a:p>
            <a:pPr algn="l">
              <a:buFont typeface="Wingdings" pitchFamily="2" charset="2"/>
              <a:buNone/>
              <a:tabLst>
                <a:tab pos="571500" algn="l"/>
              </a:tabLst>
            </a:pPr>
            <a:r>
              <a:rPr kumimoji="1" lang="en-US" altLang="zh-CN" sz="2800" dirty="0">
                <a:solidFill>
                  <a:srgbClr val="CC3300"/>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dirty="0">
                <a:solidFill>
                  <a:srgbClr val="CC3300"/>
                </a:solidFill>
                <a:effectLst>
                  <a:outerShdw blurRad="38100" dist="38100" dir="2700000" algn="tl">
                    <a:srgbClr val="C0C0C0"/>
                  </a:outerShdw>
                </a:effectLst>
                <a:latin typeface="楷体_GB2312" pitchFamily="49" charset="-122"/>
                <a:ea typeface="楷体_GB2312" pitchFamily="49" charset="-122"/>
              </a:rPr>
              <a:t>其中：</a:t>
            </a:r>
            <a:r>
              <a:rPr kumimoji="1" lang="en-US" altLang="zh-CN" sz="2800" dirty="0">
                <a:solidFill>
                  <a:srgbClr val="CC3300"/>
                </a:solidFill>
                <a:effectLst>
                  <a:outerShdw blurRad="38100" dist="38100" dir="2700000" algn="tl">
                    <a:srgbClr val="C0C0C0"/>
                  </a:outerShdw>
                </a:effectLst>
                <a:latin typeface="楷体_GB2312" pitchFamily="49" charset="-122"/>
                <a:ea typeface="楷体_GB2312" pitchFamily="49" charset="-122"/>
              </a:rPr>
              <a:t>a</a:t>
            </a:r>
            <a:r>
              <a:rPr kumimoji="1" lang="zh-CN" altLang="en-US" sz="2800" dirty="0">
                <a:solidFill>
                  <a:srgbClr val="CC3300"/>
                </a:solidFill>
                <a:effectLst>
                  <a:outerShdw blurRad="38100" dist="38100" dir="2700000" algn="tl">
                    <a:srgbClr val="C0C0C0"/>
                  </a:outerShdw>
                </a:effectLst>
                <a:latin typeface="楷体_GB2312" pitchFamily="49" charset="-122"/>
                <a:ea typeface="楷体_GB2312" pitchFamily="49" charset="-122"/>
              </a:rPr>
              <a:t>为十进制数，</a:t>
            </a:r>
            <a:r>
              <a:rPr kumimoji="1" lang="en-US" altLang="zh-CN" sz="2800" dirty="0">
                <a:solidFill>
                  <a:srgbClr val="CC3300"/>
                </a:solidFill>
                <a:effectLst>
                  <a:outerShdw blurRad="38100" dist="38100" dir="2700000" algn="tl">
                    <a:srgbClr val="C0C0C0"/>
                  </a:outerShdw>
                </a:effectLst>
                <a:latin typeface="楷体_GB2312" pitchFamily="49" charset="-122"/>
                <a:ea typeface="楷体_GB2312" pitchFamily="49" charset="-122"/>
              </a:rPr>
              <a:t>n</a:t>
            </a:r>
            <a:r>
              <a:rPr kumimoji="1" lang="zh-CN" altLang="en-US" sz="2800" dirty="0">
                <a:solidFill>
                  <a:srgbClr val="CC3300"/>
                </a:solidFill>
                <a:effectLst>
                  <a:outerShdw blurRad="38100" dist="38100" dir="2700000" algn="tl">
                    <a:srgbClr val="C0C0C0"/>
                  </a:outerShdw>
                </a:effectLst>
                <a:latin typeface="楷体_GB2312" pitchFamily="49" charset="-122"/>
                <a:ea typeface="楷体_GB2312" pitchFamily="49" charset="-122"/>
              </a:rPr>
              <a:t>为十进制整数，都不可缺少。其可表示为</a:t>
            </a:r>
            <a:r>
              <a:rPr kumimoji="1" lang="en-US" altLang="zh-CN" sz="2800" dirty="0">
                <a:solidFill>
                  <a:srgbClr val="CC3300"/>
                </a:solidFill>
                <a:effectLst>
                  <a:outerShdw blurRad="38100" dist="38100" dir="2700000" algn="tl">
                    <a:srgbClr val="C0C0C0"/>
                  </a:outerShdw>
                </a:effectLst>
                <a:latin typeface="楷体_GB2312" pitchFamily="49" charset="-122"/>
                <a:ea typeface="楷体_GB2312" pitchFamily="49" charset="-122"/>
              </a:rPr>
              <a:t>a</a:t>
            </a:r>
            <a:r>
              <a:rPr kumimoji="1" lang="en-US" altLang="zh-CN" sz="3200" dirty="0">
                <a:solidFill>
                  <a:srgbClr val="CC3300"/>
                </a:solidFill>
                <a:effectLst>
                  <a:outerShdw blurRad="38100" dist="38100" dir="2700000" algn="tl">
                    <a:srgbClr val="C0C0C0"/>
                  </a:outerShdw>
                </a:effectLst>
                <a:latin typeface="Times New Roman" pitchFamily="18" charset="0"/>
              </a:rPr>
              <a:t>×10</a:t>
            </a:r>
            <a:r>
              <a:rPr kumimoji="1" lang="en-US" altLang="zh-CN" sz="3200" baseline="30000" dirty="0">
                <a:solidFill>
                  <a:srgbClr val="CC3300"/>
                </a:solidFill>
                <a:effectLst>
                  <a:outerShdw blurRad="38100" dist="38100" dir="2700000" algn="tl">
                    <a:srgbClr val="C0C0C0"/>
                  </a:outerShdw>
                </a:effectLst>
                <a:latin typeface="Times New Roman" pitchFamily="18" charset="0"/>
              </a:rPr>
              <a:t>n</a:t>
            </a:r>
          </a:p>
        </p:txBody>
      </p:sp>
      <p:sp>
        <p:nvSpPr>
          <p:cNvPr id="476167" name="Rectangle 7"/>
          <p:cNvSpPr>
            <a:spLocks noChangeArrowheads="1"/>
          </p:cNvSpPr>
          <p:nvPr/>
        </p:nvSpPr>
        <p:spPr bwMode="auto">
          <a:xfrm>
            <a:off x="539750" y="5300663"/>
            <a:ext cx="7200900" cy="850900"/>
          </a:xfrm>
          <a:prstGeom prst="rect">
            <a:avLst/>
          </a:prstGeom>
          <a:solidFill>
            <a:srgbClr val="FFFFFF"/>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sz="2400">
                <a:solidFill>
                  <a:srgbClr val="FF00FF"/>
                </a:solidFill>
                <a:effectLst>
                  <a:outerShdw blurRad="38100" dist="38100" dir="2700000" algn="tl">
                    <a:srgbClr val="C0C0C0"/>
                  </a:outerShdw>
                </a:effectLst>
                <a:latin typeface="楷体_GB2312" pitchFamily="49" charset="-122"/>
                <a:ea typeface="楷体_GB2312" pitchFamily="49" charset="-122"/>
              </a:rPr>
              <a:t>合法的实数表示：</a:t>
            </a:r>
          </a:p>
          <a:p>
            <a:pPr algn="l"/>
            <a:r>
              <a:rPr kumimoji="1" lang="zh-CN" altLang="en-US" sz="2400">
                <a:effectLst>
                  <a:outerShdw blurRad="38100" dist="38100" dir="2700000" algn="tl">
                    <a:srgbClr val="C0C0C0"/>
                  </a:outerShdw>
                </a:effectLst>
                <a:latin typeface="楷体_GB2312" pitchFamily="49" charset="-122"/>
                <a:ea typeface="楷体_GB2312" pitchFamily="49" charset="-122"/>
              </a:rPr>
              <a:t>   </a:t>
            </a:r>
            <a:r>
              <a:rPr kumimoji="1" lang="en-US" altLang="zh-CN" sz="2400">
                <a:effectLst>
                  <a:outerShdw blurRad="38100" dist="38100" dir="2700000" algn="tl">
                    <a:srgbClr val="C0C0C0"/>
                  </a:outerShdw>
                </a:effectLst>
                <a:latin typeface="楷体_GB2312" pitchFamily="49" charset="-122"/>
                <a:ea typeface="楷体_GB2312" pitchFamily="49" charset="-122"/>
              </a:rPr>
              <a:t>2.1E5 </a:t>
            </a:r>
            <a:r>
              <a:rPr kumimoji="1" lang="zh-CN" altLang="en-US" sz="2400">
                <a:effectLst>
                  <a:outerShdw blurRad="38100" dist="38100" dir="2700000" algn="tl">
                    <a:srgbClr val="C0C0C0"/>
                  </a:outerShdw>
                </a:effectLst>
                <a:latin typeface="楷体_GB2312" pitchFamily="49" charset="-122"/>
                <a:ea typeface="楷体_GB2312" pitchFamily="49" charset="-122"/>
              </a:rPr>
              <a:t>表示</a:t>
            </a:r>
            <a:r>
              <a:rPr kumimoji="1" lang="en-US" altLang="zh-CN" sz="2400">
                <a:effectLst>
                  <a:outerShdw blurRad="38100" dist="38100" dir="2700000" algn="tl">
                    <a:srgbClr val="C0C0C0"/>
                  </a:outerShdw>
                </a:effectLst>
                <a:latin typeface="楷体_GB2312" pitchFamily="49" charset="-122"/>
                <a:ea typeface="楷体_GB2312" pitchFamily="49" charset="-122"/>
              </a:rPr>
              <a:t>2.1×10</a:t>
            </a:r>
            <a:r>
              <a:rPr kumimoji="1" lang="en-US" altLang="zh-CN" sz="2400" baseline="30000">
                <a:effectLst>
                  <a:outerShdw blurRad="38100" dist="38100" dir="2700000" algn="tl">
                    <a:srgbClr val="C0C0C0"/>
                  </a:outerShdw>
                </a:effectLst>
                <a:latin typeface="楷体_GB2312" pitchFamily="49" charset="-122"/>
                <a:ea typeface="楷体_GB2312" pitchFamily="49" charset="-122"/>
              </a:rPr>
              <a:t>5</a:t>
            </a:r>
            <a:r>
              <a:rPr kumimoji="1" lang="zh-CN" altLang="en-US" sz="2400">
                <a:effectLst>
                  <a:outerShdw blurRad="38100" dist="38100" dir="2700000" algn="tl">
                    <a:srgbClr val="C0C0C0"/>
                  </a:outerShdw>
                </a:effectLst>
                <a:latin typeface="楷体_GB2312" pitchFamily="49" charset="-122"/>
                <a:ea typeface="楷体_GB2312" pitchFamily="49" charset="-122"/>
              </a:rPr>
              <a:t>，</a:t>
            </a:r>
            <a:r>
              <a:rPr kumimoji="1" lang="en-US" altLang="zh-CN" sz="2400">
                <a:effectLst>
                  <a:outerShdw blurRad="38100" dist="38100" dir="2700000" algn="tl">
                    <a:srgbClr val="C0C0C0"/>
                  </a:outerShdw>
                </a:effectLst>
                <a:latin typeface="楷体_GB2312" pitchFamily="49" charset="-122"/>
                <a:ea typeface="楷体_GB2312" pitchFamily="49" charset="-122"/>
              </a:rPr>
              <a:t>3.7E-2 </a:t>
            </a:r>
            <a:r>
              <a:rPr kumimoji="1" lang="zh-CN" altLang="en-US" sz="2400">
                <a:effectLst>
                  <a:outerShdw blurRad="38100" dist="38100" dir="2700000" algn="tl">
                    <a:srgbClr val="C0C0C0"/>
                  </a:outerShdw>
                </a:effectLst>
                <a:latin typeface="楷体_GB2312" pitchFamily="49" charset="-122"/>
                <a:ea typeface="楷体_GB2312" pitchFamily="49" charset="-122"/>
              </a:rPr>
              <a:t>表示</a:t>
            </a:r>
            <a:r>
              <a:rPr kumimoji="1" lang="en-US" altLang="zh-CN" sz="2400">
                <a:effectLst>
                  <a:outerShdw blurRad="38100" dist="38100" dir="2700000" algn="tl">
                    <a:srgbClr val="C0C0C0"/>
                  </a:outerShdw>
                </a:effectLst>
                <a:latin typeface="楷体_GB2312" pitchFamily="49" charset="-122"/>
                <a:ea typeface="楷体_GB2312" pitchFamily="49" charset="-122"/>
              </a:rPr>
              <a:t>3.7×10</a:t>
            </a:r>
            <a:r>
              <a:rPr kumimoji="1" lang="en-US" altLang="zh-CN" sz="2400" baseline="30000">
                <a:effectLst>
                  <a:outerShdw blurRad="38100" dist="38100" dir="2700000" algn="tl">
                    <a:srgbClr val="C0C0C0"/>
                  </a:outerShdw>
                </a:effectLst>
                <a:latin typeface="楷体_GB2312" pitchFamily="49" charset="-122"/>
                <a:ea typeface="楷体_GB2312" pitchFamily="49" charset="-122"/>
              </a:rPr>
              <a:t>-2</a:t>
            </a:r>
            <a:r>
              <a:rPr kumimoji="1" lang="zh-CN" altLang="en-US" sz="2400">
                <a:effectLst>
                  <a:outerShdw blurRad="38100" dist="38100" dir="2700000" algn="tl">
                    <a:srgbClr val="C0C0C0"/>
                  </a:outerShdw>
                </a:effectLst>
                <a:latin typeface="楷体_GB2312" pitchFamily="49" charset="-122"/>
                <a:ea typeface="楷体_GB2312" pitchFamily="49" charset="-122"/>
              </a:rPr>
              <a:t>。</a:t>
            </a:r>
            <a:r>
              <a:rPr kumimoji="1" lang="zh-CN" altLang="en-US" sz="2400" b="0">
                <a:latin typeface="Times New Roman" pitchFamily="18" charset="0"/>
              </a:rPr>
              <a:t> </a:t>
            </a:r>
          </a:p>
        </p:txBody>
      </p:sp>
      <p:sp>
        <p:nvSpPr>
          <p:cNvPr id="476168" name="Rectangle 8"/>
          <p:cNvSpPr>
            <a:spLocks noChangeArrowheads="1"/>
          </p:cNvSpPr>
          <p:nvPr/>
        </p:nvSpPr>
        <p:spPr bwMode="auto">
          <a:xfrm>
            <a:off x="539750" y="5373688"/>
            <a:ext cx="7200900" cy="1216025"/>
          </a:xfrm>
          <a:prstGeom prst="rect">
            <a:avLst/>
          </a:prstGeom>
          <a:solidFill>
            <a:srgbClr val="FFFFFF"/>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sz="2400" dirty="0">
                <a:solidFill>
                  <a:srgbClr val="FF00FF"/>
                </a:solidFill>
                <a:effectLst>
                  <a:outerShdw blurRad="38100" dist="38100" dir="2700000" algn="tl">
                    <a:srgbClr val="C0C0C0"/>
                  </a:outerShdw>
                </a:effectLst>
                <a:latin typeface="楷体_GB2312" pitchFamily="49" charset="-122"/>
                <a:ea typeface="楷体_GB2312" pitchFamily="49" charset="-122"/>
              </a:rPr>
              <a:t>非法的实数表示：</a:t>
            </a:r>
          </a:p>
          <a:p>
            <a:pPr algn="l"/>
            <a:r>
              <a:rPr kumimoji="1" lang="zh-CN" altLang="en-US" sz="2400" dirty="0">
                <a:effectLst>
                  <a:outerShdw blurRad="38100" dist="38100" dir="2700000" algn="tl">
                    <a:srgbClr val="C0C0C0"/>
                  </a:outerShdw>
                </a:effectLst>
                <a:latin typeface="楷体_GB2312" pitchFamily="49" charset="-122"/>
                <a:ea typeface="楷体_GB2312" pitchFamily="49" charset="-122"/>
              </a:rPr>
              <a:t>    </a:t>
            </a:r>
            <a:r>
              <a:rPr kumimoji="1" lang="en-US" altLang="zh-CN" sz="2400" dirty="0">
                <a:effectLst>
                  <a:outerShdw blurRad="38100" dist="38100" dir="2700000" algn="tl">
                    <a:srgbClr val="C0C0C0"/>
                  </a:outerShdw>
                </a:effectLst>
                <a:latin typeface="楷体_GB2312" pitchFamily="49" charset="-122"/>
                <a:ea typeface="楷体_GB2312" pitchFamily="49" charset="-122"/>
              </a:rPr>
              <a:t>345</a:t>
            </a:r>
            <a:r>
              <a:rPr kumimoji="1" lang="en-US" altLang="zh-CN" sz="2000"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dirty="0">
                <a:solidFill>
                  <a:srgbClr val="FF0000"/>
                </a:solidFill>
                <a:effectLst>
                  <a:outerShdw blurRad="38100" dist="38100" dir="2700000" algn="tl">
                    <a:srgbClr val="C0C0C0"/>
                  </a:outerShdw>
                </a:effectLst>
                <a:latin typeface="Times New Roman" pitchFamily="18" charset="0"/>
                <a:ea typeface="楷体_GB2312" pitchFamily="49" charset="-122"/>
              </a:rPr>
              <a:t>无小数点</a:t>
            </a:r>
            <a:r>
              <a:rPr kumimoji="1" lang="zh-CN" altLang="en-US" sz="2000" dirty="0">
                <a:solidFill>
                  <a:srgbClr val="FF0000"/>
                </a:solidFill>
                <a:effectLst>
                  <a:outerShdw blurRad="38100" dist="38100" dir="2700000" algn="tl">
                    <a:srgbClr val="C0C0C0"/>
                  </a:outerShdw>
                </a:effectLst>
                <a:latin typeface="Times New Roman" pitchFamily="18" charset="0"/>
              </a:rPr>
              <a:t>）</a:t>
            </a:r>
            <a:r>
              <a:rPr kumimoji="1" lang="zh-CN" altLang="en-US" sz="2400" b="0" dirty="0">
                <a:solidFill>
                  <a:srgbClr val="FF0000"/>
                </a:solidFill>
                <a:latin typeface="Times New Roman" pitchFamily="18" charset="0"/>
              </a:rPr>
              <a:t> </a:t>
            </a:r>
            <a:r>
              <a:rPr kumimoji="1" lang="zh-CN" altLang="en-US" sz="2400" dirty="0">
                <a:effectLst>
                  <a:outerShdw blurRad="38100" dist="38100" dir="2700000" algn="tl">
                    <a:srgbClr val="C0C0C0"/>
                  </a:outerShdw>
                </a:effectLst>
                <a:latin typeface="楷体_GB2312" pitchFamily="49" charset="-122"/>
                <a:ea typeface="楷体_GB2312" pitchFamily="49" charset="-122"/>
              </a:rPr>
              <a:t>，</a:t>
            </a:r>
            <a:r>
              <a:rPr kumimoji="1" lang="en-US" altLang="zh-CN" sz="2400" dirty="0">
                <a:effectLst>
                  <a:outerShdw blurRad="38100" dist="38100" dir="2700000" algn="tl">
                    <a:srgbClr val="C0C0C0"/>
                  </a:outerShdw>
                </a:effectLst>
                <a:latin typeface="楷体_GB2312" pitchFamily="49" charset="-122"/>
                <a:ea typeface="楷体_GB2312" pitchFamily="49" charset="-122"/>
              </a:rPr>
              <a:t>E7</a:t>
            </a:r>
            <a:r>
              <a:rPr kumimoji="1" lang="en-US" altLang="zh-CN" sz="2000"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dirty="0">
                <a:solidFill>
                  <a:srgbClr val="FF0000"/>
                </a:solidFill>
                <a:effectLst>
                  <a:outerShdw blurRad="38100" dist="38100" dir="2700000" algn="tl">
                    <a:srgbClr val="C0C0C0"/>
                  </a:outerShdw>
                </a:effectLst>
                <a:latin typeface="楷体_GB2312" pitchFamily="49" charset="-122"/>
                <a:ea typeface="楷体_GB2312" pitchFamily="49" charset="-122"/>
              </a:rPr>
              <a:t>阶码标志</a:t>
            </a:r>
            <a:r>
              <a:rPr kumimoji="1" lang="en-US" altLang="zh-CN" sz="2000" dirty="0">
                <a:solidFill>
                  <a:srgbClr val="FF0000"/>
                </a:solidFill>
                <a:effectLst>
                  <a:outerShdw blurRad="38100" dist="38100" dir="2700000" algn="tl">
                    <a:srgbClr val="C0C0C0"/>
                  </a:outerShdw>
                </a:effectLst>
                <a:latin typeface="楷体_GB2312" pitchFamily="49" charset="-122"/>
                <a:ea typeface="楷体_GB2312" pitchFamily="49" charset="-122"/>
              </a:rPr>
              <a:t>E</a:t>
            </a:r>
            <a:r>
              <a:rPr kumimoji="1" lang="zh-CN" altLang="en-US" sz="2000" dirty="0">
                <a:solidFill>
                  <a:srgbClr val="FF0000"/>
                </a:solidFill>
                <a:effectLst>
                  <a:outerShdw blurRad="38100" dist="38100" dir="2700000" algn="tl">
                    <a:srgbClr val="C0C0C0"/>
                  </a:outerShdw>
                </a:effectLst>
                <a:latin typeface="楷体_GB2312" pitchFamily="49" charset="-122"/>
                <a:ea typeface="楷体_GB2312" pitchFamily="49" charset="-122"/>
              </a:rPr>
              <a:t>之前无数字</a:t>
            </a:r>
            <a:r>
              <a:rPr kumimoji="1" lang="en-US" altLang="zh-CN" sz="2000"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en-US" altLang="zh-CN" b="0" dirty="0">
                <a:solidFill>
                  <a:srgbClr val="FF0000"/>
                </a:solidFill>
                <a:latin typeface="楷体_GB2312" pitchFamily="49" charset="-122"/>
                <a:ea typeface="楷体_GB2312" pitchFamily="49" charset="-122"/>
              </a:rPr>
              <a:t> </a:t>
            </a:r>
            <a:r>
              <a:rPr kumimoji="1" lang="zh-CN" altLang="en-US" sz="2400" dirty="0">
                <a:effectLst>
                  <a:outerShdw blurRad="38100" dist="38100" dir="2700000" algn="tl">
                    <a:srgbClr val="C0C0C0"/>
                  </a:outerShdw>
                </a:effectLst>
                <a:latin typeface="楷体_GB2312" pitchFamily="49" charset="-122"/>
                <a:ea typeface="楷体_GB2312" pitchFamily="49" charset="-122"/>
              </a:rPr>
              <a:t>，</a:t>
            </a:r>
          </a:p>
          <a:p>
            <a:pPr algn="l"/>
            <a:r>
              <a:rPr kumimoji="1" lang="zh-CN" altLang="en-US" sz="2400" dirty="0">
                <a:effectLst>
                  <a:outerShdw blurRad="38100" dist="38100" dir="2700000" algn="tl">
                    <a:srgbClr val="C0C0C0"/>
                  </a:outerShdw>
                </a:effectLst>
                <a:latin typeface="楷体_GB2312" pitchFamily="49" charset="-122"/>
                <a:ea typeface="楷体_GB2312" pitchFamily="49" charset="-122"/>
              </a:rPr>
              <a:t>    </a:t>
            </a:r>
            <a:r>
              <a:rPr kumimoji="1" lang="en-US" altLang="zh-CN" sz="2400" dirty="0">
                <a:effectLst>
                  <a:outerShdw blurRad="38100" dist="38100" dir="2700000" algn="tl">
                    <a:srgbClr val="C0C0C0"/>
                  </a:outerShdw>
                </a:effectLst>
                <a:latin typeface="楷体_GB2312" pitchFamily="49" charset="-122"/>
                <a:ea typeface="楷体_GB2312" pitchFamily="49" charset="-122"/>
              </a:rPr>
              <a:t>-5</a:t>
            </a:r>
            <a:r>
              <a:rPr kumimoji="1" lang="en-US" altLang="zh-CN" sz="2000" dirty="0">
                <a:solidFill>
                  <a:schemeClr val="accent2"/>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dirty="0">
                <a:solidFill>
                  <a:srgbClr val="FF0000"/>
                </a:solidFill>
                <a:effectLst>
                  <a:outerShdw blurRad="38100" dist="38100" dir="2700000" algn="tl">
                    <a:srgbClr val="C0C0C0"/>
                  </a:outerShdw>
                </a:effectLst>
                <a:latin typeface="楷体_GB2312" pitchFamily="49" charset="-122"/>
                <a:ea typeface="楷体_GB2312" pitchFamily="49" charset="-122"/>
              </a:rPr>
              <a:t>无阶码标志</a:t>
            </a:r>
            <a:r>
              <a:rPr kumimoji="1" lang="en-US" altLang="zh-CN" sz="2000"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en-US" altLang="zh-CN" sz="2000" b="0" dirty="0">
                <a:solidFill>
                  <a:srgbClr val="FF0000"/>
                </a:solidFill>
                <a:latin typeface="楷体_GB2312" pitchFamily="49" charset="-122"/>
                <a:ea typeface="楷体_GB2312" pitchFamily="49" charset="-122"/>
              </a:rPr>
              <a:t> </a:t>
            </a:r>
            <a:r>
              <a:rPr kumimoji="1" lang="zh-CN" altLang="en-US" sz="2400" dirty="0">
                <a:effectLst>
                  <a:outerShdw blurRad="38100" dist="38100" dir="2700000" algn="tl">
                    <a:srgbClr val="C0C0C0"/>
                  </a:outerShdw>
                </a:effectLst>
                <a:latin typeface="楷体_GB2312" pitchFamily="49" charset="-122"/>
                <a:ea typeface="楷体_GB2312" pitchFamily="49" charset="-122"/>
              </a:rPr>
              <a:t>，</a:t>
            </a:r>
            <a:r>
              <a:rPr kumimoji="1" lang="en-US" altLang="zh-CN" sz="2400" dirty="0">
                <a:effectLst>
                  <a:outerShdw blurRad="38100" dist="38100" dir="2700000" algn="tl">
                    <a:srgbClr val="C0C0C0"/>
                  </a:outerShdw>
                </a:effectLst>
                <a:latin typeface="楷体_GB2312" pitchFamily="49" charset="-122"/>
                <a:ea typeface="楷体_GB2312" pitchFamily="49" charset="-122"/>
              </a:rPr>
              <a:t>50.-E3</a:t>
            </a:r>
            <a:r>
              <a:rPr kumimoji="1" lang="en-US" altLang="zh-CN" sz="2000"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dirty="0">
                <a:solidFill>
                  <a:srgbClr val="FF0000"/>
                </a:solidFill>
                <a:effectLst>
                  <a:outerShdw blurRad="38100" dist="38100" dir="2700000" algn="tl">
                    <a:srgbClr val="C0C0C0"/>
                  </a:outerShdw>
                </a:effectLst>
                <a:latin typeface="楷体_GB2312" pitchFamily="49" charset="-122"/>
                <a:ea typeface="楷体_GB2312" pitchFamily="49" charset="-122"/>
              </a:rPr>
              <a:t>负号位置不对</a:t>
            </a:r>
            <a:r>
              <a:rPr kumimoji="1" lang="en-US" altLang="zh-CN" sz="2000"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en-US" altLang="zh-CN" sz="2000" b="0" dirty="0">
                <a:solidFill>
                  <a:srgbClr val="FF0000"/>
                </a:solidFill>
                <a:latin typeface="楷体_GB2312" pitchFamily="49" charset="-122"/>
                <a:ea typeface="楷体_GB2312" pitchFamily="49" charset="-122"/>
              </a:rPr>
              <a:t> </a:t>
            </a:r>
            <a:r>
              <a:rPr kumimoji="1" lang="en-US" altLang="zh-CN" sz="2400" b="0" dirty="0">
                <a:solidFill>
                  <a:srgbClr val="FF0000"/>
                </a:solidFill>
                <a:latin typeface="Times New Roman" pitchFamily="18" charset="0"/>
              </a:rPr>
              <a:t> </a:t>
            </a:r>
          </a:p>
        </p:txBody>
      </p:sp>
      <p:sp>
        <p:nvSpPr>
          <p:cNvPr id="2" name="矩形 1"/>
          <p:cNvSpPr/>
          <p:nvPr/>
        </p:nvSpPr>
        <p:spPr bwMode="auto">
          <a:xfrm>
            <a:off x="1835696" y="5811862"/>
            <a:ext cx="1224136" cy="425450"/>
          </a:xfrm>
          <a:prstGeom prst="rect">
            <a:avLst/>
          </a:prstGeom>
          <a:ln>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none" lIns="92075" tIns="46038" rIns="92075" bIns="46038"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8" name="矩形 7"/>
          <p:cNvSpPr/>
          <p:nvPr/>
        </p:nvSpPr>
        <p:spPr bwMode="auto">
          <a:xfrm>
            <a:off x="3923928" y="5733256"/>
            <a:ext cx="2736304" cy="425450"/>
          </a:xfrm>
          <a:prstGeom prst="rect">
            <a:avLst/>
          </a:prstGeom>
          <a:ln>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none" lIns="92075" tIns="46038" rIns="92075" bIns="46038"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9" name="矩形 8"/>
          <p:cNvSpPr/>
          <p:nvPr/>
        </p:nvSpPr>
        <p:spPr bwMode="auto">
          <a:xfrm>
            <a:off x="4572000" y="6098381"/>
            <a:ext cx="2736304" cy="425450"/>
          </a:xfrm>
          <a:prstGeom prst="rect">
            <a:avLst/>
          </a:prstGeom>
          <a:ln>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none" lIns="92075" tIns="46038" rIns="92075" bIns="46038"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0" name="矩形 9"/>
          <p:cNvSpPr/>
          <p:nvPr/>
        </p:nvSpPr>
        <p:spPr bwMode="auto">
          <a:xfrm>
            <a:off x="1691680" y="6171902"/>
            <a:ext cx="1368152" cy="425450"/>
          </a:xfrm>
          <a:prstGeom prst="rect">
            <a:avLst/>
          </a:prstGeom>
          <a:ln>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none" lIns="92075" tIns="46038" rIns="92075" bIns="46038"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34610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6165"/>
                                        </p:tgtEl>
                                        <p:attrNameLst>
                                          <p:attrName>style.visibility</p:attrName>
                                        </p:attrNameLst>
                                      </p:cBhvr>
                                      <p:to>
                                        <p:strVal val="visible"/>
                                      </p:to>
                                    </p:set>
                                    <p:anim calcmode="lin" valueType="num">
                                      <p:cBhvr additive="base">
                                        <p:cTn id="7" dur="500" fill="hold"/>
                                        <p:tgtEl>
                                          <p:spTgt spid="476165"/>
                                        </p:tgtEl>
                                        <p:attrNameLst>
                                          <p:attrName>ppt_x</p:attrName>
                                        </p:attrNameLst>
                                      </p:cBhvr>
                                      <p:tavLst>
                                        <p:tav tm="0">
                                          <p:val>
                                            <p:strVal val="0-#ppt_w/2"/>
                                          </p:val>
                                        </p:tav>
                                        <p:tav tm="100000">
                                          <p:val>
                                            <p:strVal val="#ppt_x"/>
                                          </p:val>
                                        </p:tav>
                                      </p:tavLst>
                                    </p:anim>
                                    <p:anim calcmode="lin" valueType="num">
                                      <p:cBhvr additive="base">
                                        <p:cTn id="8" dur="500" fill="hold"/>
                                        <p:tgtEl>
                                          <p:spTgt spid="4761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6166">
                                            <p:txEl>
                                              <p:pRg st="0" end="0"/>
                                            </p:txEl>
                                          </p:spTgt>
                                        </p:tgtEl>
                                        <p:attrNameLst>
                                          <p:attrName>style.visibility</p:attrName>
                                        </p:attrNameLst>
                                      </p:cBhvr>
                                      <p:to>
                                        <p:strVal val="visible"/>
                                      </p:to>
                                    </p:set>
                                    <p:anim calcmode="lin" valueType="num">
                                      <p:cBhvr additive="base">
                                        <p:cTn id="13" dur="500" fill="hold"/>
                                        <p:tgtEl>
                                          <p:spTgt spid="47616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61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76166">
                                            <p:txEl>
                                              <p:pRg st="1" end="1"/>
                                            </p:txEl>
                                          </p:spTgt>
                                        </p:tgtEl>
                                        <p:attrNameLst>
                                          <p:attrName>style.visibility</p:attrName>
                                        </p:attrNameLst>
                                      </p:cBhvr>
                                      <p:to>
                                        <p:strVal val="visible"/>
                                      </p:to>
                                    </p:set>
                                    <p:anim calcmode="lin" valueType="num">
                                      <p:cBhvr additive="base">
                                        <p:cTn id="19" dur="500" fill="hold"/>
                                        <p:tgtEl>
                                          <p:spTgt spid="47616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61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76166">
                                            <p:txEl>
                                              <p:pRg st="2" end="2"/>
                                            </p:txEl>
                                          </p:spTgt>
                                        </p:tgtEl>
                                        <p:attrNameLst>
                                          <p:attrName>style.visibility</p:attrName>
                                        </p:attrNameLst>
                                      </p:cBhvr>
                                      <p:to>
                                        <p:strVal val="visible"/>
                                      </p:to>
                                    </p:set>
                                    <p:anim calcmode="lin" valueType="num">
                                      <p:cBhvr additive="base">
                                        <p:cTn id="25" dur="500" fill="hold"/>
                                        <p:tgtEl>
                                          <p:spTgt spid="47616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61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76166">
                                            <p:txEl>
                                              <p:pRg st="3" end="3"/>
                                            </p:txEl>
                                          </p:spTgt>
                                        </p:tgtEl>
                                        <p:attrNameLst>
                                          <p:attrName>style.visibility</p:attrName>
                                        </p:attrNameLst>
                                      </p:cBhvr>
                                      <p:to>
                                        <p:strVal val="visible"/>
                                      </p:to>
                                    </p:set>
                                    <p:anim calcmode="lin" valueType="num">
                                      <p:cBhvr additive="base">
                                        <p:cTn id="31" dur="500" fill="hold"/>
                                        <p:tgtEl>
                                          <p:spTgt spid="47616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61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76167"/>
                                        </p:tgtEl>
                                        <p:attrNameLst>
                                          <p:attrName>style.visibility</p:attrName>
                                        </p:attrNameLst>
                                      </p:cBhvr>
                                      <p:to>
                                        <p:strVal val="visible"/>
                                      </p:to>
                                    </p:set>
                                    <p:animEffect transition="in" filter="box(out)">
                                      <p:cBhvr>
                                        <p:cTn id="37" dur="500"/>
                                        <p:tgtEl>
                                          <p:spTgt spid="476167"/>
                                        </p:tgtEl>
                                      </p:cBhvr>
                                    </p:animEffect>
                                  </p:childTnLst>
                                  <p:subTnLst>
                                    <p:set>
                                      <p:cBhvr override="childStyle">
                                        <p:cTn dur="1" fill="hold" display="0" masterRel="nextClick" afterEffect="1"/>
                                        <p:tgtEl>
                                          <p:spTgt spid="476167"/>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76168"/>
                                        </p:tgtEl>
                                        <p:attrNameLst>
                                          <p:attrName>style.visibility</p:attrName>
                                        </p:attrNameLst>
                                      </p:cBhvr>
                                      <p:to>
                                        <p:strVal val="visible"/>
                                      </p:to>
                                    </p:set>
                                    <p:animEffect transition="in" filter="box(out)">
                                      <p:cBhvr>
                                        <p:cTn id="42" dur="500"/>
                                        <p:tgtEl>
                                          <p:spTgt spid="476168"/>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1" nodeType="clickEffect">
                                  <p:stCondLst>
                                    <p:cond delay="0"/>
                                  </p:stCondLst>
                                  <p:childTnLst>
                                    <p:animEffect transition="out" filter="wipe(down)">
                                      <p:cBhvr>
                                        <p:cTn id="54" dur="500"/>
                                        <p:tgtEl>
                                          <p:spTgt spid="2"/>
                                        </p:tgtEl>
                                      </p:cBhvr>
                                    </p:animEffect>
                                    <p:set>
                                      <p:cBhvr>
                                        <p:cTn id="55" dur="1" fill="hold">
                                          <p:stCondLst>
                                            <p:cond delay="499"/>
                                          </p:stCondLst>
                                        </p:cTn>
                                        <p:tgtEl>
                                          <p:spTgt spid="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grpId="1" nodeType="clickEffect">
                                  <p:stCondLst>
                                    <p:cond delay="0"/>
                                  </p:stCondLst>
                                  <p:childTnLst>
                                    <p:animEffect transition="out" filter="wipe(down)">
                                      <p:cBhvr>
                                        <p:cTn id="59" dur="500"/>
                                        <p:tgtEl>
                                          <p:spTgt spid="8"/>
                                        </p:tgtEl>
                                      </p:cBhvr>
                                    </p:animEffect>
                                    <p:set>
                                      <p:cBhvr>
                                        <p:cTn id="60" dur="1" fill="hold">
                                          <p:stCondLst>
                                            <p:cond delay="499"/>
                                          </p:stCondLst>
                                        </p:cTn>
                                        <p:tgtEl>
                                          <p:spTgt spid="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10"/>
                                        </p:tgtEl>
                                      </p:cBhvr>
                                    </p:animEffect>
                                    <p:set>
                                      <p:cBhvr>
                                        <p:cTn id="65" dur="1" fill="hold">
                                          <p:stCondLst>
                                            <p:cond delay="499"/>
                                          </p:stCondLst>
                                        </p:cTn>
                                        <p:tgtEl>
                                          <p:spTgt spid="10"/>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xit" presetSubtype="4" fill="hold" grpId="1" nodeType="clickEffect">
                                  <p:stCondLst>
                                    <p:cond delay="0"/>
                                  </p:stCondLst>
                                  <p:childTnLst>
                                    <p:animEffect transition="out" filter="wipe(down)">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5" grpId="0"/>
      <p:bldP spid="476166" grpId="0" build="allAtOnce"/>
      <p:bldP spid="476167" grpId="0" animBg="1"/>
      <p:bldP spid="476168" grpId="0" animBg="1"/>
      <p:bldP spid="2" grpId="0" animBg="1"/>
      <p:bldP spid="2" grpId="1" animBg="1"/>
      <p:bldP spid="8" grpId="0" animBg="1"/>
      <p:bldP spid="8" grpId="1" animBg="1"/>
      <p:bldP spid="9" grpId="0" animBg="1"/>
      <p:bldP spid="9" grpId="1" animBg="1"/>
      <p:bldP spid="10" grpId="0" animBg="1"/>
      <p:bldP spid="1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4" name="Rectangle 8"/>
          <p:cNvSpPr>
            <a:spLocks noGrp="1" noChangeArrowheads="1"/>
          </p:cNvSpPr>
          <p:nvPr>
            <p:ph type="title"/>
          </p:nvPr>
        </p:nvSpPr>
        <p:spPr/>
        <p:txBody>
          <a:bodyPr/>
          <a:lstStyle/>
          <a:p>
            <a:r>
              <a:rPr lang="zh-CN" altLang="en-US"/>
              <a:t>本章要点</a:t>
            </a:r>
          </a:p>
        </p:txBody>
      </p:sp>
      <p:sp>
        <p:nvSpPr>
          <p:cNvPr id="178185" name="Rectangle 9"/>
          <p:cNvSpPr>
            <a:spLocks noGrp="1" noChangeArrowheads="1"/>
          </p:cNvSpPr>
          <p:nvPr>
            <p:ph type="body" idx="1"/>
          </p:nvPr>
        </p:nvSpPr>
        <p:spPr>
          <a:xfrm>
            <a:off x="467544" y="1628800"/>
            <a:ext cx="8424862" cy="3671888"/>
          </a:xfrm>
        </p:spPr>
        <p:txBody>
          <a:bodyPr/>
          <a:lstStyle/>
          <a:p>
            <a:r>
              <a:rPr lang="en-US" altLang="zh-CN" dirty="0" smtClean="0"/>
              <a:t>C</a:t>
            </a:r>
            <a:r>
              <a:rPr lang="zh-CN" altLang="en-US" dirty="0" smtClean="0"/>
              <a:t>语言中的数据类型有哪些？</a:t>
            </a:r>
            <a:endParaRPr lang="en-US" altLang="zh-CN" dirty="0" smtClean="0"/>
          </a:p>
          <a:p>
            <a:r>
              <a:rPr lang="zh-CN" altLang="en-US" dirty="0" smtClean="0"/>
              <a:t>整型、实型和字符型数据在内存中如何表示？</a:t>
            </a:r>
            <a:endParaRPr lang="en-US" altLang="zh-CN" dirty="0" smtClean="0"/>
          </a:p>
          <a:p>
            <a:r>
              <a:rPr lang="zh-CN" altLang="en-US" dirty="0" smtClean="0"/>
              <a:t>数据的外在形式有常量、变量、函数和表达式，如何表示？</a:t>
            </a:r>
            <a:endParaRPr lang="en-US" altLang="zh-CN" dirty="0" smtClean="0"/>
          </a:p>
          <a:p>
            <a:r>
              <a:rPr lang="en-US" altLang="zh-CN" dirty="0" smtClean="0"/>
              <a:t>C</a:t>
            </a:r>
            <a:r>
              <a:rPr lang="zh-CN" altLang="en-US" dirty="0" smtClean="0"/>
              <a:t>语言中的基本运算符有哪些</a:t>
            </a:r>
            <a:endParaRPr lang="en-US" altLang="zh-CN" dirty="0" smtClean="0"/>
          </a:p>
          <a:p>
            <a:r>
              <a:rPr lang="zh-CN" altLang="en-US" b="1" dirty="0" smtClean="0">
                <a:effectLst>
                  <a:outerShdw blurRad="38100" dist="38100" dir="2700000" algn="tl">
                    <a:srgbClr val="000000">
                      <a:alpha val="43137"/>
                    </a:srgbClr>
                  </a:outerShdw>
                </a:effectLst>
              </a:rPr>
              <a:t>计算机处理问题的主要过程</a:t>
            </a:r>
            <a:r>
              <a:rPr lang="zh-CN" altLang="en-US" dirty="0" smtClean="0"/>
              <a:t>。</a:t>
            </a:r>
            <a:endParaRPr lang="zh-CN" altLang="en-US" dirty="0"/>
          </a:p>
          <a:p>
            <a:endParaRPr lang="zh-CN"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8" name="Rectangle 4"/>
          <p:cNvSpPr>
            <a:spLocks noChangeArrowheads="1"/>
          </p:cNvSpPr>
          <p:nvPr/>
        </p:nvSpPr>
        <p:spPr bwMode="auto">
          <a:xfrm>
            <a:off x="323850" y="1989138"/>
            <a:ext cx="8497888"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Font typeface="Wingdings" pitchFamily="2" charset="2"/>
              <a:buChar char="l"/>
              <a:tabLst>
                <a:tab pos="571500" algn="l"/>
              </a:tabLst>
            </a:pPr>
            <a:r>
              <a:rPr kumimoji="1" lang="zh-CN" altLang="en-US" sz="2800">
                <a:effectLst>
                  <a:outerShdw blurRad="38100" dist="38100" dir="2700000" algn="tl">
                    <a:srgbClr val="C0C0C0"/>
                  </a:outerShdw>
                </a:effectLst>
                <a:latin typeface="Times New Roman" pitchFamily="18" charset="0"/>
                <a:ea typeface="楷体_GB2312" pitchFamily="49" charset="-122"/>
              </a:rPr>
              <a:t> 单精度实型（</a:t>
            </a:r>
            <a:r>
              <a:rPr kumimoji="1" lang="en-US" altLang="zh-CN" sz="2800">
                <a:solidFill>
                  <a:srgbClr val="FF3300"/>
                </a:solidFill>
                <a:effectLst>
                  <a:outerShdw blurRad="38100" dist="38100" dir="2700000" algn="tl">
                    <a:srgbClr val="C0C0C0"/>
                  </a:outerShdw>
                </a:effectLst>
                <a:latin typeface="Times New Roman" pitchFamily="18" charset="0"/>
                <a:ea typeface="楷体_GB2312" pitchFamily="49" charset="-122"/>
              </a:rPr>
              <a:t>float</a:t>
            </a:r>
            <a:r>
              <a:rPr kumimoji="1" lang="zh-CN" altLang="en-US" sz="2800">
                <a:effectLst>
                  <a:outerShdw blurRad="38100" dist="38100" dir="2700000" algn="tl">
                    <a:srgbClr val="C0C0C0"/>
                  </a:outerShdw>
                </a:effectLst>
                <a:latin typeface="Times New Roman" pitchFamily="18" charset="0"/>
                <a:ea typeface="楷体_GB2312" pitchFamily="49" charset="-122"/>
              </a:rPr>
              <a:t>）（数据范围</a:t>
            </a:r>
            <a:r>
              <a:rPr kumimoji="1" lang="en-US" altLang="zh-CN" sz="2800">
                <a:effectLst>
                  <a:outerShdw blurRad="38100" dist="38100" dir="2700000" algn="tl">
                    <a:srgbClr val="C0C0C0"/>
                  </a:outerShdw>
                </a:effectLst>
                <a:latin typeface="Times New Roman" pitchFamily="18" charset="0"/>
                <a:ea typeface="楷体_GB2312" pitchFamily="49" charset="-122"/>
              </a:rPr>
              <a:t>-10</a:t>
            </a:r>
            <a:r>
              <a:rPr kumimoji="1" lang="en-US" altLang="zh-CN" sz="2800" baseline="30000">
                <a:effectLst>
                  <a:outerShdw blurRad="38100" dist="38100" dir="2700000" algn="tl">
                    <a:srgbClr val="C0C0C0"/>
                  </a:outerShdw>
                </a:effectLst>
                <a:latin typeface="Times New Roman" pitchFamily="18" charset="0"/>
                <a:ea typeface="楷体_GB2312" pitchFamily="49" charset="-122"/>
              </a:rPr>
              <a:t>38</a:t>
            </a:r>
            <a:r>
              <a:rPr kumimoji="1" lang="zh-CN" altLang="en-US" sz="2800">
                <a:effectLst>
                  <a:outerShdw blurRad="38100" dist="38100" dir="2700000" algn="tl">
                    <a:srgbClr val="C0C0C0"/>
                  </a:outerShdw>
                </a:effectLst>
                <a:latin typeface="Times New Roman" pitchFamily="18" charset="0"/>
                <a:ea typeface="楷体_GB2312" pitchFamily="49" charset="-122"/>
              </a:rPr>
              <a:t>～</a:t>
            </a:r>
            <a:r>
              <a:rPr kumimoji="1" lang="en-US" altLang="zh-CN" sz="2800">
                <a:effectLst>
                  <a:outerShdw blurRad="38100" dist="38100" dir="2700000" algn="tl">
                    <a:srgbClr val="C0C0C0"/>
                  </a:outerShdw>
                </a:effectLst>
                <a:latin typeface="Times New Roman" pitchFamily="18" charset="0"/>
                <a:ea typeface="楷体_GB2312" pitchFamily="49" charset="-122"/>
              </a:rPr>
              <a:t>10</a:t>
            </a:r>
            <a:r>
              <a:rPr kumimoji="1" lang="en-US" altLang="zh-CN" sz="2800" baseline="30000">
                <a:effectLst>
                  <a:outerShdw blurRad="38100" dist="38100" dir="2700000" algn="tl">
                    <a:srgbClr val="C0C0C0"/>
                  </a:outerShdw>
                </a:effectLst>
                <a:latin typeface="Times New Roman" pitchFamily="18" charset="0"/>
                <a:ea typeface="楷体_GB2312" pitchFamily="49" charset="-122"/>
              </a:rPr>
              <a:t>38</a:t>
            </a:r>
            <a:r>
              <a:rPr kumimoji="1" lang="zh-CN" altLang="en-US" sz="2800">
                <a:effectLst>
                  <a:outerShdw blurRad="38100" dist="38100" dir="2700000" algn="tl">
                    <a:srgbClr val="C0C0C0"/>
                  </a:outerShdw>
                </a:effectLst>
                <a:latin typeface="Times New Roman" pitchFamily="18" charset="0"/>
                <a:ea typeface="楷体_GB2312" pitchFamily="49" charset="-122"/>
              </a:rPr>
              <a:t>，有效数字</a:t>
            </a:r>
            <a:r>
              <a:rPr kumimoji="1" lang="en-US" altLang="zh-CN" sz="2800">
                <a:effectLst>
                  <a:outerShdw blurRad="38100" dist="38100" dir="2700000" algn="tl">
                    <a:srgbClr val="C0C0C0"/>
                  </a:outerShdw>
                </a:effectLst>
                <a:latin typeface="Times New Roman" pitchFamily="18" charset="0"/>
                <a:ea typeface="楷体_GB2312" pitchFamily="49" charset="-122"/>
              </a:rPr>
              <a:t>7</a:t>
            </a:r>
            <a:r>
              <a:rPr kumimoji="1" lang="zh-CN" altLang="en-US" sz="2800">
                <a:effectLst>
                  <a:outerShdw blurRad="38100" dist="38100" dir="2700000" algn="tl">
                    <a:srgbClr val="C0C0C0"/>
                  </a:outerShdw>
                </a:effectLst>
                <a:latin typeface="Times New Roman" pitchFamily="18" charset="0"/>
                <a:ea typeface="楷体_GB2312" pitchFamily="49" charset="-122"/>
              </a:rPr>
              <a:t>位）</a:t>
            </a:r>
            <a:r>
              <a:rPr kumimoji="1" lang="zh-CN" altLang="en-US" sz="2800">
                <a:effectLst>
                  <a:outerShdw blurRad="38100" dist="38100" dir="2700000" algn="tl">
                    <a:srgbClr val="C0C0C0"/>
                  </a:outerShdw>
                </a:effectLst>
                <a:latin typeface="楷体_GB2312" pitchFamily="49" charset="-122"/>
                <a:ea typeface="楷体_GB2312" pitchFamily="49" charset="-122"/>
              </a:rPr>
              <a:t>  </a:t>
            </a:r>
            <a:r>
              <a:rPr kumimoji="1" lang="en-US" altLang="zh-CN" sz="2800">
                <a:effectLst>
                  <a:outerShdw blurRad="38100" dist="38100" dir="2700000" algn="tl">
                    <a:srgbClr val="C0C0C0"/>
                  </a:outerShdw>
                </a:effectLst>
                <a:latin typeface="Times New Roman" pitchFamily="18" charset="0"/>
                <a:ea typeface="楷体_GB2312" pitchFamily="49" charset="-122"/>
              </a:rPr>
              <a:t>float f = 3.14, g;</a:t>
            </a:r>
          </a:p>
          <a:p>
            <a:pPr algn="l">
              <a:buFont typeface="Wingdings" pitchFamily="2" charset="2"/>
              <a:buNone/>
              <a:tabLst>
                <a:tab pos="571500" algn="l"/>
              </a:tabLst>
            </a:pPr>
            <a:r>
              <a:rPr kumimoji="1" lang="en-US" altLang="zh-CN" sz="2800">
                <a:solidFill>
                  <a:srgbClr val="FF3300"/>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a:effectLst>
                  <a:outerShdw blurRad="38100" dist="38100" dir="2700000" algn="tl">
                    <a:srgbClr val="C0C0C0"/>
                  </a:outerShdw>
                </a:effectLst>
                <a:latin typeface="楷体_GB2312" pitchFamily="49" charset="-122"/>
                <a:ea typeface="楷体_GB2312" pitchFamily="49" charset="-122"/>
              </a:rPr>
              <a:t>这种定义的变量在内存中占</a:t>
            </a:r>
            <a:r>
              <a:rPr kumimoji="1" lang="en-US" altLang="zh-CN" sz="2800">
                <a:effectLst>
                  <a:outerShdw blurRad="38100" dist="38100" dir="2700000" algn="tl">
                    <a:srgbClr val="C0C0C0"/>
                  </a:outerShdw>
                </a:effectLst>
                <a:latin typeface="楷体_GB2312" pitchFamily="49" charset="-122"/>
                <a:ea typeface="楷体_GB2312" pitchFamily="49" charset="-122"/>
              </a:rPr>
              <a:t>4</a:t>
            </a:r>
            <a:r>
              <a:rPr kumimoji="1" lang="zh-CN" altLang="en-US" sz="2800">
                <a:effectLst>
                  <a:outerShdw blurRad="38100" dist="38100" dir="2700000" algn="tl">
                    <a:srgbClr val="C0C0C0"/>
                  </a:outerShdw>
                </a:effectLst>
                <a:latin typeface="楷体_GB2312" pitchFamily="49" charset="-122"/>
                <a:ea typeface="楷体_GB2312" pitchFamily="49" charset="-122"/>
              </a:rPr>
              <a:t>个字节（</a:t>
            </a:r>
            <a:r>
              <a:rPr kumimoji="1" lang="en-US" altLang="zh-CN" sz="2800">
                <a:effectLst>
                  <a:outerShdw blurRad="38100" dist="38100" dir="2700000" algn="tl">
                    <a:srgbClr val="C0C0C0"/>
                  </a:outerShdw>
                </a:effectLst>
                <a:latin typeface="楷体_GB2312" pitchFamily="49" charset="-122"/>
                <a:ea typeface="楷体_GB2312" pitchFamily="49" charset="-122"/>
              </a:rPr>
              <a:t>32</a:t>
            </a:r>
            <a:r>
              <a:rPr kumimoji="1" lang="zh-CN" altLang="en-US" sz="2800">
                <a:effectLst>
                  <a:outerShdw blurRad="38100" dist="38100" dir="2700000" algn="tl">
                    <a:srgbClr val="C0C0C0"/>
                  </a:outerShdw>
                </a:effectLst>
                <a:latin typeface="楷体_GB2312" pitchFamily="49" charset="-122"/>
                <a:ea typeface="楷体_GB2312" pitchFamily="49" charset="-122"/>
              </a:rPr>
              <a:t>位）的存储单元。</a:t>
            </a:r>
          </a:p>
          <a:p>
            <a:pPr algn="l">
              <a:buFont typeface="Wingdings" pitchFamily="2" charset="2"/>
              <a:buChar char="l"/>
              <a:tabLst>
                <a:tab pos="571500" algn="l"/>
              </a:tabLst>
            </a:pPr>
            <a:r>
              <a:rPr kumimoji="1" lang="zh-CN" altLang="en-US" sz="2800">
                <a:effectLst>
                  <a:outerShdw blurRad="38100" dist="38100" dir="2700000" algn="tl">
                    <a:srgbClr val="C0C0C0"/>
                  </a:outerShdw>
                </a:effectLst>
                <a:latin typeface="楷体_GB2312" pitchFamily="49" charset="-122"/>
                <a:ea typeface="楷体_GB2312" pitchFamily="49" charset="-122"/>
              </a:rPr>
              <a:t>双精度实型</a:t>
            </a:r>
            <a:r>
              <a:rPr kumimoji="1" lang="zh-CN" altLang="en-US" sz="2800">
                <a:effectLst>
                  <a:outerShdw blurRad="38100" dist="38100" dir="2700000" algn="tl">
                    <a:srgbClr val="C0C0C0"/>
                  </a:outerShdw>
                </a:effectLst>
                <a:latin typeface="Times New Roman" pitchFamily="18" charset="0"/>
                <a:ea typeface="楷体_GB2312" pitchFamily="49" charset="-122"/>
              </a:rPr>
              <a:t>（</a:t>
            </a:r>
            <a:r>
              <a:rPr kumimoji="1" lang="en-US" altLang="zh-CN" sz="2800">
                <a:solidFill>
                  <a:srgbClr val="FF3300"/>
                </a:solidFill>
                <a:effectLst>
                  <a:outerShdw blurRad="38100" dist="38100" dir="2700000" algn="tl">
                    <a:srgbClr val="C0C0C0"/>
                  </a:outerShdw>
                </a:effectLst>
                <a:latin typeface="Times New Roman" pitchFamily="18" charset="0"/>
                <a:ea typeface="楷体_GB2312" pitchFamily="49" charset="-122"/>
              </a:rPr>
              <a:t>double</a:t>
            </a:r>
            <a:r>
              <a:rPr kumimoji="1" lang="zh-CN" altLang="en-US" sz="2800">
                <a:effectLst>
                  <a:outerShdw blurRad="38100" dist="38100" dir="2700000" algn="tl">
                    <a:srgbClr val="C0C0C0"/>
                  </a:outerShdw>
                </a:effectLst>
                <a:latin typeface="Times New Roman" pitchFamily="18" charset="0"/>
                <a:ea typeface="楷体_GB2312" pitchFamily="49" charset="-122"/>
              </a:rPr>
              <a:t>）（数据范围</a:t>
            </a:r>
            <a:r>
              <a:rPr kumimoji="1" lang="en-US" altLang="zh-CN" sz="2800">
                <a:effectLst>
                  <a:outerShdw blurRad="38100" dist="38100" dir="2700000" algn="tl">
                    <a:srgbClr val="C0C0C0"/>
                  </a:outerShdw>
                </a:effectLst>
                <a:latin typeface="Times New Roman" pitchFamily="18" charset="0"/>
                <a:ea typeface="楷体_GB2312" pitchFamily="49" charset="-122"/>
              </a:rPr>
              <a:t>-10</a:t>
            </a:r>
            <a:r>
              <a:rPr kumimoji="1" lang="en-US" altLang="zh-CN" sz="2800" baseline="30000">
                <a:effectLst>
                  <a:outerShdw blurRad="38100" dist="38100" dir="2700000" algn="tl">
                    <a:srgbClr val="C0C0C0"/>
                  </a:outerShdw>
                </a:effectLst>
                <a:latin typeface="Times New Roman" pitchFamily="18" charset="0"/>
                <a:ea typeface="楷体_GB2312" pitchFamily="49" charset="-122"/>
              </a:rPr>
              <a:t>308</a:t>
            </a:r>
            <a:r>
              <a:rPr kumimoji="1" lang="zh-CN" altLang="en-US" sz="2800">
                <a:effectLst>
                  <a:outerShdw blurRad="38100" dist="38100" dir="2700000" algn="tl">
                    <a:srgbClr val="C0C0C0"/>
                  </a:outerShdw>
                </a:effectLst>
                <a:latin typeface="Times New Roman" pitchFamily="18" charset="0"/>
                <a:ea typeface="楷体_GB2312" pitchFamily="49" charset="-122"/>
              </a:rPr>
              <a:t>～</a:t>
            </a:r>
            <a:r>
              <a:rPr kumimoji="1" lang="en-US" altLang="zh-CN" sz="2800">
                <a:effectLst>
                  <a:outerShdw blurRad="38100" dist="38100" dir="2700000" algn="tl">
                    <a:srgbClr val="C0C0C0"/>
                  </a:outerShdw>
                </a:effectLst>
                <a:latin typeface="Times New Roman" pitchFamily="18" charset="0"/>
                <a:ea typeface="楷体_GB2312" pitchFamily="49" charset="-122"/>
              </a:rPr>
              <a:t>10</a:t>
            </a:r>
            <a:r>
              <a:rPr kumimoji="1" lang="en-US" altLang="zh-CN" sz="2800" baseline="30000">
                <a:effectLst>
                  <a:outerShdw blurRad="38100" dist="38100" dir="2700000" algn="tl">
                    <a:srgbClr val="C0C0C0"/>
                  </a:outerShdw>
                </a:effectLst>
                <a:latin typeface="Times New Roman" pitchFamily="18" charset="0"/>
                <a:ea typeface="楷体_GB2312" pitchFamily="49" charset="-122"/>
              </a:rPr>
              <a:t>308</a:t>
            </a:r>
            <a:r>
              <a:rPr kumimoji="1" lang="en-US" altLang="zh-CN" sz="2800">
                <a:effectLst>
                  <a:outerShdw blurRad="38100" dist="38100" dir="2700000" algn="tl">
                    <a:srgbClr val="C0C0C0"/>
                  </a:outerShdw>
                </a:effectLst>
                <a:latin typeface="Times New Roman" pitchFamily="18" charset="0"/>
                <a:ea typeface="楷体_GB2312" pitchFamily="49" charset="-122"/>
              </a:rPr>
              <a:t> </a:t>
            </a:r>
            <a:r>
              <a:rPr kumimoji="1" lang="zh-CN" altLang="en-US" sz="2800">
                <a:effectLst>
                  <a:outerShdw blurRad="38100" dist="38100" dir="2700000" algn="tl">
                    <a:srgbClr val="C0C0C0"/>
                  </a:outerShdw>
                </a:effectLst>
                <a:latin typeface="Times New Roman" pitchFamily="18" charset="0"/>
                <a:ea typeface="楷体_GB2312" pitchFamily="49" charset="-122"/>
              </a:rPr>
              <a:t>，有效数字</a:t>
            </a:r>
            <a:r>
              <a:rPr kumimoji="1" lang="en-US" altLang="zh-CN" sz="2800">
                <a:effectLst>
                  <a:outerShdw blurRad="38100" dist="38100" dir="2700000" algn="tl">
                    <a:srgbClr val="C0C0C0"/>
                  </a:outerShdw>
                </a:effectLst>
                <a:latin typeface="Times New Roman" pitchFamily="18" charset="0"/>
                <a:ea typeface="楷体_GB2312" pitchFamily="49" charset="-122"/>
              </a:rPr>
              <a:t>16-17</a:t>
            </a:r>
            <a:r>
              <a:rPr kumimoji="1" lang="zh-CN" altLang="en-US" sz="2800">
                <a:effectLst>
                  <a:outerShdw blurRad="38100" dist="38100" dir="2700000" algn="tl">
                    <a:srgbClr val="C0C0C0"/>
                  </a:outerShdw>
                </a:effectLst>
                <a:latin typeface="Times New Roman" pitchFamily="18" charset="0"/>
                <a:ea typeface="楷体_GB2312" pitchFamily="49" charset="-122"/>
              </a:rPr>
              <a:t>位）</a:t>
            </a:r>
            <a:r>
              <a:rPr kumimoji="1" lang="zh-CN" altLang="en-US" sz="2800">
                <a:effectLst>
                  <a:outerShdw blurRad="38100" dist="38100" dir="2700000" algn="tl">
                    <a:srgbClr val="C0C0C0"/>
                  </a:outerShdw>
                </a:effectLst>
                <a:latin typeface="楷体_GB2312" pitchFamily="49" charset="-122"/>
                <a:ea typeface="楷体_GB2312" pitchFamily="49" charset="-122"/>
              </a:rPr>
              <a:t>  </a:t>
            </a:r>
            <a:r>
              <a:rPr kumimoji="1" lang="en-US" altLang="zh-CN" sz="2800">
                <a:effectLst>
                  <a:outerShdw blurRad="38100" dist="38100" dir="2700000" algn="tl">
                    <a:srgbClr val="C0C0C0"/>
                  </a:outerShdw>
                </a:effectLst>
                <a:latin typeface="Times New Roman" pitchFamily="18" charset="0"/>
                <a:ea typeface="楷体_GB2312" pitchFamily="49" charset="-122"/>
              </a:rPr>
              <a:t>double x, y;</a:t>
            </a:r>
          </a:p>
          <a:p>
            <a:pPr algn="l">
              <a:buFont typeface="Wingdings" pitchFamily="2" charset="2"/>
              <a:buNone/>
              <a:tabLst>
                <a:tab pos="571500" algn="l"/>
              </a:tabLst>
            </a:pPr>
            <a:r>
              <a:rPr kumimoji="1" lang="en-US" altLang="zh-CN" sz="2800">
                <a:effectLst>
                  <a:outerShdw blurRad="38100" dist="38100" dir="2700000" algn="tl">
                    <a:srgbClr val="C0C0C0"/>
                  </a:outerShdw>
                </a:effectLst>
                <a:latin typeface="楷体_GB2312" pitchFamily="49" charset="-122"/>
                <a:ea typeface="楷体_GB2312" pitchFamily="49" charset="-122"/>
              </a:rPr>
              <a:t>  </a:t>
            </a:r>
            <a:r>
              <a:rPr kumimoji="1" lang="zh-CN" altLang="en-US" sz="2800">
                <a:effectLst>
                  <a:outerShdw blurRad="38100" dist="38100" dir="2700000" algn="tl">
                    <a:srgbClr val="C0C0C0"/>
                  </a:outerShdw>
                </a:effectLst>
                <a:latin typeface="楷体_GB2312" pitchFamily="49" charset="-122"/>
                <a:ea typeface="楷体_GB2312" pitchFamily="49" charset="-122"/>
              </a:rPr>
              <a:t>这种定义的变量在内存中占</a:t>
            </a:r>
            <a:r>
              <a:rPr kumimoji="1" lang="en-US" altLang="zh-CN" sz="2800">
                <a:effectLst>
                  <a:outerShdw blurRad="38100" dist="38100" dir="2700000" algn="tl">
                    <a:srgbClr val="C0C0C0"/>
                  </a:outerShdw>
                </a:effectLst>
                <a:latin typeface="楷体_GB2312" pitchFamily="49" charset="-122"/>
                <a:ea typeface="楷体_GB2312" pitchFamily="49" charset="-122"/>
              </a:rPr>
              <a:t>8</a:t>
            </a:r>
            <a:r>
              <a:rPr kumimoji="1" lang="zh-CN" altLang="en-US" sz="2800">
                <a:effectLst>
                  <a:outerShdw blurRad="38100" dist="38100" dir="2700000" algn="tl">
                    <a:srgbClr val="C0C0C0"/>
                  </a:outerShdw>
                </a:effectLst>
                <a:latin typeface="楷体_GB2312" pitchFamily="49" charset="-122"/>
                <a:ea typeface="楷体_GB2312" pitchFamily="49" charset="-122"/>
              </a:rPr>
              <a:t>个字节（</a:t>
            </a:r>
            <a:r>
              <a:rPr kumimoji="1" lang="en-US" altLang="zh-CN" sz="2800">
                <a:effectLst>
                  <a:outerShdw blurRad="38100" dist="38100" dir="2700000" algn="tl">
                    <a:srgbClr val="C0C0C0"/>
                  </a:outerShdw>
                </a:effectLst>
                <a:latin typeface="楷体_GB2312" pitchFamily="49" charset="-122"/>
                <a:ea typeface="楷体_GB2312" pitchFamily="49" charset="-122"/>
              </a:rPr>
              <a:t>64</a:t>
            </a:r>
            <a:r>
              <a:rPr kumimoji="1" lang="zh-CN" altLang="en-US" sz="2800">
                <a:effectLst>
                  <a:outerShdw blurRad="38100" dist="38100" dir="2700000" algn="tl">
                    <a:srgbClr val="C0C0C0"/>
                  </a:outerShdw>
                </a:effectLst>
                <a:latin typeface="楷体_GB2312" pitchFamily="49" charset="-122"/>
                <a:ea typeface="楷体_GB2312" pitchFamily="49" charset="-122"/>
              </a:rPr>
              <a:t>位）的存储单元。</a:t>
            </a:r>
            <a:r>
              <a:rPr kumimoji="1" lang="zh-CN" altLang="en-US" sz="2800">
                <a:solidFill>
                  <a:srgbClr val="FF3300"/>
                </a:solidFill>
                <a:effectLst>
                  <a:outerShdw blurRad="38100" dist="38100" dir="2700000" algn="tl">
                    <a:srgbClr val="C0C0C0"/>
                  </a:outerShdw>
                </a:effectLst>
                <a:latin typeface="楷体_GB2312" pitchFamily="49" charset="-122"/>
                <a:ea typeface="楷体_GB2312" pitchFamily="49" charset="-122"/>
              </a:rPr>
              <a:t> </a:t>
            </a:r>
          </a:p>
          <a:p>
            <a:pPr algn="l">
              <a:buFont typeface="Wingdings" pitchFamily="2" charset="2"/>
              <a:buChar char="l"/>
              <a:tabLst>
                <a:tab pos="571500" algn="l"/>
              </a:tabLst>
            </a:pPr>
            <a:r>
              <a:rPr kumimoji="1" lang="zh-CN" altLang="en-US" sz="2800">
                <a:effectLst>
                  <a:outerShdw blurRad="38100" dist="38100" dir="2700000" algn="tl">
                    <a:srgbClr val="C0C0C0"/>
                  </a:outerShdw>
                </a:effectLst>
                <a:latin typeface="楷体_GB2312" pitchFamily="49" charset="-122"/>
                <a:ea typeface="楷体_GB2312" pitchFamily="49" charset="-122"/>
              </a:rPr>
              <a:t>长双精度实型</a:t>
            </a:r>
            <a:r>
              <a:rPr kumimoji="1" lang="zh-CN" altLang="en-US" sz="2800">
                <a:effectLst>
                  <a:outerShdw blurRad="38100" dist="38100" dir="2700000" algn="tl">
                    <a:srgbClr val="C0C0C0"/>
                  </a:outerShdw>
                </a:effectLst>
                <a:latin typeface="Times New Roman" pitchFamily="18" charset="0"/>
                <a:ea typeface="楷体_GB2312" pitchFamily="49" charset="-122"/>
              </a:rPr>
              <a:t>（</a:t>
            </a:r>
            <a:r>
              <a:rPr kumimoji="1" lang="en-US" altLang="zh-CN" sz="2800">
                <a:solidFill>
                  <a:srgbClr val="FF3300"/>
                </a:solidFill>
                <a:effectLst>
                  <a:outerShdw blurRad="38100" dist="38100" dir="2700000" algn="tl">
                    <a:srgbClr val="C0C0C0"/>
                  </a:outerShdw>
                </a:effectLst>
                <a:latin typeface="Times New Roman" pitchFamily="18" charset="0"/>
                <a:ea typeface="楷体_GB2312" pitchFamily="49" charset="-122"/>
              </a:rPr>
              <a:t>long double</a:t>
            </a:r>
            <a:r>
              <a:rPr kumimoji="1" lang="zh-CN" altLang="en-US" sz="2800">
                <a:effectLst>
                  <a:outerShdw blurRad="38100" dist="38100" dir="2700000" algn="tl">
                    <a:srgbClr val="C0C0C0"/>
                  </a:outerShdw>
                </a:effectLst>
                <a:latin typeface="Times New Roman" pitchFamily="18" charset="0"/>
                <a:ea typeface="楷体_GB2312" pitchFamily="49" charset="-122"/>
              </a:rPr>
              <a:t>）</a:t>
            </a:r>
          </a:p>
          <a:p>
            <a:pPr algn="l">
              <a:tabLst>
                <a:tab pos="571500" algn="l"/>
              </a:tabLst>
            </a:pPr>
            <a:r>
              <a:rPr kumimoji="1" lang="zh-CN" altLang="en-US" sz="2800">
                <a:effectLst>
                  <a:outerShdw blurRad="38100" dist="38100" dir="2700000" algn="tl">
                    <a:srgbClr val="C0C0C0"/>
                  </a:outerShdw>
                </a:effectLst>
                <a:latin typeface="楷体_GB2312" pitchFamily="49" charset="-122"/>
                <a:ea typeface="楷体_GB2312" pitchFamily="49" charset="-122"/>
              </a:rPr>
              <a:t>  </a:t>
            </a:r>
            <a:r>
              <a:rPr kumimoji="1" lang="en-US" altLang="zh-CN" sz="2800">
                <a:effectLst>
                  <a:outerShdw blurRad="38100" dist="38100" dir="2700000" algn="tl">
                    <a:srgbClr val="C0C0C0"/>
                  </a:outerShdw>
                </a:effectLst>
                <a:latin typeface="Times New Roman" pitchFamily="18" charset="0"/>
                <a:ea typeface="楷体_GB2312" pitchFamily="49" charset="-122"/>
              </a:rPr>
              <a:t>long double x, y;   </a:t>
            </a:r>
            <a:r>
              <a:rPr kumimoji="1" lang="zh-CN" altLang="en-US" sz="2800">
                <a:effectLst>
                  <a:outerShdw blurRad="38100" dist="38100" dir="2700000" algn="tl">
                    <a:srgbClr val="C0C0C0"/>
                  </a:outerShdw>
                </a:effectLst>
                <a:latin typeface="楷体_GB2312" pitchFamily="49" charset="-122"/>
                <a:ea typeface="楷体_GB2312" pitchFamily="49" charset="-122"/>
              </a:rPr>
              <a:t>在</a:t>
            </a:r>
            <a:r>
              <a:rPr kumimoji="1" lang="en-US" altLang="zh-CN" sz="2800">
                <a:effectLst>
                  <a:outerShdw blurRad="38100" dist="38100" dir="2700000" algn="tl">
                    <a:srgbClr val="C0C0C0"/>
                  </a:outerShdw>
                </a:effectLst>
                <a:latin typeface="楷体_GB2312" pitchFamily="49" charset="-122"/>
                <a:ea typeface="楷体_GB2312" pitchFamily="49" charset="-122"/>
              </a:rPr>
              <a:t>VC</a:t>
            </a:r>
            <a:r>
              <a:rPr kumimoji="1" lang="zh-CN" altLang="en-US" sz="2800">
                <a:effectLst>
                  <a:outerShdw blurRad="38100" dist="38100" dir="2700000" algn="tl">
                    <a:srgbClr val="C0C0C0"/>
                  </a:outerShdw>
                </a:effectLst>
                <a:latin typeface="楷体_GB2312" pitchFamily="49" charset="-122"/>
                <a:ea typeface="楷体_GB2312" pitchFamily="49" charset="-122"/>
              </a:rPr>
              <a:t>下则占</a:t>
            </a:r>
            <a:r>
              <a:rPr kumimoji="1" lang="en-US" altLang="zh-CN" sz="2800">
                <a:effectLst>
                  <a:outerShdw blurRad="38100" dist="38100" dir="2700000" algn="tl">
                    <a:srgbClr val="C0C0C0"/>
                  </a:outerShdw>
                </a:effectLst>
                <a:latin typeface="楷体_GB2312" pitchFamily="49" charset="-122"/>
                <a:ea typeface="楷体_GB2312" pitchFamily="49" charset="-122"/>
              </a:rPr>
              <a:t>8</a:t>
            </a:r>
            <a:r>
              <a:rPr kumimoji="1" lang="zh-CN" altLang="en-US" sz="2800">
                <a:effectLst>
                  <a:outerShdw blurRad="38100" dist="38100" dir="2700000" algn="tl">
                    <a:srgbClr val="C0C0C0"/>
                  </a:outerShdw>
                </a:effectLst>
                <a:latin typeface="楷体_GB2312" pitchFamily="49" charset="-122"/>
                <a:ea typeface="楷体_GB2312" pitchFamily="49" charset="-122"/>
              </a:rPr>
              <a:t>个字节（</a:t>
            </a:r>
            <a:r>
              <a:rPr kumimoji="1" lang="en-US" altLang="zh-CN" sz="2800">
                <a:effectLst>
                  <a:outerShdw blurRad="38100" dist="38100" dir="2700000" algn="tl">
                    <a:srgbClr val="C0C0C0"/>
                  </a:outerShdw>
                </a:effectLst>
                <a:latin typeface="楷体_GB2312" pitchFamily="49" charset="-122"/>
                <a:ea typeface="楷体_GB2312" pitchFamily="49" charset="-122"/>
              </a:rPr>
              <a:t>64</a:t>
            </a:r>
            <a:r>
              <a:rPr kumimoji="1" lang="zh-CN" altLang="en-US" sz="2800">
                <a:effectLst>
                  <a:outerShdw blurRad="38100" dist="38100" dir="2700000" algn="tl">
                    <a:srgbClr val="C0C0C0"/>
                  </a:outerShdw>
                </a:effectLst>
                <a:latin typeface="楷体_GB2312" pitchFamily="49" charset="-122"/>
                <a:ea typeface="楷体_GB2312" pitchFamily="49" charset="-122"/>
              </a:rPr>
              <a:t>位）。</a:t>
            </a:r>
            <a:endParaRPr kumimoji="1" lang="zh-CN" altLang="en-US" sz="2800">
              <a:solidFill>
                <a:srgbClr val="FF3300"/>
              </a:solidFill>
              <a:effectLst>
                <a:outerShdw blurRad="38100" dist="38100" dir="2700000" algn="tl">
                  <a:srgbClr val="C0C0C0"/>
                </a:outerShdw>
              </a:effectLst>
              <a:latin typeface="楷体_GB2312" pitchFamily="49" charset="-122"/>
              <a:ea typeface="楷体_GB2312" pitchFamily="49" charset="-122"/>
            </a:endParaRPr>
          </a:p>
        </p:txBody>
      </p:sp>
      <p:sp>
        <p:nvSpPr>
          <p:cNvPr id="477189" name="Text Box 5"/>
          <p:cNvSpPr txBox="1">
            <a:spLocks noChangeArrowheads="1"/>
          </p:cNvSpPr>
          <p:nvPr/>
        </p:nvSpPr>
        <p:spPr bwMode="auto">
          <a:xfrm>
            <a:off x="539750" y="4005263"/>
            <a:ext cx="8066088" cy="1952625"/>
          </a:xfrm>
          <a:prstGeom prst="rect">
            <a:avLst/>
          </a:prstGeom>
          <a:gradFill rotWithShape="1">
            <a:gsLst>
              <a:gs pos="0">
                <a:srgbClr val="FFFF99"/>
              </a:gs>
              <a:gs pos="100000">
                <a:srgbClr val="FFFF99">
                  <a:gamma/>
                  <a:shade val="78824"/>
                  <a:invGamma/>
                </a:srgbClr>
              </a:gs>
            </a:gsLst>
            <a:lin ang="5400000" scaled="1"/>
          </a:gradFill>
          <a:ln w="38100">
            <a:solidFill>
              <a:srgbClr val="006600"/>
            </a:solidFill>
            <a:miter lim="800000"/>
            <a:headEnd/>
            <a:tailEnd/>
          </a:ln>
          <a:effectLst>
            <a:outerShdw dist="107763" dir="2700000" algn="ctr" rotWithShape="0">
              <a:srgbClr val="FFCC99">
                <a:alpha val="50000"/>
              </a:srgbClr>
            </a:outerShdw>
          </a:effectLst>
        </p:spPr>
        <p:txBody>
          <a:bodyPr lIns="90000" tIns="46800" rIns="90000" bIns="46800"/>
          <a:lstStyle/>
          <a:p>
            <a:pPr algn="l"/>
            <a:r>
              <a:rPr kumimoji="1" lang="zh-CN" altLang="en-US" sz="2400">
                <a:solidFill>
                  <a:srgbClr val="FF3300"/>
                </a:solidFill>
                <a:effectLst>
                  <a:outerShdw blurRad="38100" dist="38100" dir="2700000" algn="tl">
                    <a:srgbClr val="000000"/>
                  </a:outerShdw>
                </a:effectLst>
                <a:latin typeface="隶书" pitchFamily="49" charset="-122"/>
                <a:ea typeface="隶书" pitchFamily="49" charset="-122"/>
              </a:rPr>
              <a:t>注意：</a:t>
            </a:r>
          </a:p>
          <a:p>
            <a:pPr algn="l">
              <a:buFont typeface="Wingdings" pitchFamily="2" charset="2"/>
              <a:buChar char="Ø"/>
            </a:pPr>
            <a:r>
              <a:rPr kumimoji="1" lang="zh-CN" altLang="en-US" sz="2400">
                <a:solidFill>
                  <a:srgbClr val="FF3300"/>
                </a:solidFill>
                <a:effectLst>
                  <a:outerShdw blurRad="38100" dist="38100" dir="2700000" algn="tl">
                    <a:srgbClr val="000000"/>
                  </a:outerShdw>
                </a:effectLst>
                <a:latin typeface="隶书" pitchFamily="49" charset="-122"/>
                <a:ea typeface="隶书" pitchFamily="49" charset="-122"/>
              </a:rPr>
              <a:t>三种实数类型中，其精度是</a:t>
            </a:r>
          </a:p>
          <a:p>
            <a:pPr algn="l">
              <a:buFont typeface="Wingdings" pitchFamily="2" charset="2"/>
              <a:buNone/>
            </a:pPr>
            <a:r>
              <a:rPr kumimoji="1" lang="zh-CN" altLang="en-US" sz="2400">
                <a:solidFill>
                  <a:srgbClr val="FF3300"/>
                </a:solidFill>
                <a:effectLst>
                  <a:outerShdw blurRad="38100" dist="38100" dir="2700000" algn="tl">
                    <a:srgbClr val="000000"/>
                  </a:outerShdw>
                </a:effectLst>
                <a:latin typeface="隶书" pitchFamily="49" charset="-122"/>
                <a:ea typeface="隶书" pitchFamily="49" charset="-122"/>
              </a:rPr>
              <a:t>     </a:t>
            </a:r>
            <a:r>
              <a:rPr kumimoji="1" lang="en-US" altLang="zh-CN" sz="2400">
                <a:solidFill>
                  <a:srgbClr val="FF3300"/>
                </a:solidFill>
                <a:effectLst>
                  <a:outerShdw blurRad="38100" dist="38100" dir="2700000" algn="tl">
                    <a:srgbClr val="000000"/>
                  </a:outerShdw>
                </a:effectLst>
                <a:latin typeface="Times New Roman" pitchFamily="18" charset="0"/>
                <a:ea typeface="隶书" pitchFamily="49" charset="-122"/>
              </a:rPr>
              <a:t>float &lt; double </a:t>
            </a:r>
            <a:r>
              <a:rPr kumimoji="1" lang="en-US" altLang="en-US" sz="2400">
                <a:solidFill>
                  <a:srgbClr val="FF3300"/>
                </a:solidFill>
                <a:effectLst>
                  <a:outerShdw blurRad="38100" dist="38100" dir="2700000" algn="tl">
                    <a:srgbClr val="000000"/>
                  </a:outerShdw>
                </a:effectLst>
                <a:latin typeface="Times New Roman" pitchFamily="18" charset="0"/>
              </a:rPr>
              <a:t>≦</a:t>
            </a:r>
            <a:r>
              <a:rPr kumimoji="1" lang="en-US" altLang="zh-CN" sz="2400">
                <a:solidFill>
                  <a:srgbClr val="FF3300"/>
                </a:solidFill>
                <a:effectLst>
                  <a:outerShdw blurRad="38100" dist="38100" dir="2700000" algn="tl">
                    <a:srgbClr val="000000"/>
                  </a:outerShdw>
                </a:effectLst>
                <a:latin typeface="Times New Roman" pitchFamily="18" charset="0"/>
                <a:ea typeface="隶书" pitchFamily="49" charset="-122"/>
              </a:rPr>
              <a:t> long double</a:t>
            </a:r>
            <a:r>
              <a:rPr kumimoji="1" lang="zh-CN" altLang="en-US" sz="2400">
                <a:solidFill>
                  <a:srgbClr val="FF3300"/>
                </a:solidFill>
                <a:effectLst>
                  <a:outerShdw blurRad="38100" dist="38100" dir="2700000" algn="tl">
                    <a:srgbClr val="000000"/>
                  </a:outerShdw>
                </a:effectLst>
                <a:latin typeface="Times New Roman" pitchFamily="18" charset="0"/>
                <a:ea typeface="隶书" pitchFamily="49" charset="-122"/>
              </a:rPr>
              <a:t>；</a:t>
            </a:r>
          </a:p>
          <a:p>
            <a:pPr algn="l">
              <a:buFont typeface="Wingdings" pitchFamily="2" charset="2"/>
              <a:buChar char="Ø"/>
            </a:pPr>
            <a:r>
              <a:rPr kumimoji="1" lang="en-US" altLang="zh-CN" sz="2400">
                <a:solidFill>
                  <a:srgbClr val="FF3300"/>
                </a:solidFill>
                <a:effectLst>
                  <a:outerShdw blurRad="38100" dist="38100" dir="2700000" algn="tl">
                    <a:srgbClr val="000000"/>
                  </a:outerShdw>
                </a:effectLst>
                <a:latin typeface="Times New Roman" pitchFamily="18" charset="0"/>
                <a:ea typeface="隶书" pitchFamily="49" charset="-122"/>
              </a:rPr>
              <a:t>long float</a:t>
            </a:r>
            <a:r>
              <a:rPr kumimoji="1" lang="zh-CN" altLang="en-US" sz="2400">
                <a:solidFill>
                  <a:srgbClr val="FF3300"/>
                </a:solidFill>
                <a:effectLst>
                  <a:outerShdw blurRad="38100" dist="38100" dir="2700000" algn="tl">
                    <a:srgbClr val="000000"/>
                  </a:outerShdw>
                </a:effectLst>
                <a:latin typeface="隶书" pitchFamily="49" charset="-122"/>
                <a:ea typeface="隶书" pitchFamily="49" charset="-122"/>
              </a:rPr>
              <a:t>实际上就是</a:t>
            </a:r>
            <a:r>
              <a:rPr kumimoji="1" lang="en-US" altLang="zh-CN" sz="2400">
                <a:solidFill>
                  <a:srgbClr val="FF3300"/>
                </a:solidFill>
                <a:effectLst>
                  <a:outerShdw blurRad="38100" dist="38100" dir="2700000" algn="tl">
                    <a:srgbClr val="000000"/>
                  </a:outerShdw>
                </a:effectLst>
                <a:latin typeface="Times New Roman" pitchFamily="18" charset="0"/>
                <a:ea typeface="隶书" pitchFamily="49" charset="-122"/>
              </a:rPr>
              <a:t>double</a:t>
            </a:r>
            <a:r>
              <a:rPr kumimoji="1" lang="en-US" altLang="zh-CN" sz="2400">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2400">
                <a:solidFill>
                  <a:srgbClr val="FF3300"/>
                </a:solidFill>
                <a:effectLst>
                  <a:outerShdw blurRad="38100" dist="38100" dir="2700000" algn="tl">
                    <a:srgbClr val="000000"/>
                  </a:outerShdw>
                </a:effectLst>
                <a:latin typeface="隶书" pitchFamily="49" charset="-122"/>
                <a:ea typeface="隶书" pitchFamily="49" charset="-122"/>
              </a:rPr>
              <a:t>因此，没有</a:t>
            </a:r>
            <a:r>
              <a:rPr kumimoji="1" lang="en-US" altLang="zh-CN" sz="2400">
                <a:solidFill>
                  <a:srgbClr val="FF3300"/>
                </a:solidFill>
                <a:effectLst>
                  <a:outerShdw blurRad="38100" dist="38100" dir="2700000" algn="tl">
                    <a:srgbClr val="000000"/>
                  </a:outerShdw>
                </a:effectLst>
                <a:latin typeface="Times New Roman" pitchFamily="18" charset="0"/>
                <a:ea typeface="隶书" pitchFamily="49" charset="-122"/>
              </a:rPr>
              <a:t>long float</a:t>
            </a:r>
            <a:r>
              <a:rPr kumimoji="1" lang="zh-CN" altLang="en-US" sz="2400">
                <a:solidFill>
                  <a:srgbClr val="FF3300"/>
                </a:solidFill>
                <a:effectLst>
                  <a:outerShdw blurRad="38100" dist="38100" dir="2700000" algn="tl">
                    <a:srgbClr val="000000"/>
                  </a:outerShdw>
                </a:effectLst>
                <a:latin typeface="隶书" pitchFamily="49" charset="-122"/>
                <a:ea typeface="隶书" pitchFamily="49" charset="-122"/>
              </a:rPr>
              <a:t>类型；</a:t>
            </a:r>
          </a:p>
          <a:p>
            <a:pPr algn="l">
              <a:buFont typeface="Wingdings" pitchFamily="2" charset="2"/>
              <a:buChar char="Ø"/>
            </a:pPr>
            <a:r>
              <a:rPr kumimoji="1" lang="zh-CN" altLang="en-US" sz="2400">
                <a:solidFill>
                  <a:srgbClr val="FF3300"/>
                </a:solidFill>
                <a:effectLst>
                  <a:outerShdw blurRad="38100" dist="38100" dir="2700000" algn="tl">
                    <a:srgbClr val="000000"/>
                  </a:outerShdw>
                </a:effectLst>
                <a:latin typeface="隶书" pitchFamily="49" charset="-122"/>
                <a:ea typeface="隶书" pitchFamily="49" charset="-122"/>
              </a:rPr>
              <a:t>所有的实型常量按照</a:t>
            </a:r>
            <a:r>
              <a:rPr kumimoji="1" lang="en-US" altLang="zh-CN" sz="2400">
                <a:solidFill>
                  <a:srgbClr val="FF3300"/>
                </a:solidFill>
                <a:effectLst>
                  <a:outerShdw blurRad="38100" dist="38100" dir="2700000" algn="tl">
                    <a:srgbClr val="000000"/>
                  </a:outerShdw>
                </a:effectLst>
                <a:latin typeface="Times New Roman" pitchFamily="18" charset="0"/>
                <a:ea typeface="隶书" pitchFamily="49" charset="-122"/>
              </a:rPr>
              <a:t>double</a:t>
            </a:r>
            <a:r>
              <a:rPr kumimoji="1" lang="zh-CN" altLang="en-US" sz="2400">
                <a:solidFill>
                  <a:srgbClr val="FF3300"/>
                </a:solidFill>
                <a:effectLst>
                  <a:outerShdw blurRad="38100" dist="38100" dir="2700000" algn="tl">
                    <a:srgbClr val="000000"/>
                  </a:outerShdw>
                </a:effectLst>
                <a:latin typeface="隶书" pitchFamily="49" charset="-122"/>
                <a:ea typeface="隶书" pitchFamily="49" charset="-122"/>
              </a:rPr>
              <a:t>类型处理。</a:t>
            </a:r>
          </a:p>
        </p:txBody>
      </p:sp>
      <p:sp>
        <p:nvSpPr>
          <p:cNvPr id="477190" name="Rectangle 6"/>
          <p:cNvSpPr>
            <a:spLocks noChangeArrowheads="1"/>
          </p:cNvSpPr>
          <p:nvPr/>
        </p:nvSpPr>
        <p:spPr bwMode="auto">
          <a:xfrm>
            <a:off x="539750" y="1316038"/>
            <a:ext cx="482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l">
              <a:buClr>
                <a:srgbClr val="006600"/>
              </a:buClr>
              <a:buFont typeface="Wingdings" pitchFamily="2" charset="2"/>
              <a:buChar char="Ø"/>
              <a:tabLst>
                <a:tab pos="495300" algn="l"/>
              </a:tabLst>
            </a:pPr>
            <a:r>
              <a:rPr kumimoji="1" lang="zh-CN" altLang="en-US" sz="2400">
                <a:effectLst>
                  <a:outerShdw blurRad="38100" dist="38100" dir="2700000" algn="tl">
                    <a:srgbClr val="C0C0C0"/>
                  </a:outerShdw>
                </a:effectLst>
                <a:latin typeface="Times New Roman" pitchFamily="18" charset="0"/>
                <a:ea typeface="楷体_GB2312" pitchFamily="49" charset="-122"/>
              </a:rPr>
              <a:t>实型变量    </a:t>
            </a:r>
          </a:p>
        </p:txBody>
      </p:sp>
      <p:sp>
        <p:nvSpPr>
          <p:cNvPr id="477191" name="Rectangle 7"/>
          <p:cNvSpPr>
            <a:spLocks noChangeArrowheads="1"/>
          </p:cNvSpPr>
          <p:nvPr/>
        </p:nvSpPr>
        <p:spPr bwMode="auto">
          <a:xfrm>
            <a:off x="152400"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kumimoji="1" lang="en-US" altLang="zh-CN" sz="4400">
                <a:solidFill>
                  <a:schemeClr val="bg1"/>
                </a:solidFill>
                <a:effectLst>
                  <a:outerShdw blurRad="38100" dist="38100" dir="2700000" algn="tl">
                    <a:srgbClr val="C0C0C0"/>
                  </a:outerShdw>
                </a:effectLst>
              </a:rPr>
              <a:t>2.</a:t>
            </a:r>
            <a:r>
              <a:rPr kumimoji="1" lang="zh-CN" altLang="en-US" sz="4400">
                <a:solidFill>
                  <a:schemeClr val="bg1"/>
                </a:solidFill>
                <a:effectLst>
                  <a:outerShdw blurRad="38100" dist="38100" dir="2700000" algn="tl">
                    <a:srgbClr val="C0C0C0"/>
                  </a:outerShdw>
                </a:effectLst>
              </a:rPr>
              <a:t>实型数据</a:t>
            </a:r>
          </a:p>
        </p:txBody>
      </p:sp>
    </p:spTree>
    <p:extLst>
      <p:ext uri="{BB962C8B-B14F-4D97-AF65-F5344CB8AC3E}">
        <p14:creationId xmlns:p14="http://schemas.microsoft.com/office/powerpoint/2010/main" val="1806047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7188">
                                            <p:txEl>
                                              <p:pRg st="0" end="0"/>
                                            </p:txEl>
                                          </p:spTgt>
                                        </p:tgtEl>
                                        <p:attrNameLst>
                                          <p:attrName>style.visibility</p:attrName>
                                        </p:attrNameLst>
                                      </p:cBhvr>
                                      <p:to>
                                        <p:strVal val="visible"/>
                                      </p:to>
                                    </p:set>
                                    <p:anim calcmode="lin" valueType="num">
                                      <p:cBhvr additive="base">
                                        <p:cTn id="7" dur="500" fill="hold"/>
                                        <p:tgtEl>
                                          <p:spTgt spid="4771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718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77188">
                                            <p:txEl>
                                              <p:pRg st="1" end="1"/>
                                            </p:txEl>
                                          </p:spTgt>
                                        </p:tgtEl>
                                        <p:attrNameLst>
                                          <p:attrName>style.visibility</p:attrName>
                                        </p:attrNameLst>
                                      </p:cBhvr>
                                      <p:to>
                                        <p:strVal val="visible"/>
                                      </p:to>
                                    </p:set>
                                    <p:anim calcmode="lin" valueType="num">
                                      <p:cBhvr additive="base">
                                        <p:cTn id="11" dur="500" fill="hold"/>
                                        <p:tgtEl>
                                          <p:spTgt spid="477188">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718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77190"/>
                                        </p:tgtEl>
                                        <p:attrNameLst>
                                          <p:attrName>style.visibility</p:attrName>
                                        </p:attrNameLst>
                                      </p:cBhvr>
                                      <p:to>
                                        <p:strVal val="visible"/>
                                      </p:to>
                                    </p:set>
                                    <p:anim calcmode="lin" valueType="num">
                                      <p:cBhvr additive="base">
                                        <p:cTn id="17" dur="500" fill="hold"/>
                                        <p:tgtEl>
                                          <p:spTgt spid="477190"/>
                                        </p:tgtEl>
                                        <p:attrNameLst>
                                          <p:attrName>ppt_x</p:attrName>
                                        </p:attrNameLst>
                                      </p:cBhvr>
                                      <p:tavLst>
                                        <p:tav tm="0">
                                          <p:val>
                                            <p:strVal val="0-#ppt_w/2"/>
                                          </p:val>
                                        </p:tav>
                                        <p:tav tm="100000">
                                          <p:val>
                                            <p:strVal val="#ppt_x"/>
                                          </p:val>
                                        </p:tav>
                                      </p:tavLst>
                                    </p:anim>
                                    <p:anim calcmode="lin" valueType="num">
                                      <p:cBhvr additive="base">
                                        <p:cTn id="18" dur="500" fill="hold"/>
                                        <p:tgtEl>
                                          <p:spTgt spid="47719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77188">
                                            <p:txEl>
                                              <p:pRg st="2" end="2"/>
                                            </p:txEl>
                                          </p:spTgt>
                                        </p:tgtEl>
                                        <p:attrNameLst>
                                          <p:attrName>style.visibility</p:attrName>
                                        </p:attrNameLst>
                                      </p:cBhvr>
                                      <p:to>
                                        <p:strVal val="visible"/>
                                      </p:to>
                                    </p:set>
                                    <p:anim calcmode="lin" valueType="num">
                                      <p:cBhvr additive="base">
                                        <p:cTn id="23" dur="500" fill="hold"/>
                                        <p:tgtEl>
                                          <p:spTgt spid="477188">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77188">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77188">
                                            <p:txEl>
                                              <p:pRg st="3" end="3"/>
                                            </p:txEl>
                                          </p:spTgt>
                                        </p:tgtEl>
                                        <p:attrNameLst>
                                          <p:attrName>style.visibility</p:attrName>
                                        </p:attrNameLst>
                                      </p:cBhvr>
                                      <p:to>
                                        <p:strVal val="visible"/>
                                      </p:to>
                                    </p:set>
                                    <p:anim calcmode="lin" valueType="num">
                                      <p:cBhvr additive="base">
                                        <p:cTn id="27" dur="500" fill="hold"/>
                                        <p:tgtEl>
                                          <p:spTgt spid="477188">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7718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477188">
                                            <p:txEl>
                                              <p:pRg st="4" end="4"/>
                                            </p:txEl>
                                          </p:spTgt>
                                        </p:tgtEl>
                                        <p:attrNameLst>
                                          <p:attrName>style.visibility</p:attrName>
                                        </p:attrNameLst>
                                      </p:cBhvr>
                                      <p:to>
                                        <p:strVal val="visible"/>
                                      </p:to>
                                    </p:set>
                                    <p:anim calcmode="lin" valueType="num">
                                      <p:cBhvr additive="base">
                                        <p:cTn id="33" dur="500" fill="hold"/>
                                        <p:tgtEl>
                                          <p:spTgt spid="477188">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77188">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477188">
                                            <p:txEl>
                                              <p:pRg st="5" end="5"/>
                                            </p:txEl>
                                          </p:spTgt>
                                        </p:tgtEl>
                                        <p:attrNameLst>
                                          <p:attrName>style.visibility</p:attrName>
                                        </p:attrNameLst>
                                      </p:cBhvr>
                                      <p:to>
                                        <p:strVal val="visible"/>
                                      </p:to>
                                    </p:set>
                                    <p:anim calcmode="lin" valueType="num">
                                      <p:cBhvr additive="base">
                                        <p:cTn id="37" dur="500" fill="hold"/>
                                        <p:tgtEl>
                                          <p:spTgt spid="47718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718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477189"/>
                                        </p:tgtEl>
                                        <p:attrNameLst>
                                          <p:attrName>style.visibility</p:attrName>
                                        </p:attrNameLst>
                                      </p:cBhvr>
                                      <p:to>
                                        <p:strVal val="visible"/>
                                      </p:to>
                                    </p:set>
                                    <p:animEffect transition="in" filter="box(out)">
                                      <p:cBhvr>
                                        <p:cTn id="43" dur="500"/>
                                        <p:tgtEl>
                                          <p:spTgt spid="47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8" grpId="0" build="allAtOnce"/>
      <p:bldP spid="477189" grpId="0" animBg="1"/>
      <p:bldP spid="47719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6403" name="Rectangle 3"/>
          <p:cNvSpPr>
            <a:spLocks noChangeArrowheads="1"/>
          </p:cNvSpPr>
          <p:nvPr/>
        </p:nvSpPr>
        <p:spPr bwMode="auto">
          <a:xfrm>
            <a:off x="0" y="1255713"/>
            <a:ext cx="482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l">
              <a:buClr>
                <a:srgbClr val="006600"/>
              </a:buClr>
              <a:buFont typeface="Wingdings" pitchFamily="2" charset="2"/>
              <a:buChar char="Ø"/>
              <a:tabLst>
                <a:tab pos="495300" algn="l"/>
              </a:tabLst>
            </a:pPr>
            <a:r>
              <a:rPr kumimoji="1" lang="zh-CN" altLang="en-US" sz="3200">
                <a:solidFill>
                  <a:srgbClr val="006600"/>
                </a:solidFill>
                <a:effectLst>
                  <a:outerShdw blurRad="38100" dist="38100" dir="2700000" algn="tl">
                    <a:srgbClr val="C0C0C0"/>
                  </a:outerShdw>
                </a:effectLst>
                <a:latin typeface="Times New Roman" pitchFamily="18" charset="0"/>
                <a:ea typeface="楷体_GB2312" pitchFamily="49" charset="-122"/>
              </a:rPr>
              <a:t>字符型常量</a:t>
            </a:r>
            <a:r>
              <a:rPr kumimoji="1" lang="zh-CN" altLang="en-US" sz="3200">
                <a:effectLst>
                  <a:outerShdw blurRad="38100" dist="38100" dir="2700000" algn="tl">
                    <a:srgbClr val="C0C0C0"/>
                  </a:outerShdw>
                </a:effectLst>
                <a:latin typeface="Times New Roman" pitchFamily="18" charset="0"/>
                <a:ea typeface="楷体_GB2312" pitchFamily="49" charset="-122"/>
              </a:rPr>
              <a:t>    </a:t>
            </a:r>
          </a:p>
        </p:txBody>
      </p:sp>
      <p:sp>
        <p:nvSpPr>
          <p:cNvPr id="486404" name="Rectangle 4"/>
          <p:cNvSpPr>
            <a:spLocks noChangeArrowheads="1"/>
          </p:cNvSpPr>
          <p:nvPr/>
        </p:nvSpPr>
        <p:spPr bwMode="auto">
          <a:xfrm>
            <a:off x="542925" y="1703388"/>
            <a:ext cx="753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buFont typeface="Wingdings" pitchFamily="2" charset="2"/>
              <a:buChar char="l"/>
            </a:pPr>
            <a:r>
              <a:rPr kumimoji="1" lang="zh-CN" altLang="en-US" sz="2400">
                <a:solidFill>
                  <a:srgbClr val="FF3399"/>
                </a:solidFill>
                <a:effectLst>
                  <a:outerShdw blurRad="38100" dist="38100" dir="2700000" algn="tl">
                    <a:srgbClr val="C0C0C0"/>
                  </a:outerShdw>
                </a:effectLst>
                <a:latin typeface="Times New Roman" pitchFamily="18" charset="0"/>
                <a:ea typeface="楷体_GB2312" pitchFamily="49" charset="-122"/>
              </a:rPr>
              <a:t>  定义：</a:t>
            </a:r>
            <a:r>
              <a:rPr kumimoji="1" lang="zh-CN" altLang="en-US" sz="2400">
                <a:effectLst>
                  <a:outerShdw blurRad="38100" dist="38100" dir="2700000" algn="tl">
                    <a:srgbClr val="C0C0C0"/>
                  </a:outerShdw>
                </a:effectLst>
                <a:latin typeface="楷体_GB2312" pitchFamily="49" charset="-122"/>
                <a:ea typeface="楷体_GB2312" pitchFamily="49" charset="-122"/>
              </a:rPr>
              <a:t>用</a:t>
            </a:r>
            <a:r>
              <a:rPr kumimoji="1" lang="zh-CN" altLang="en-US" sz="2400">
                <a:solidFill>
                  <a:srgbClr val="FF0066"/>
                </a:solidFill>
                <a:effectLst>
                  <a:outerShdw blurRad="38100" dist="38100" dir="2700000" algn="tl">
                    <a:srgbClr val="C0C0C0"/>
                  </a:outerShdw>
                </a:effectLst>
                <a:latin typeface="楷体_GB2312" pitchFamily="49" charset="-122"/>
                <a:ea typeface="楷体_GB2312" pitchFamily="49" charset="-122"/>
              </a:rPr>
              <a:t>单引号</a:t>
            </a:r>
            <a:r>
              <a:rPr kumimoji="1" lang="zh-CN" altLang="en-US" sz="2400">
                <a:effectLst>
                  <a:outerShdw blurRad="38100" dist="38100" dir="2700000" algn="tl">
                    <a:srgbClr val="C0C0C0"/>
                  </a:outerShdw>
                </a:effectLst>
                <a:latin typeface="楷体_GB2312" pitchFamily="49" charset="-122"/>
                <a:ea typeface="楷体_GB2312" pitchFamily="49" charset="-122"/>
              </a:rPr>
              <a:t>括起来的单个</a:t>
            </a:r>
            <a:r>
              <a:rPr kumimoji="1" lang="zh-CN" altLang="en-US" sz="2400">
                <a:solidFill>
                  <a:srgbClr val="0000FF"/>
                </a:solidFill>
                <a:effectLst>
                  <a:outerShdw blurRad="38100" dist="38100" dir="2700000" algn="tl">
                    <a:srgbClr val="C0C0C0"/>
                  </a:outerShdw>
                </a:effectLst>
                <a:latin typeface="楷体_GB2312" pitchFamily="49" charset="-122"/>
                <a:ea typeface="楷体_GB2312" pitchFamily="49" charset="-122"/>
              </a:rPr>
              <a:t>普通字符</a:t>
            </a:r>
            <a:r>
              <a:rPr kumimoji="1" lang="zh-CN" altLang="en-US" sz="2400">
                <a:effectLst>
                  <a:outerShdw blurRad="38100" dist="38100" dir="2700000" algn="tl">
                    <a:srgbClr val="C0C0C0"/>
                  </a:outerShdw>
                </a:effectLst>
                <a:latin typeface="楷体_GB2312" pitchFamily="49" charset="-122"/>
                <a:ea typeface="楷体_GB2312" pitchFamily="49" charset="-122"/>
              </a:rPr>
              <a:t>或</a:t>
            </a:r>
            <a:r>
              <a:rPr kumimoji="1" lang="zh-CN" altLang="zh-CN" sz="2400">
                <a:solidFill>
                  <a:srgbClr val="0000FF"/>
                </a:solidFill>
                <a:effectLst>
                  <a:outerShdw blurRad="38100" dist="38100" dir="2700000" algn="tl">
                    <a:srgbClr val="C0C0C0"/>
                  </a:outerShdw>
                </a:effectLst>
                <a:latin typeface="楷体_GB2312" pitchFamily="49" charset="-122"/>
                <a:ea typeface="楷体_GB2312" pitchFamily="49" charset="-122"/>
              </a:rPr>
              <a:t>转义字符</a:t>
            </a:r>
            <a:r>
              <a:rPr kumimoji="1" lang="en-US" altLang="zh-CN" sz="2400">
                <a:effectLst>
                  <a:outerShdw blurRad="38100" dist="38100" dir="2700000" algn="tl">
                    <a:srgbClr val="C0C0C0"/>
                  </a:outerShdw>
                </a:effectLst>
                <a:latin typeface="楷体_GB2312" pitchFamily="49" charset="-122"/>
                <a:ea typeface="楷体_GB2312" pitchFamily="49" charset="-122"/>
              </a:rPr>
              <a:t>.</a:t>
            </a:r>
            <a:r>
              <a:rPr kumimoji="1" lang="en-US" altLang="zh-CN" sz="2400" b="0">
                <a:latin typeface="Times New Roman" pitchFamily="18" charset="0"/>
              </a:rPr>
              <a:t> </a:t>
            </a:r>
          </a:p>
        </p:txBody>
      </p:sp>
      <p:sp>
        <p:nvSpPr>
          <p:cNvPr id="486405" name="Rectangle 5"/>
          <p:cNvSpPr>
            <a:spLocks noChangeArrowheads="1"/>
          </p:cNvSpPr>
          <p:nvPr/>
        </p:nvSpPr>
        <p:spPr bwMode="auto">
          <a:xfrm>
            <a:off x="-147638" y="2919413"/>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6406" name="Text Box 6"/>
          <p:cNvSpPr txBox="1">
            <a:spLocks noChangeArrowheads="1"/>
          </p:cNvSpPr>
          <p:nvPr/>
        </p:nvSpPr>
        <p:spPr bwMode="auto">
          <a:xfrm>
            <a:off x="1649413" y="2251075"/>
            <a:ext cx="4027487" cy="495300"/>
          </a:xfrm>
          <a:prstGeom prst="rect">
            <a:avLst/>
          </a:prstGeom>
          <a:solidFill>
            <a:schemeClr val="bg1"/>
          </a:solidFill>
          <a:ln w="38100">
            <a:solidFill>
              <a:srgbClr val="006600"/>
            </a:solidFill>
            <a:miter lim="800000"/>
            <a:headEnd/>
            <a:tailEnd/>
          </a:ln>
          <a:effectLst>
            <a:outerShdw dist="107763" dir="2700000" algn="ctr" rotWithShape="0">
              <a:schemeClr val="bg2">
                <a:alpha val="50000"/>
              </a:schemeClr>
            </a:outerShdw>
          </a:effectLst>
        </p:spPr>
        <p:txBody>
          <a:bodyPr wrap="none" lIns="90000" tIns="46800" rIns="90000" bIns="46800">
            <a:spAutoFit/>
          </a:bodyPr>
          <a:lstStyle/>
          <a:p>
            <a:pPr algn="l" eaLnBrk="0" hangingPunct="0"/>
            <a:r>
              <a:rPr kumimoji="1" lang="zh-CN" altLang="en-US" sz="2400" b="0">
                <a:ea typeface="隶书" pitchFamily="49" charset="-122"/>
              </a:rPr>
              <a:t>如  ‘</a:t>
            </a:r>
            <a:r>
              <a:rPr kumimoji="1" lang="en-US" altLang="zh-CN" sz="2400" b="0">
                <a:ea typeface="隶书" pitchFamily="49" charset="-122"/>
              </a:rPr>
              <a:t>a’    ‘A’   ‘?’    ‘\n’    ‘\101’</a:t>
            </a:r>
          </a:p>
        </p:txBody>
      </p:sp>
      <p:sp>
        <p:nvSpPr>
          <p:cNvPr id="486407" name="Rectangle 7"/>
          <p:cNvSpPr>
            <a:spLocks noChangeArrowheads="1"/>
          </p:cNvSpPr>
          <p:nvPr/>
        </p:nvSpPr>
        <p:spPr bwMode="auto">
          <a:xfrm>
            <a:off x="539750" y="2227263"/>
            <a:ext cx="5318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FF3399"/>
              </a:buClr>
              <a:buFont typeface="Wingdings" pitchFamily="2" charset="2"/>
              <a:buChar char="l"/>
            </a:pPr>
            <a:r>
              <a:rPr kumimoji="1" lang="zh-CN" altLang="en-US" sz="2400">
                <a:solidFill>
                  <a:srgbClr val="FF3399"/>
                </a:solidFill>
                <a:effectLst>
                  <a:outerShdw blurRad="38100" dist="38100" dir="2700000" algn="tl">
                    <a:srgbClr val="C0C0C0"/>
                  </a:outerShdw>
                </a:effectLst>
                <a:latin typeface="楷体_GB2312" pitchFamily="49" charset="-122"/>
                <a:ea typeface="楷体_GB2312" pitchFamily="49" charset="-122"/>
              </a:rPr>
              <a:t> 字符常量的值：</a:t>
            </a:r>
            <a:r>
              <a:rPr kumimoji="1" lang="zh-CN" altLang="en-US" sz="2400">
                <a:effectLst>
                  <a:outerShdw blurRad="38100" dist="38100" dir="2700000" algn="tl">
                    <a:srgbClr val="C0C0C0"/>
                  </a:outerShdw>
                </a:effectLst>
                <a:latin typeface="楷体_GB2312" pitchFamily="49" charset="-122"/>
                <a:ea typeface="楷体_GB2312" pitchFamily="49" charset="-122"/>
              </a:rPr>
              <a:t>该字符的</a:t>
            </a:r>
            <a:r>
              <a:rPr kumimoji="1" lang="en-US" altLang="zh-CN" sz="2400">
                <a:solidFill>
                  <a:srgbClr val="FF0000"/>
                </a:solidFill>
                <a:effectLst>
                  <a:outerShdw blurRad="38100" dist="38100" dir="2700000" algn="tl">
                    <a:srgbClr val="C0C0C0"/>
                  </a:outerShdw>
                </a:effectLst>
                <a:latin typeface="楷体_GB2312" pitchFamily="49" charset="-122"/>
                <a:ea typeface="楷体_GB2312" pitchFamily="49" charset="-122"/>
              </a:rPr>
              <a:t>ASCII</a:t>
            </a:r>
            <a:r>
              <a:rPr kumimoji="1" lang="zh-CN" altLang="zh-CN" sz="2400">
                <a:solidFill>
                  <a:srgbClr val="FF0000"/>
                </a:solidFill>
                <a:effectLst>
                  <a:outerShdw blurRad="38100" dist="38100" dir="2700000" algn="tl">
                    <a:srgbClr val="C0C0C0"/>
                  </a:outerShdw>
                </a:effectLst>
                <a:latin typeface="楷体_GB2312" pitchFamily="49" charset="-122"/>
                <a:ea typeface="楷体_GB2312" pitchFamily="49" charset="-122"/>
              </a:rPr>
              <a:t>码</a:t>
            </a:r>
            <a:r>
              <a:rPr kumimoji="1" lang="zh-CN" altLang="en-US" sz="2400">
                <a:solidFill>
                  <a:srgbClr val="FF0000"/>
                </a:solidFill>
                <a:effectLst>
                  <a:outerShdw blurRad="38100" dist="38100" dir="2700000" algn="tl">
                    <a:srgbClr val="C0C0C0"/>
                  </a:outerShdw>
                </a:effectLst>
                <a:latin typeface="楷体_GB2312" pitchFamily="49" charset="-122"/>
                <a:ea typeface="楷体_GB2312" pitchFamily="49" charset="-122"/>
              </a:rPr>
              <a:t>值</a:t>
            </a:r>
          </a:p>
        </p:txBody>
      </p:sp>
      <p:sp>
        <p:nvSpPr>
          <p:cNvPr id="486408" name="Rectangle 8"/>
          <p:cNvSpPr>
            <a:spLocks noChangeArrowheads="1"/>
          </p:cNvSpPr>
          <p:nvPr/>
        </p:nvSpPr>
        <p:spPr bwMode="auto">
          <a:xfrm>
            <a:off x="1601788" y="2784475"/>
            <a:ext cx="4105275" cy="860425"/>
          </a:xfrm>
          <a:prstGeom prst="rect">
            <a:avLst/>
          </a:prstGeom>
          <a:solidFill>
            <a:schemeClr val="bg1"/>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0" hangingPunct="0"/>
            <a:r>
              <a:rPr kumimoji="1" lang="zh-CN" altLang="zh-CN" sz="2400" b="0">
                <a:latin typeface="隶书" pitchFamily="49" charset="-122"/>
                <a:ea typeface="隶书" pitchFamily="49" charset="-122"/>
              </a:rPr>
              <a:t>如  </a:t>
            </a:r>
            <a:r>
              <a:rPr kumimoji="1" lang="zh-CN" altLang="zh-CN" sz="2400" b="0">
                <a:latin typeface="Times New Roman" pitchFamily="18" charset="0"/>
                <a:ea typeface="隶书" pitchFamily="49" charset="-122"/>
              </a:rPr>
              <a:t>‘</a:t>
            </a:r>
            <a:r>
              <a:rPr kumimoji="1" lang="en-US" altLang="zh-CN" sz="2400" b="0">
                <a:latin typeface="Times New Roman" pitchFamily="18" charset="0"/>
                <a:ea typeface="隶书" pitchFamily="49" charset="-122"/>
              </a:rPr>
              <a:t>A’——65</a:t>
            </a:r>
            <a:r>
              <a:rPr kumimoji="1" lang="zh-CN" altLang="en-US" sz="2400" b="0">
                <a:latin typeface="Times New Roman" pitchFamily="18" charset="0"/>
                <a:ea typeface="隶书" pitchFamily="49" charset="-122"/>
              </a:rPr>
              <a:t>， ‘</a:t>
            </a:r>
            <a:r>
              <a:rPr kumimoji="1" lang="en-US" altLang="zh-CN" sz="2400" b="0">
                <a:latin typeface="Times New Roman" pitchFamily="18" charset="0"/>
                <a:ea typeface="隶书" pitchFamily="49" charset="-122"/>
              </a:rPr>
              <a:t>a’——97</a:t>
            </a:r>
            <a:r>
              <a:rPr kumimoji="1" lang="zh-CN" altLang="en-US" sz="2400" b="0">
                <a:latin typeface="Times New Roman" pitchFamily="18" charset="0"/>
                <a:ea typeface="隶书" pitchFamily="49" charset="-122"/>
              </a:rPr>
              <a:t>，</a:t>
            </a:r>
          </a:p>
          <a:p>
            <a:pPr algn="l" eaLnBrk="0" hangingPunct="0"/>
            <a:r>
              <a:rPr kumimoji="1" lang="zh-CN" altLang="en-US" sz="2400" b="0">
                <a:latin typeface="Times New Roman" pitchFamily="18" charset="0"/>
                <a:ea typeface="隶书" pitchFamily="49" charset="-122"/>
              </a:rPr>
              <a:t>         ‘</a:t>
            </a:r>
            <a:r>
              <a:rPr kumimoji="1" lang="en-US" altLang="zh-CN" sz="2400" b="0">
                <a:latin typeface="Times New Roman" pitchFamily="18" charset="0"/>
                <a:ea typeface="隶书" pitchFamily="49" charset="-122"/>
              </a:rPr>
              <a:t>0’——48 ,  ‘\n’——10</a:t>
            </a:r>
          </a:p>
        </p:txBody>
      </p:sp>
      <p:sp>
        <p:nvSpPr>
          <p:cNvPr id="486409" name="Rectangle 9"/>
          <p:cNvSpPr>
            <a:spLocks noChangeArrowheads="1"/>
          </p:cNvSpPr>
          <p:nvPr/>
        </p:nvSpPr>
        <p:spPr bwMode="auto">
          <a:xfrm>
            <a:off x="539750" y="2770188"/>
            <a:ext cx="7459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Font typeface="Wingdings" pitchFamily="2" charset="2"/>
              <a:buChar char="l"/>
            </a:pPr>
            <a:r>
              <a:rPr kumimoji="1" lang="zh-CN" altLang="en-US" sz="2400">
                <a:solidFill>
                  <a:srgbClr val="FF3399"/>
                </a:solidFill>
                <a:effectLst>
                  <a:outerShdw blurRad="38100" dist="38100" dir="2700000" algn="tl">
                    <a:srgbClr val="C0C0C0"/>
                  </a:outerShdw>
                </a:effectLst>
                <a:latin typeface="楷体_GB2312" pitchFamily="49" charset="-122"/>
                <a:ea typeface="楷体_GB2312" pitchFamily="49" charset="-122"/>
              </a:rPr>
              <a:t> </a:t>
            </a:r>
            <a:r>
              <a:rPr kumimoji="1" lang="zh-CN" altLang="zh-CN" sz="2400">
                <a:solidFill>
                  <a:srgbClr val="FF3399"/>
                </a:solidFill>
                <a:effectLst>
                  <a:outerShdw blurRad="38100" dist="38100" dir="2700000" algn="tl">
                    <a:srgbClr val="C0C0C0"/>
                  </a:outerShdw>
                </a:effectLst>
                <a:latin typeface="楷体_GB2312" pitchFamily="49" charset="-122"/>
                <a:ea typeface="楷体_GB2312" pitchFamily="49" charset="-122"/>
              </a:rPr>
              <a:t>转义字符:</a:t>
            </a:r>
            <a:r>
              <a:rPr kumimoji="1" lang="zh-CN" altLang="en-US" sz="2400">
                <a:effectLst>
                  <a:outerShdw blurRad="38100" dist="38100" dir="2700000" algn="tl">
                    <a:srgbClr val="C0C0C0"/>
                  </a:outerShdw>
                </a:effectLst>
                <a:latin typeface="楷体_GB2312" pitchFamily="49" charset="-122"/>
                <a:ea typeface="楷体_GB2312" pitchFamily="49" charset="-122"/>
              </a:rPr>
              <a:t>反斜线后面跟一个字符或一个代码值表示</a:t>
            </a:r>
          </a:p>
        </p:txBody>
      </p:sp>
      <p:grpSp>
        <p:nvGrpSpPr>
          <p:cNvPr id="486410" name="Group 10"/>
          <p:cNvGrpSpPr>
            <a:grpSpLocks/>
          </p:cNvGrpSpPr>
          <p:nvPr/>
        </p:nvGrpSpPr>
        <p:grpSpPr bwMode="auto">
          <a:xfrm>
            <a:off x="212725" y="3970338"/>
            <a:ext cx="8680450" cy="2843212"/>
            <a:chOff x="324" y="2189"/>
            <a:chExt cx="5414" cy="2492"/>
          </a:xfrm>
        </p:grpSpPr>
        <p:sp>
          <p:nvSpPr>
            <p:cNvPr id="486411" name="Oval 11">
              <a:hlinkClick r:id="rId4" action="ppaction://hlinksldjump" highlightClick="1"/>
            </p:cNvPr>
            <p:cNvSpPr>
              <a:spLocks noChangeArrowheads="1"/>
            </p:cNvSpPr>
            <p:nvPr/>
          </p:nvSpPr>
          <p:spPr bwMode="auto">
            <a:xfrm>
              <a:off x="794" y="3612"/>
              <a:ext cx="336" cy="240"/>
            </a:xfrm>
            <a:prstGeom prst="ellipse">
              <a:avLst/>
            </a:prstGeom>
            <a:gradFill rotWithShape="0">
              <a:gsLst>
                <a:gs pos="0">
                  <a:srgbClr val="FF9900"/>
                </a:gs>
                <a:gs pos="100000">
                  <a:srgbClr val="FF9900">
                    <a:gamma/>
                    <a:shade val="68235"/>
                    <a:invGamma/>
                  </a:srgbClr>
                </a:gs>
              </a:gsLst>
              <a:path path="shape">
                <a:fillToRect l="50000" t="50000" r="50000" b="50000"/>
              </a:path>
            </a:gradFill>
            <a:ln w="12700" cap="sq">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b="0">
                  <a:latin typeface="Times New Roman" pitchFamily="18" charset="0"/>
                </a:rPr>
                <a:t>&lt;</a:t>
              </a:r>
            </a:p>
          </p:txBody>
        </p:sp>
        <p:grpSp>
          <p:nvGrpSpPr>
            <p:cNvPr id="486412" name="Group 12"/>
            <p:cNvGrpSpPr>
              <a:grpSpLocks/>
            </p:cNvGrpSpPr>
            <p:nvPr/>
          </p:nvGrpSpPr>
          <p:grpSpPr bwMode="auto">
            <a:xfrm>
              <a:off x="324" y="2189"/>
              <a:ext cx="5414" cy="2394"/>
              <a:chOff x="166" y="977"/>
              <a:chExt cx="5414" cy="2394"/>
            </a:xfrm>
          </p:grpSpPr>
          <p:sp>
            <p:nvSpPr>
              <p:cNvPr id="486413" name="Rectangle 13"/>
              <p:cNvSpPr>
                <a:spLocks noChangeArrowheads="1"/>
              </p:cNvSpPr>
              <p:nvPr/>
            </p:nvSpPr>
            <p:spPr bwMode="auto">
              <a:xfrm>
                <a:off x="166" y="1296"/>
                <a:ext cx="5414" cy="2075"/>
              </a:xfrm>
              <a:prstGeom prst="rect">
                <a:avLst/>
              </a:prstGeom>
              <a:solidFill>
                <a:schemeClr val="bg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1" lang="zh-CN" altLang="en-US" sz="4000" b="0">
                  <a:latin typeface="Times New Roman" pitchFamily="18" charset="0"/>
                </a:endParaRPr>
              </a:p>
            </p:txBody>
          </p:sp>
          <p:sp>
            <p:nvSpPr>
              <p:cNvPr id="486414" name="Rectangle 14"/>
              <p:cNvSpPr>
                <a:spLocks noChangeArrowheads="1"/>
              </p:cNvSpPr>
              <p:nvPr/>
            </p:nvSpPr>
            <p:spPr bwMode="auto">
              <a:xfrm>
                <a:off x="433" y="977"/>
                <a:ext cx="489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lgn="l">
                  <a:spcBef>
                    <a:spcPct val="20000"/>
                  </a:spcBef>
                  <a:buClr>
                    <a:schemeClr val="bg2"/>
                  </a:buClr>
                  <a:buSzPct val="65000"/>
                  <a:buFont typeface="Wingdings" pitchFamily="2" charset="2"/>
                  <a:buNone/>
                </a:pPr>
                <a:r>
                  <a:rPr lang="zh-CN" altLang="en-US" sz="2400" b="0">
                    <a:latin typeface="隶书" pitchFamily="49" charset="-122"/>
                    <a:ea typeface="楷体_GB2312" pitchFamily="49" charset="-122"/>
                  </a:rPr>
                  <a:t>转义字符及其含义：</a:t>
                </a:r>
              </a:p>
            </p:txBody>
          </p:sp>
        </p:grpSp>
        <p:grpSp>
          <p:nvGrpSpPr>
            <p:cNvPr id="486415" name="Group 15"/>
            <p:cNvGrpSpPr>
              <a:grpSpLocks/>
            </p:cNvGrpSpPr>
            <p:nvPr/>
          </p:nvGrpSpPr>
          <p:grpSpPr bwMode="auto">
            <a:xfrm>
              <a:off x="479" y="2564"/>
              <a:ext cx="5092" cy="2117"/>
              <a:chOff x="333" y="1928"/>
              <a:chExt cx="5092" cy="2117"/>
            </a:xfrm>
          </p:grpSpPr>
          <p:sp>
            <p:nvSpPr>
              <p:cNvPr id="486416" name="Text Box 16"/>
              <p:cNvSpPr txBox="1">
                <a:spLocks noChangeArrowheads="1"/>
              </p:cNvSpPr>
              <p:nvPr/>
            </p:nvSpPr>
            <p:spPr bwMode="auto">
              <a:xfrm>
                <a:off x="333" y="1928"/>
                <a:ext cx="753"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latin typeface="Times New Roman" pitchFamily="18" charset="0"/>
                  </a:rPr>
                  <a:t>转义字符</a:t>
                </a:r>
                <a:endParaRPr kumimoji="1" lang="zh-CN" altLang="en-US" sz="4000">
                  <a:latin typeface="Times New Roman" pitchFamily="18" charset="0"/>
                </a:endParaRPr>
              </a:p>
            </p:txBody>
          </p:sp>
          <p:sp>
            <p:nvSpPr>
              <p:cNvPr id="486417" name="Text Box 17"/>
              <p:cNvSpPr txBox="1">
                <a:spLocks noChangeArrowheads="1"/>
              </p:cNvSpPr>
              <p:nvPr/>
            </p:nvSpPr>
            <p:spPr bwMode="auto">
              <a:xfrm>
                <a:off x="1677" y="1928"/>
                <a:ext cx="434"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latin typeface="Times New Roman" pitchFamily="18" charset="0"/>
                  </a:rPr>
                  <a:t>含义</a:t>
                </a:r>
                <a:endParaRPr kumimoji="1" lang="zh-CN" altLang="en-US" sz="4000">
                  <a:latin typeface="Times New Roman" pitchFamily="18" charset="0"/>
                </a:endParaRPr>
              </a:p>
            </p:txBody>
          </p:sp>
          <p:sp>
            <p:nvSpPr>
              <p:cNvPr id="486418" name="Text Box 18"/>
              <p:cNvSpPr txBox="1">
                <a:spLocks noChangeArrowheads="1"/>
              </p:cNvSpPr>
              <p:nvPr/>
            </p:nvSpPr>
            <p:spPr bwMode="auto">
              <a:xfrm>
                <a:off x="419" y="2227"/>
                <a:ext cx="238"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solidFill>
                      <a:srgbClr val="FF0000"/>
                    </a:solidFill>
                    <a:latin typeface="Times New Roman" pitchFamily="18" charset="0"/>
                  </a:rPr>
                  <a:t>\n</a:t>
                </a:r>
                <a:endParaRPr kumimoji="1" lang="en-US" altLang="zh-CN" sz="2000" b="0">
                  <a:latin typeface="Times New Roman" pitchFamily="18" charset="0"/>
                </a:endParaRPr>
              </a:p>
            </p:txBody>
          </p:sp>
          <p:sp>
            <p:nvSpPr>
              <p:cNvPr id="486419" name="Text Box 19"/>
              <p:cNvSpPr txBox="1">
                <a:spLocks noChangeArrowheads="1"/>
              </p:cNvSpPr>
              <p:nvPr/>
            </p:nvSpPr>
            <p:spPr bwMode="auto">
              <a:xfrm>
                <a:off x="410" y="2521"/>
                <a:ext cx="238"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latin typeface="Times New Roman" pitchFamily="18" charset="0"/>
                  </a:rPr>
                  <a:t>\v</a:t>
                </a:r>
                <a:endParaRPr kumimoji="1" lang="en-US" altLang="zh-CN" sz="4000" b="0">
                  <a:latin typeface="Times New Roman" pitchFamily="18" charset="0"/>
                </a:endParaRPr>
              </a:p>
            </p:txBody>
          </p:sp>
          <p:sp>
            <p:nvSpPr>
              <p:cNvPr id="486420" name="Text Box 20"/>
              <p:cNvSpPr txBox="1">
                <a:spLocks noChangeArrowheads="1"/>
              </p:cNvSpPr>
              <p:nvPr/>
            </p:nvSpPr>
            <p:spPr bwMode="auto">
              <a:xfrm>
                <a:off x="446" y="2815"/>
                <a:ext cx="211"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latin typeface="Times New Roman" pitchFamily="18" charset="0"/>
                  </a:rPr>
                  <a:t>\r</a:t>
                </a:r>
                <a:endParaRPr kumimoji="1" lang="en-US" altLang="zh-CN" sz="4000" b="0">
                  <a:latin typeface="Times New Roman" pitchFamily="18" charset="0"/>
                </a:endParaRPr>
              </a:p>
            </p:txBody>
          </p:sp>
          <p:sp>
            <p:nvSpPr>
              <p:cNvPr id="486421" name="Text Box 21"/>
              <p:cNvSpPr txBox="1">
                <a:spLocks noChangeArrowheads="1"/>
              </p:cNvSpPr>
              <p:nvPr/>
            </p:nvSpPr>
            <p:spPr bwMode="auto">
              <a:xfrm>
                <a:off x="427" y="3110"/>
                <a:ext cx="229"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latin typeface="Times New Roman" pitchFamily="18" charset="0"/>
                  </a:rPr>
                  <a:t>\a</a:t>
                </a:r>
                <a:endParaRPr kumimoji="1" lang="en-US" altLang="zh-CN" sz="4000" b="0">
                  <a:latin typeface="Times New Roman" pitchFamily="18" charset="0"/>
                </a:endParaRPr>
              </a:p>
            </p:txBody>
          </p:sp>
          <p:sp>
            <p:nvSpPr>
              <p:cNvPr id="486422" name="Text Box 22"/>
              <p:cNvSpPr txBox="1">
                <a:spLocks noChangeArrowheads="1"/>
              </p:cNvSpPr>
              <p:nvPr/>
            </p:nvSpPr>
            <p:spPr bwMode="auto">
              <a:xfrm>
                <a:off x="446" y="3359"/>
                <a:ext cx="211"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solidFill>
                      <a:srgbClr val="FF0000"/>
                    </a:solidFill>
                    <a:latin typeface="Times New Roman" pitchFamily="18" charset="0"/>
                  </a:rPr>
                  <a:t>\‘</a:t>
                </a:r>
                <a:endParaRPr kumimoji="1" lang="en-US" altLang="zh-CN" sz="4000" b="0">
                  <a:latin typeface="Times New Roman" pitchFamily="18" charset="0"/>
                </a:endParaRPr>
              </a:p>
            </p:txBody>
          </p:sp>
          <p:sp>
            <p:nvSpPr>
              <p:cNvPr id="486423" name="Text Box 23"/>
              <p:cNvSpPr txBox="1">
                <a:spLocks noChangeArrowheads="1"/>
              </p:cNvSpPr>
              <p:nvPr/>
            </p:nvSpPr>
            <p:spPr bwMode="auto">
              <a:xfrm>
                <a:off x="419" y="3697"/>
                <a:ext cx="399"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en-US" altLang="zh-CN" sz="2000" b="0">
                    <a:solidFill>
                      <a:srgbClr val="0000FF"/>
                    </a:solidFill>
                    <a:latin typeface="Times New Roman" pitchFamily="18" charset="0"/>
                  </a:rPr>
                  <a:t>\ddd</a:t>
                </a:r>
                <a:endParaRPr kumimoji="1" lang="en-US" altLang="zh-CN" sz="4000" b="0">
                  <a:latin typeface="Times New Roman" pitchFamily="18" charset="0"/>
                </a:endParaRPr>
              </a:p>
            </p:txBody>
          </p:sp>
          <p:sp>
            <p:nvSpPr>
              <p:cNvPr id="486424" name="Text Box 24"/>
              <p:cNvSpPr txBox="1">
                <a:spLocks noChangeArrowheads="1"/>
              </p:cNvSpPr>
              <p:nvPr/>
            </p:nvSpPr>
            <p:spPr bwMode="auto">
              <a:xfrm>
                <a:off x="2941" y="2184"/>
                <a:ext cx="202"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solidFill>
                      <a:srgbClr val="FF0000"/>
                    </a:solidFill>
                    <a:latin typeface="Times New Roman" pitchFamily="18" charset="0"/>
                  </a:rPr>
                  <a:t>\t</a:t>
                </a:r>
                <a:endParaRPr kumimoji="1" lang="en-US" altLang="zh-CN" sz="4000" b="0">
                  <a:latin typeface="Times New Roman" pitchFamily="18" charset="0"/>
                </a:endParaRPr>
              </a:p>
            </p:txBody>
          </p:sp>
          <p:sp>
            <p:nvSpPr>
              <p:cNvPr id="486425" name="Text Box 25"/>
              <p:cNvSpPr txBox="1">
                <a:spLocks noChangeArrowheads="1"/>
              </p:cNvSpPr>
              <p:nvPr/>
            </p:nvSpPr>
            <p:spPr bwMode="auto">
              <a:xfrm>
                <a:off x="2942" y="2500"/>
                <a:ext cx="238"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latin typeface="Times New Roman" pitchFamily="18" charset="0"/>
                  </a:rPr>
                  <a:t>\b</a:t>
                </a:r>
                <a:endParaRPr kumimoji="1" lang="en-US" altLang="zh-CN" sz="4000" b="0">
                  <a:latin typeface="Times New Roman" pitchFamily="18" charset="0"/>
                </a:endParaRPr>
              </a:p>
            </p:txBody>
          </p:sp>
          <p:sp>
            <p:nvSpPr>
              <p:cNvPr id="486426" name="Text Box 26"/>
              <p:cNvSpPr txBox="1">
                <a:spLocks noChangeArrowheads="1"/>
              </p:cNvSpPr>
              <p:nvPr/>
            </p:nvSpPr>
            <p:spPr bwMode="auto">
              <a:xfrm>
                <a:off x="2941" y="2815"/>
                <a:ext cx="211"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latin typeface="Times New Roman" pitchFamily="18" charset="0"/>
                  </a:rPr>
                  <a:t>\f</a:t>
                </a:r>
                <a:endParaRPr kumimoji="1" lang="en-US" altLang="zh-CN" sz="4000" b="0">
                  <a:latin typeface="Times New Roman" pitchFamily="18" charset="0"/>
                </a:endParaRPr>
              </a:p>
            </p:txBody>
          </p:sp>
          <p:sp>
            <p:nvSpPr>
              <p:cNvPr id="486427" name="Text Box 27"/>
              <p:cNvSpPr txBox="1">
                <a:spLocks noChangeArrowheads="1"/>
              </p:cNvSpPr>
              <p:nvPr/>
            </p:nvSpPr>
            <p:spPr bwMode="auto">
              <a:xfrm>
                <a:off x="2977" y="3110"/>
                <a:ext cx="202"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solidFill>
                      <a:srgbClr val="FF0000"/>
                    </a:solidFill>
                    <a:latin typeface="Times New Roman" pitchFamily="18" charset="0"/>
                  </a:rPr>
                  <a:t>\\</a:t>
                </a:r>
                <a:endParaRPr kumimoji="1" lang="en-US" altLang="zh-CN" sz="4000" b="0">
                  <a:latin typeface="Times New Roman" pitchFamily="18" charset="0"/>
                </a:endParaRPr>
              </a:p>
            </p:txBody>
          </p:sp>
          <p:sp>
            <p:nvSpPr>
              <p:cNvPr id="486428" name="Text Box 28"/>
              <p:cNvSpPr txBox="1">
                <a:spLocks noChangeArrowheads="1"/>
              </p:cNvSpPr>
              <p:nvPr/>
            </p:nvSpPr>
            <p:spPr bwMode="auto">
              <a:xfrm>
                <a:off x="2977" y="3359"/>
                <a:ext cx="229"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solidFill>
                      <a:srgbClr val="FF0000"/>
                    </a:solidFill>
                    <a:latin typeface="Times New Roman" pitchFamily="18" charset="0"/>
                  </a:rPr>
                  <a:t>\“</a:t>
                </a:r>
                <a:endParaRPr kumimoji="1" lang="en-US" altLang="zh-CN" sz="4000" b="0">
                  <a:latin typeface="Times New Roman" pitchFamily="18" charset="0"/>
                </a:endParaRPr>
              </a:p>
            </p:txBody>
          </p:sp>
          <p:sp>
            <p:nvSpPr>
              <p:cNvPr id="486429" name="Text Box 29"/>
              <p:cNvSpPr txBox="1">
                <a:spLocks noChangeArrowheads="1"/>
              </p:cNvSpPr>
              <p:nvPr/>
            </p:nvSpPr>
            <p:spPr bwMode="auto">
              <a:xfrm>
                <a:off x="2941" y="3698"/>
                <a:ext cx="396" cy="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solidFill>
                      <a:srgbClr val="0000FF"/>
                    </a:solidFill>
                    <a:latin typeface="Times New Roman" pitchFamily="18" charset="0"/>
                  </a:rPr>
                  <a:t>\xhh</a:t>
                </a:r>
                <a:endParaRPr kumimoji="1" lang="en-US" altLang="zh-CN" sz="4000" b="0">
                  <a:latin typeface="Times New Roman" pitchFamily="18" charset="0"/>
                </a:endParaRPr>
              </a:p>
            </p:txBody>
          </p:sp>
          <p:sp>
            <p:nvSpPr>
              <p:cNvPr id="486430" name="Text Box 30"/>
              <p:cNvSpPr txBox="1">
                <a:spLocks noChangeArrowheads="1"/>
              </p:cNvSpPr>
              <p:nvPr/>
            </p:nvSpPr>
            <p:spPr bwMode="auto">
              <a:xfrm>
                <a:off x="2757" y="1928"/>
                <a:ext cx="753"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latin typeface="Times New Roman" pitchFamily="18" charset="0"/>
                  </a:rPr>
                  <a:t>转义字符</a:t>
                </a:r>
                <a:endParaRPr kumimoji="1" lang="zh-CN" altLang="en-US" sz="4000">
                  <a:latin typeface="Times New Roman" pitchFamily="18" charset="0"/>
                </a:endParaRPr>
              </a:p>
            </p:txBody>
          </p:sp>
          <p:sp>
            <p:nvSpPr>
              <p:cNvPr id="486431" name="Text Box 31"/>
              <p:cNvSpPr txBox="1">
                <a:spLocks noChangeArrowheads="1"/>
              </p:cNvSpPr>
              <p:nvPr/>
            </p:nvSpPr>
            <p:spPr bwMode="auto">
              <a:xfrm>
                <a:off x="4140" y="1928"/>
                <a:ext cx="433"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latin typeface="Times New Roman" pitchFamily="18" charset="0"/>
                  </a:rPr>
                  <a:t>含义</a:t>
                </a:r>
                <a:endParaRPr kumimoji="1" lang="zh-CN" altLang="en-US" sz="4000">
                  <a:latin typeface="Times New Roman" pitchFamily="18" charset="0"/>
                </a:endParaRPr>
              </a:p>
            </p:txBody>
          </p:sp>
          <p:sp>
            <p:nvSpPr>
              <p:cNvPr id="486432" name="Text Box 32"/>
              <p:cNvSpPr txBox="1">
                <a:spLocks noChangeArrowheads="1"/>
              </p:cNvSpPr>
              <p:nvPr/>
            </p:nvSpPr>
            <p:spPr bwMode="auto">
              <a:xfrm>
                <a:off x="1620" y="2227"/>
                <a:ext cx="432"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0">
                    <a:latin typeface="Times New Roman" pitchFamily="18" charset="0"/>
                  </a:rPr>
                  <a:t>换行</a:t>
                </a:r>
                <a:endParaRPr kumimoji="1" lang="zh-CN" altLang="en-US" sz="4000" b="0">
                  <a:latin typeface="Times New Roman" pitchFamily="18" charset="0"/>
                </a:endParaRPr>
              </a:p>
            </p:txBody>
          </p:sp>
          <p:sp>
            <p:nvSpPr>
              <p:cNvPr id="486433" name="Text Box 33"/>
              <p:cNvSpPr txBox="1">
                <a:spLocks noChangeArrowheads="1"/>
              </p:cNvSpPr>
              <p:nvPr/>
            </p:nvSpPr>
            <p:spPr bwMode="auto">
              <a:xfrm>
                <a:off x="1444" y="2500"/>
                <a:ext cx="749"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0">
                    <a:latin typeface="Times New Roman" pitchFamily="18" charset="0"/>
                  </a:rPr>
                  <a:t>垂直制表</a:t>
                </a:r>
                <a:endParaRPr kumimoji="1" lang="zh-CN" altLang="en-US" sz="4000" b="0">
                  <a:latin typeface="Times New Roman" pitchFamily="18" charset="0"/>
                </a:endParaRPr>
              </a:p>
            </p:txBody>
          </p:sp>
          <p:sp>
            <p:nvSpPr>
              <p:cNvPr id="486434" name="Text Box 34"/>
              <p:cNvSpPr txBox="1">
                <a:spLocks noChangeArrowheads="1"/>
              </p:cNvSpPr>
              <p:nvPr/>
            </p:nvSpPr>
            <p:spPr bwMode="auto">
              <a:xfrm>
                <a:off x="1620" y="2816"/>
                <a:ext cx="432" cy="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0">
                    <a:latin typeface="Times New Roman" pitchFamily="18" charset="0"/>
                  </a:rPr>
                  <a:t>回车</a:t>
                </a:r>
                <a:endParaRPr kumimoji="1" lang="zh-CN" altLang="en-US" sz="4000" b="0">
                  <a:latin typeface="Times New Roman" pitchFamily="18" charset="0"/>
                </a:endParaRPr>
              </a:p>
            </p:txBody>
          </p:sp>
          <p:sp>
            <p:nvSpPr>
              <p:cNvPr id="486435" name="Text Box 35"/>
              <p:cNvSpPr txBox="1">
                <a:spLocks noChangeArrowheads="1"/>
              </p:cNvSpPr>
              <p:nvPr/>
            </p:nvSpPr>
            <p:spPr bwMode="auto">
              <a:xfrm>
                <a:off x="1620" y="3109"/>
                <a:ext cx="432"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0">
                    <a:latin typeface="Times New Roman" pitchFamily="18" charset="0"/>
                  </a:rPr>
                  <a:t>响铃</a:t>
                </a:r>
                <a:endParaRPr kumimoji="1" lang="zh-CN" altLang="en-US" sz="4000" b="0">
                  <a:latin typeface="Times New Roman" pitchFamily="18" charset="0"/>
                </a:endParaRPr>
              </a:p>
            </p:txBody>
          </p:sp>
          <p:sp>
            <p:nvSpPr>
              <p:cNvPr id="486436" name="Text Box 36"/>
              <p:cNvSpPr txBox="1">
                <a:spLocks noChangeArrowheads="1"/>
              </p:cNvSpPr>
              <p:nvPr/>
            </p:nvSpPr>
            <p:spPr bwMode="auto">
              <a:xfrm>
                <a:off x="1518" y="3360"/>
                <a:ext cx="591" cy="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0">
                    <a:latin typeface="Times New Roman" pitchFamily="18" charset="0"/>
                  </a:rPr>
                  <a:t>单引号</a:t>
                </a:r>
                <a:endParaRPr kumimoji="1" lang="zh-CN" altLang="en-US" sz="4000" b="0">
                  <a:latin typeface="Times New Roman" pitchFamily="18" charset="0"/>
                </a:endParaRPr>
              </a:p>
            </p:txBody>
          </p:sp>
          <p:sp>
            <p:nvSpPr>
              <p:cNvPr id="486437" name="Text Box 37"/>
              <p:cNvSpPr txBox="1">
                <a:spLocks noChangeArrowheads="1"/>
              </p:cNvSpPr>
              <p:nvPr/>
            </p:nvSpPr>
            <p:spPr bwMode="auto">
              <a:xfrm>
                <a:off x="1058" y="3696"/>
                <a:ext cx="1699"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latin typeface="Times New Roman" pitchFamily="18" charset="0"/>
                  </a:rPr>
                  <a:t>3</a:t>
                </a:r>
                <a:r>
                  <a:rPr kumimoji="1" lang="zh-CN" altLang="en-US" sz="2000" b="0">
                    <a:latin typeface="Times New Roman" pitchFamily="18" charset="0"/>
                  </a:rPr>
                  <a:t>位</a:t>
                </a:r>
                <a:r>
                  <a:rPr kumimoji="1" lang="en-US" altLang="zh-CN" sz="2000" b="0">
                    <a:latin typeface="Times New Roman" pitchFamily="18" charset="0"/>
                  </a:rPr>
                  <a:t>8</a:t>
                </a:r>
                <a:r>
                  <a:rPr kumimoji="1" lang="zh-CN" altLang="en-US" sz="2000" b="0">
                    <a:latin typeface="Times New Roman" pitchFamily="18" charset="0"/>
                  </a:rPr>
                  <a:t>进制数代表的字符</a:t>
                </a:r>
                <a:endParaRPr kumimoji="1" lang="zh-CN" altLang="en-US" sz="4000" b="0">
                  <a:latin typeface="Times New Roman" pitchFamily="18" charset="0"/>
                </a:endParaRPr>
              </a:p>
            </p:txBody>
          </p:sp>
          <p:sp>
            <p:nvSpPr>
              <p:cNvPr id="486438" name="Text Box 38"/>
              <p:cNvSpPr txBox="1">
                <a:spLocks noChangeArrowheads="1"/>
              </p:cNvSpPr>
              <p:nvPr/>
            </p:nvSpPr>
            <p:spPr bwMode="auto">
              <a:xfrm>
                <a:off x="4156" y="2227"/>
                <a:ext cx="749"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0">
                    <a:latin typeface="Times New Roman" pitchFamily="18" charset="0"/>
                  </a:rPr>
                  <a:t>水平制表</a:t>
                </a:r>
                <a:endParaRPr kumimoji="1" lang="zh-CN" altLang="en-US" sz="4000" b="0">
                  <a:latin typeface="Times New Roman" pitchFamily="18" charset="0"/>
                </a:endParaRPr>
              </a:p>
            </p:txBody>
          </p:sp>
          <p:sp>
            <p:nvSpPr>
              <p:cNvPr id="486439" name="Text Box 39"/>
              <p:cNvSpPr txBox="1">
                <a:spLocks noChangeArrowheads="1"/>
              </p:cNvSpPr>
              <p:nvPr/>
            </p:nvSpPr>
            <p:spPr bwMode="auto">
              <a:xfrm>
                <a:off x="4315" y="2500"/>
                <a:ext cx="432"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0">
                    <a:latin typeface="Times New Roman" pitchFamily="18" charset="0"/>
                  </a:rPr>
                  <a:t>退格</a:t>
                </a:r>
                <a:endParaRPr kumimoji="1" lang="zh-CN" altLang="en-US" sz="4000" b="0">
                  <a:latin typeface="Times New Roman" pitchFamily="18" charset="0"/>
                </a:endParaRPr>
              </a:p>
            </p:txBody>
          </p:sp>
          <p:sp>
            <p:nvSpPr>
              <p:cNvPr id="486440" name="Text Box 40"/>
              <p:cNvSpPr txBox="1">
                <a:spLocks noChangeArrowheads="1"/>
              </p:cNvSpPr>
              <p:nvPr/>
            </p:nvSpPr>
            <p:spPr bwMode="auto">
              <a:xfrm>
                <a:off x="4315" y="2816"/>
                <a:ext cx="432" cy="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0">
                    <a:latin typeface="Times New Roman" pitchFamily="18" charset="0"/>
                  </a:rPr>
                  <a:t>换页</a:t>
                </a:r>
                <a:endParaRPr kumimoji="1" lang="zh-CN" altLang="en-US" sz="4000" b="0">
                  <a:latin typeface="Times New Roman" pitchFamily="18" charset="0"/>
                </a:endParaRPr>
              </a:p>
            </p:txBody>
          </p:sp>
          <p:sp>
            <p:nvSpPr>
              <p:cNvPr id="486441" name="Text Box 41"/>
              <p:cNvSpPr txBox="1">
                <a:spLocks noChangeArrowheads="1"/>
              </p:cNvSpPr>
              <p:nvPr/>
            </p:nvSpPr>
            <p:spPr bwMode="auto">
              <a:xfrm>
                <a:off x="4315" y="3109"/>
                <a:ext cx="590"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0">
                    <a:latin typeface="Times New Roman" pitchFamily="18" charset="0"/>
                  </a:rPr>
                  <a:t>反斜线</a:t>
                </a:r>
                <a:endParaRPr kumimoji="1" lang="zh-CN" altLang="en-US" sz="4000" b="0">
                  <a:latin typeface="Times New Roman" pitchFamily="18" charset="0"/>
                </a:endParaRPr>
              </a:p>
            </p:txBody>
          </p:sp>
          <p:sp>
            <p:nvSpPr>
              <p:cNvPr id="486442" name="Text Box 42"/>
              <p:cNvSpPr txBox="1">
                <a:spLocks noChangeArrowheads="1"/>
              </p:cNvSpPr>
              <p:nvPr/>
            </p:nvSpPr>
            <p:spPr bwMode="auto">
              <a:xfrm>
                <a:off x="4315" y="3403"/>
                <a:ext cx="590"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0">
                    <a:latin typeface="Times New Roman" pitchFamily="18" charset="0"/>
                  </a:rPr>
                  <a:t>双引号</a:t>
                </a:r>
                <a:endParaRPr kumimoji="1" lang="zh-CN" altLang="en-US" sz="4000" b="0">
                  <a:latin typeface="Times New Roman" pitchFamily="18" charset="0"/>
                </a:endParaRPr>
              </a:p>
            </p:txBody>
          </p:sp>
          <p:sp>
            <p:nvSpPr>
              <p:cNvPr id="486443" name="Text Box 43"/>
              <p:cNvSpPr txBox="1">
                <a:spLocks noChangeArrowheads="1"/>
              </p:cNvSpPr>
              <p:nvPr/>
            </p:nvSpPr>
            <p:spPr bwMode="auto">
              <a:xfrm>
                <a:off x="3646" y="3653"/>
                <a:ext cx="1779"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latin typeface="Times New Roman" pitchFamily="18" charset="0"/>
                  </a:rPr>
                  <a:t>2</a:t>
                </a:r>
                <a:r>
                  <a:rPr kumimoji="1" lang="zh-CN" altLang="en-US" sz="2000" b="0">
                    <a:latin typeface="Times New Roman" pitchFamily="18" charset="0"/>
                  </a:rPr>
                  <a:t>位</a:t>
                </a:r>
                <a:r>
                  <a:rPr kumimoji="1" lang="en-US" altLang="zh-CN" sz="2000" b="0">
                    <a:latin typeface="Times New Roman" pitchFamily="18" charset="0"/>
                  </a:rPr>
                  <a:t>16</a:t>
                </a:r>
                <a:r>
                  <a:rPr kumimoji="1" lang="zh-CN" altLang="en-US" sz="2000" b="0">
                    <a:latin typeface="Times New Roman" pitchFamily="18" charset="0"/>
                  </a:rPr>
                  <a:t>进制数代表的字符</a:t>
                </a:r>
                <a:endParaRPr kumimoji="1" lang="zh-CN" altLang="en-US" sz="4000" b="0">
                  <a:latin typeface="Times New Roman" pitchFamily="18" charset="0"/>
                </a:endParaRPr>
              </a:p>
            </p:txBody>
          </p:sp>
        </p:grpSp>
        <p:sp>
          <p:nvSpPr>
            <p:cNvPr id="486444" name="Line 44"/>
            <p:cNvSpPr>
              <a:spLocks noChangeShapeType="1"/>
            </p:cNvSpPr>
            <p:nvPr/>
          </p:nvSpPr>
          <p:spPr bwMode="auto">
            <a:xfrm>
              <a:off x="2903" y="2508"/>
              <a:ext cx="0" cy="207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6445" name="Line 45"/>
            <p:cNvSpPr>
              <a:spLocks noChangeShapeType="1"/>
            </p:cNvSpPr>
            <p:nvPr/>
          </p:nvSpPr>
          <p:spPr bwMode="auto">
            <a:xfrm>
              <a:off x="1204" y="2508"/>
              <a:ext cx="0" cy="207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6446" name="Line 46"/>
            <p:cNvSpPr>
              <a:spLocks noChangeShapeType="1"/>
            </p:cNvSpPr>
            <p:nvPr/>
          </p:nvSpPr>
          <p:spPr bwMode="auto">
            <a:xfrm>
              <a:off x="3793" y="2508"/>
              <a:ext cx="0" cy="207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6447" name="Line 47"/>
            <p:cNvSpPr>
              <a:spLocks noChangeShapeType="1"/>
            </p:cNvSpPr>
            <p:nvPr/>
          </p:nvSpPr>
          <p:spPr bwMode="auto">
            <a:xfrm>
              <a:off x="324" y="2820"/>
              <a:ext cx="541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6448" name="Line 48"/>
            <p:cNvSpPr>
              <a:spLocks noChangeShapeType="1"/>
            </p:cNvSpPr>
            <p:nvPr/>
          </p:nvSpPr>
          <p:spPr bwMode="auto">
            <a:xfrm>
              <a:off x="324" y="3113"/>
              <a:ext cx="541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6449" name="Line 49"/>
            <p:cNvSpPr>
              <a:spLocks noChangeShapeType="1"/>
            </p:cNvSpPr>
            <p:nvPr/>
          </p:nvSpPr>
          <p:spPr bwMode="auto">
            <a:xfrm>
              <a:off x="324" y="3407"/>
              <a:ext cx="541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6450" name="Line 50"/>
            <p:cNvSpPr>
              <a:spLocks noChangeShapeType="1"/>
            </p:cNvSpPr>
            <p:nvPr/>
          </p:nvSpPr>
          <p:spPr bwMode="auto">
            <a:xfrm>
              <a:off x="324" y="3701"/>
              <a:ext cx="541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6451" name="Line 51"/>
            <p:cNvSpPr>
              <a:spLocks noChangeShapeType="1"/>
            </p:cNvSpPr>
            <p:nvPr/>
          </p:nvSpPr>
          <p:spPr bwMode="auto">
            <a:xfrm>
              <a:off x="324" y="3995"/>
              <a:ext cx="541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6452" name="Line 52"/>
            <p:cNvSpPr>
              <a:spLocks noChangeShapeType="1"/>
            </p:cNvSpPr>
            <p:nvPr/>
          </p:nvSpPr>
          <p:spPr bwMode="auto">
            <a:xfrm>
              <a:off x="324" y="4289"/>
              <a:ext cx="541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6453" name="Text Box 53"/>
          <p:cNvSpPr txBox="1">
            <a:spLocks noChangeArrowheads="1"/>
          </p:cNvSpPr>
          <p:nvPr/>
        </p:nvSpPr>
        <p:spPr bwMode="auto">
          <a:xfrm>
            <a:off x="1763713" y="3284538"/>
            <a:ext cx="6407150" cy="1225550"/>
          </a:xfrm>
          <a:prstGeom prst="rect">
            <a:avLst/>
          </a:prstGeom>
          <a:solidFill>
            <a:schemeClr val="bg1"/>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zh-CN" altLang="en-US" sz="2400" b="0">
                <a:latin typeface="Times New Roman" pitchFamily="18" charset="0"/>
              </a:rPr>
              <a:t>如    ‘</a:t>
            </a:r>
            <a:r>
              <a:rPr kumimoji="1" lang="en-US" altLang="zh-CN" sz="2400" b="0">
                <a:latin typeface="Times New Roman" pitchFamily="18" charset="0"/>
              </a:rPr>
              <a:t>\101’   -----------‘A’      ‘\012’    -----------’\n’</a:t>
            </a:r>
          </a:p>
          <a:p>
            <a:pPr algn="l" eaLnBrk="0" hangingPunct="0"/>
            <a:r>
              <a:rPr kumimoji="1" lang="en-US" altLang="zh-CN" sz="2400" b="0">
                <a:latin typeface="Times New Roman" pitchFamily="18" charset="0"/>
              </a:rPr>
              <a:t>        ‘\376’  -----------’</a:t>
            </a:r>
            <a:r>
              <a:rPr kumimoji="1" lang="en-US" altLang="zh-CN" sz="2400" b="0">
                <a:latin typeface="Times New Roman" pitchFamily="18" charset="0"/>
                <a:sym typeface="Webdings" pitchFamily="18" charset="2"/>
              </a:rPr>
              <a:t>’      ‘\x61’   -----------’a’</a:t>
            </a:r>
          </a:p>
          <a:p>
            <a:pPr algn="l" eaLnBrk="0" hangingPunct="0"/>
            <a:r>
              <a:rPr kumimoji="1" lang="en-US" altLang="zh-CN" sz="2400" b="0">
                <a:latin typeface="Times New Roman" pitchFamily="18" charset="0"/>
                <a:sym typeface="Webdings" pitchFamily="18" charset="2"/>
              </a:rPr>
              <a:t>        ‘\60’   -----------’0’         ‘\483’  ----------(</a:t>
            </a:r>
            <a:r>
              <a:rPr kumimoji="1" lang="en-US" altLang="zh-CN" sz="2400" b="0">
                <a:solidFill>
                  <a:srgbClr val="FF3300"/>
                </a:solidFill>
                <a:latin typeface="Times New Roman" pitchFamily="18" charset="0"/>
                <a:sym typeface="Symbol" pitchFamily="18" charset="2"/>
              </a:rPr>
              <a:t></a:t>
            </a:r>
            <a:r>
              <a:rPr kumimoji="1" lang="en-US" altLang="zh-CN" sz="2400" b="0">
                <a:latin typeface="Times New Roman" pitchFamily="18" charset="0"/>
                <a:sym typeface="Webdings" pitchFamily="18" charset="2"/>
              </a:rPr>
              <a:t>)</a:t>
            </a:r>
          </a:p>
        </p:txBody>
      </p:sp>
      <p:sp>
        <p:nvSpPr>
          <p:cNvPr id="486454" name="Text Box 54"/>
          <p:cNvSpPr txBox="1">
            <a:spLocks noChangeArrowheads="1"/>
          </p:cNvSpPr>
          <p:nvPr/>
        </p:nvSpPr>
        <p:spPr bwMode="auto">
          <a:xfrm>
            <a:off x="2501900" y="3475038"/>
            <a:ext cx="4900613" cy="860425"/>
          </a:xfrm>
          <a:prstGeom prst="rect">
            <a:avLst/>
          </a:prstGeom>
          <a:solidFill>
            <a:schemeClr val="bg1"/>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zh-CN" altLang="en-US" sz="2400" b="0">
                <a:latin typeface="Times New Roman" pitchFamily="18" charset="0"/>
                <a:ea typeface="隶书" pitchFamily="49" charset="-122"/>
              </a:rPr>
              <a:t>例</a:t>
            </a:r>
            <a:r>
              <a:rPr kumimoji="1" lang="en-US" altLang="zh-CN" sz="2400" b="0">
                <a:latin typeface="Times New Roman" pitchFamily="18" charset="0"/>
                <a:ea typeface="隶书" pitchFamily="49" charset="-122"/>
              </a:rPr>
              <a:t>:</a:t>
            </a:r>
          </a:p>
          <a:p>
            <a:pPr algn="l" eaLnBrk="0" hangingPunct="0"/>
            <a:r>
              <a:rPr kumimoji="1" lang="en-US" altLang="zh-CN" sz="2400" b="0">
                <a:latin typeface="Times New Roman" pitchFamily="18" charset="0"/>
              </a:rPr>
              <a:t>‘A’-------’\101’-------’\x41’--------65   </a:t>
            </a:r>
          </a:p>
        </p:txBody>
      </p:sp>
      <p:sp>
        <p:nvSpPr>
          <p:cNvPr id="486462" name="Rectangle 62"/>
          <p:cNvSpPr>
            <a:spLocks noChangeArrowheads="1"/>
          </p:cNvSpPr>
          <p:nvPr/>
        </p:nvSpPr>
        <p:spPr bwMode="auto">
          <a:xfrm>
            <a:off x="152400"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4400">
                <a:solidFill>
                  <a:schemeClr val="bg1"/>
                </a:solidFill>
              </a:rPr>
              <a:t>3.</a:t>
            </a:r>
            <a:r>
              <a:rPr lang="zh-CN" altLang="en-US" sz="4400">
                <a:solidFill>
                  <a:schemeClr val="bg1"/>
                </a:solidFill>
              </a:rPr>
              <a:t>字符型数据和字符串常量 </a:t>
            </a:r>
          </a:p>
        </p:txBody>
      </p:sp>
    </p:spTree>
    <p:extLst>
      <p:ext uri="{BB962C8B-B14F-4D97-AF65-F5344CB8AC3E}">
        <p14:creationId xmlns:p14="http://schemas.microsoft.com/office/powerpoint/2010/main" val="3183881225"/>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6403"/>
                                        </p:tgtEl>
                                        <p:attrNameLst>
                                          <p:attrName>style.visibility</p:attrName>
                                        </p:attrNameLst>
                                      </p:cBhvr>
                                      <p:to>
                                        <p:strVal val="visible"/>
                                      </p:to>
                                    </p:set>
                                    <p:anim calcmode="lin" valueType="num">
                                      <p:cBhvr additive="base">
                                        <p:cTn id="7" dur="500" fill="hold"/>
                                        <p:tgtEl>
                                          <p:spTgt spid="486403"/>
                                        </p:tgtEl>
                                        <p:attrNameLst>
                                          <p:attrName>ppt_x</p:attrName>
                                        </p:attrNameLst>
                                      </p:cBhvr>
                                      <p:tavLst>
                                        <p:tav tm="0">
                                          <p:val>
                                            <p:strVal val="0-#ppt_w/2"/>
                                          </p:val>
                                        </p:tav>
                                        <p:tav tm="100000">
                                          <p:val>
                                            <p:strVal val="#ppt_x"/>
                                          </p:val>
                                        </p:tav>
                                      </p:tavLst>
                                    </p:anim>
                                    <p:anim calcmode="lin" valueType="num">
                                      <p:cBhvr additive="base">
                                        <p:cTn id="8" dur="500" fill="hold"/>
                                        <p:tgtEl>
                                          <p:spTgt spid="4864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86404"/>
                                        </p:tgtEl>
                                        <p:attrNameLst>
                                          <p:attrName>style.visibility</p:attrName>
                                        </p:attrNameLst>
                                      </p:cBhvr>
                                      <p:to>
                                        <p:strVal val="visible"/>
                                      </p:to>
                                    </p:set>
                                    <p:animEffect transition="in" filter="blinds(horizontal)">
                                      <p:cBhvr>
                                        <p:cTn id="13" dur="500"/>
                                        <p:tgtEl>
                                          <p:spTgt spid="48640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486406"/>
                                        </p:tgtEl>
                                        <p:attrNameLst>
                                          <p:attrName>style.visibility</p:attrName>
                                        </p:attrNameLst>
                                      </p:cBhvr>
                                      <p:to>
                                        <p:strVal val="visible"/>
                                      </p:to>
                                    </p:set>
                                    <p:animEffect transition="in" filter="box(out)">
                                      <p:cBhvr>
                                        <p:cTn id="18" dur="500"/>
                                        <p:tgtEl>
                                          <p:spTgt spid="486406"/>
                                        </p:tgtEl>
                                      </p:cBhvr>
                                    </p:animEffect>
                                  </p:childTnLst>
                                  <p:subTnLst>
                                    <p:set>
                                      <p:cBhvr override="childStyle">
                                        <p:cTn dur="1" fill="hold" display="0" masterRel="nextClick" afterEffect="1"/>
                                        <p:tgtEl>
                                          <p:spTgt spid="486406"/>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86407"/>
                                        </p:tgtEl>
                                        <p:attrNameLst>
                                          <p:attrName>style.visibility</p:attrName>
                                        </p:attrNameLst>
                                      </p:cBhvr>
                                      <p:to>
                                        <p:strVal val="visible"/>
                                      </p:to>
                                    </p:set>
                                    <p:animEffect transition="in" filter="blinds(horizontal)">
                                      <p:cBhvr>
                                        <p:cTn id="23" dur="500"/>
                                        <p:tgtEl>
                                          <p:spTgt spid="486407"/>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486408"/>
                                        </p:tgtEl>
                                        <p:attrNameLst>
                                          <p:attrName>style.visibility</p:attrName>
                                        </p:attrNameLst>
                                      </p:cBhvr>
                                      <p:to>
                                        <p:strVal val="visible"/>
                                      </p:to>
                                    </p:set>
                                    <p:animEffect transition="in" filter="box(out)">
                                      <p:cBhvr>
                                        <p:cTn id="28" dur="500"/>
                                        <p:tgtEl>
                                          <p:spTgt spid="486408"/>
                                        </p:tgtEl>
                                      </p:cBhvr>
                                    </p:animEffect>
                                  </p:childTnLst>
                                  <p:subTnLst>
                                    <p:set>
                                      <p:cBhvr override="childStyle">
                                        <p:cTn dur="1" fill="hold" display="0" masterRel="nextClick" afterEffect="1"/>
                                        <p:tgtEl>
                                          <p:spTgt spid="486408"/>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86409"/>
                                        </p:tgtEl>
                                        <p:attrNameLst>
                                          <p:attrName>style.visibility</p:attrName>
                                        </p:attrNameLst>
                                      </p:cBhvr>
                                      <p:to>
                                        <p:strVal val="visible"/>
                                      </p:to>
                                    </p:set>
                                    <p:animEffect transition="in" filter="blinds(horizontal)">
                                      <p:cBhvr>
                                        <p:cTn id="33" dur="500"/>
                                        <p:tgtEl>
                                          <p:spTgt spid="486409"/>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486410"/>
                                        </p:tgtEl>
                                        <p:attrNameLst>
                                          <p:attrName>style.visibility</p:attrName>
                                        </p:attrNameLst>
                                      </p:cBhvr>
                                      <p:to>
                                        <p:strVal val="visible"/>
                                      </p:to>
                                    </p:set>
                                    <p:animEffect transition="in" filter="box(out)">
                                      <p:cBhvr>
                                        <p:cTn id="38" dur="500"/>
                                        <p:tgtEl>
                                          <p:spTgt spid="486410"/>
                                        </p:tgtEl>
                                      </p:cBhvr>
                                    </p:animEffect>
                                  </p:childTnLst>
                                  <p:subTnLst>
                                    <p:set>
                                      <p:cBhvr override="childStyle">
                                        <p:cTn dur="1" fill="hold" display="0" masterRel="nextClick" afterEffect="1"/>
                                        <p:tgtEl>
                                          <p:spTgt spid="486410"/>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486453"/>
                                        </p:tgtEl>
                                        <p:attrNameLst>
                                          <p:attrName>style.visibility</p:attrName>
                                        </p:attrNameLst>
                                      </p:cBhvr>
                                      <p:to>
                                        <p:strVal val="visible"/>
                                      </p:to>
                                    </p:set>
                                    <p:animEffect transition="in" filter="box(out)">
                                      <p:cBhvr>
                                        <p:cTn id="43" dur="500"/>
                                        <p:tgtEl>
                                          <p:spTgt spid="486453"/>
                                        </p:tgtEl>
                                      </p:cBhvr>
                                    </p:animEffect>
                                  </p:childTnLst>
                                  <p:subTnLst>
                                    <p:set>
                                      <p:cBhvr override="childStyle">
                                        <p:cTn dur="1" fill="hold" display="0" masterRel="nextClick" afterEffect="1"/>
                                        <p:tgtEl>
                                          <p:spTgt spid="486453"/>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486454"/>
                                        </p:tgtEl>
                                        <p:attrNameLst>
                                          <p:attrName>style.visibility</p:attrName>
                                        </p:attrNameLst>
                                      </p:cBhvr>
                                      <p:to>
                                        <p:strVal val="visible"/>
                                      </p:to>
                                    </p:set>
                                    <p:animEffect transition="in" filter="box(out)">
                                      <p:cBhvr>
                                        <p:cTn id="48" dur="500"/>
                                        <p:tgtEl>
                                          <p:spTgt spid="486454"/>
                                        </p:tgtEl>
                                      </p:cBhvr>
                                    </p:animEffect>
                                  </p:childTnLst>
                                  <p:subTnLst>
                                    <p:set>
                                      <p:cBhvr override="childStyle">
                                        <p:cTn dur="1" fill="hold" display="0" masterRel="nextClick" afterEffect="1"/>
                                        <p:tgtEl>
                                          <p:spTgt spid="486454"/>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p:bldP spid="486404" grpId="0"/>
      <p:bldP spid="486406" grpId="0" animBg="1" autoUpdateAnimBg="0"/>
      <p:bldP spid="486407" grpId="0"/>
      <p:bldP spid="486408" grpId="0" animBg="1" autoUpdateAnimBg="0"/>
      <p:bldP spid="486409" grpId="0"/>
      <p:bldP spid="486453" grpId="0" animBg="1" autoUpdateAnimBg="0"/>
      <p:bldP spid="48645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611188" y="333375"/>
            <a:ext cx="3429000" cy="609600"/>
          </a:xfrm>
        </p:spPr>
        <p:txBody>
          <a:bodyPr/>
          <a:lstStyle/>
          <a:p>
            <a:pPr algn="r"/>
            <a:r>
              <a:rPr lang="zh-CN" altLang="en-US">
                <a:latin typeface="宋体" pitchFamily="2" charset="-122"/>
              </a:rPr>
              <a:t>字符常量 </a:t>
            </a:r>
            <a:endParaRPr lang="zh-CN" altLang="en-US"/>
          </a:p>
        </p:txBody>
      </p:sp>
      <p:sp>
        <p:nvSpPr>
          <p:cNvPr id="481283" name="Rectangle 3"/>
          <p:cNvSpPr>
            <a:spLocks noGrp="1" noChangeArrowheads="1"/>
          </p:cNvSpPr>
          <p:nvPr>
            <p:ph type="body" idx="1"/>
          </p:nvPr>
        </p:nvSpPr>
        <p:spPr>
          <a:xfrm>
            <a:off x="395288" y="1484313"/>
            <a:ext cx="7777162" cy="3810000"/>
          </a:xfrm>
        </p:spPr>
        <p:txBody>
          <a:bodyPr/>
          <a:lstStyle/>
          <a:p>
            <a:pPr marL="0" indent="0" algn="just">
              <a:buFont typeface="Wingdings" pitchFamily="2" charset="2"/>
              <a:buNone/>
            </a:pPr>
            <a:r>
              <a:rPr lang="zh-CN" altLang="en-US"/>
              <a:t> </a:t>
            </a:r>
            <a:r>
              <a:rPr lang="en-US" altLang="zh-CN"/>
              <a:t>'a'   'z'   'A'   'Z'   '0'  '9'  ' '   '\n'</a:t>
            </a:r>
          </a:p>
          <a:p>
            <a:pPr marL="0" indent="0" algn="just">
              <a:buFont typeface="Wingdings" pitchFamily="2" charset="2"/>
              <a:buNone/>
            </a:pPr>
            <a:r>
              <a:rPr lang="en-US" altLang="zh-CN"/>
              <a:t>ASCII</a:t>
            </a:r>
            <a:r>
              <a:rPr lang="zh-CN" altLang="en-US"/>
              <a:t>字符集：列出所有可用的字符</a:t>
            </a:r>
          </a:p>
          <a:p>
            <a:pPr marL="179388" lvl="1" indent="0" algn="just">
              <a:buFont typeface="Wingdings" pitchFamily="2" charset="2"/>
              <a:buNone/>
            </a:pPr>
            <a:r>
              <a:rPr lang="zh-CN" altLang="en-US"/>
              <a:t>每个字符：惟一的次序值（ </a:t>
            </a:r>
            <a:r>
              <a:rPr lang="en-US" altLang="zh-CN"/>
              <a:t>ASCII </a:t>
            </a:r>
            <a:r>
              <a:rPr lang="zh-CN" altLang="en-US"/>
              <a:t>码）</a:t>
            </a:r>
          </a:p>
          <a:p>
            <a:pPr marL="358775" lvl="2" indent="0" algn="just">
              <a:buFont typeface="Wingdings" pitchFamily="2" charset="2"/>
              <a:buNone/>
            </a:pPr>
            <a:endParaRPr lang="zh-CN" altLang="en-US"/>
          </a:p>
          <a:p>
            <a:pPr marL="358775" lvl="2" indent="0">
              <a:buFont typeface="Wingdings" pitchFamily="2" charset="2"/>
              <a:buNone/>
            </a:pPr>
            <a:r>
              <a:rPr lang="zh-CN" altLang="en-US"/>
              <a:t>空格</a:t>
            </a:r>
            <a:r>
              <a:rPr lang="en-US" altLang="zh-CN"/>
              <a:t>&lt;'0'-'9‘&lt;'A'-'Z‘&lt;'a'-'z'</a:t>
            </a:r>
          </a:p>
        </p:txBody>
      </p:sp>
      <p:pic>
        <p:nvPicPr>
          <p:cNvPr id="481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763" y="3203575"/>
            <a:ext cx="4643437" cy="336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2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3068638"/>
            <a:ext cx="4716462" cy="350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286" name="Rectangle 6"/>
          <p:cNvSpPr>
            <a:spLocks noChangeArrowheads="1"/>
          </p:cNvSpPr>
          <p:nvPr/>
        </p:nvSpPr>
        <p:spPr bwMode="auto">
          <a:xfrm>
            <a:off x="592138" y="5343525"/>
            <a:ext cx="2395537" cy="822325"/>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4000"/>
              </a:lnSpc>
              <a:spcBef>
                <a:spcPct val="20000"/>
              </a:spcBef>
              <a:buClr>
                <a:srgbClr val="33CCCC"/>
              </a:buClr>
              <a:buSzPct val="110000"/>
            </a:pPr>
            <a:r>
              <a:rPr kumimoji="1" lang="zh-CN" altLang="en-US" sz="2800"/>
              <a:t>区分数字 </a:t>
            </a:r>
            <a:r>
              <a:rPr kumimoji="1" lang="en-US" altLang="zh-CN" sz="2800"/>
              <a:t>1 </a:t>
            </a:r>
            <a:r>
              <a:rPr kumimoji="1" lang="zh-CN" altLang="en-US" sz="2800"/>
              <a:t>和数字字符 </a:t>
            </a:r>
            <a:r>
              <a:rPr kumimoji="1" lang="en-US" altLang="zh-CN" sz="2800"/>
              <a:t>'1'</a:t>
            </a:r>
          </a:p>
        </p:txBody>
      </p:sp>
    </p:spTree>
    <p:extLst>
      <p:ext uri="{BB962C8B-B14F-4D97-AF65-F5344CB8AC3E}">
        <p14:creationId xmlns:p14="http://schemas.microsoft.com/office/powerpoint/2010/main" val="30899671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1284"/>
                                        </p:tgtEl>
                                        <p:attrNameLst>
                                          <p:attrName>style.visibility</p:attrName>
                                        </p:attrNameLst>
                                      </p:cBhvr>
                                      <p:to>
                                        <p:strVal val="visible"/>
                                      </p:to>
                                    </p:set>
                                    <p:anim calcmode="lin" valueType="num">
                                      <p:cBhvr additive="base">
                                        <p:cTn id="7" dur="500" fill="hold"/>
                                        <p:tgtEl>
                                          <p:spTgt spid="481284"/>
                                        </p:tgtEl>
                                        <p:attrNameLst>
                                          <p:attrName>ppt_x</p:attrName>
                                        </p:attrNameLst>
                                      </p:cBhvr>
                                      <p:tavLst>
                                        <p:tav tm="0">
                                          <p:val>
                                            <p:strVal val="0-#ppt_w/2"/>
                                          </p:val>
                                        </p:tav>
                                        <p:tav tm="100000">
                                          <p:val>
                                            <p:strVal val="#ppt_x"/>
                                          </p:val>
                                        </p:tav>
                                      </p:tavLst>
                                    </p:anim>
                                    <p:anim calcmode="lin" valueType="num">
                                      <p:cBhvr additive="base">
                                        <p:cTn id="8" dur="500" fill="hold"/>
                                        <p:tgtEl>
                                          <p:spTgt spid="4812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286"/>
                                        </p:tgtEl>
                                        <p:attrNameLst>
                                          <p:attrName>style.visibility</p:attrName>
                                        </p:attrNameLst>
                                      </p:cBhvr>
                                      <p:to>
                                        <p:strVal val="visible"/>
                                      </p:to>
                                    </p:set>
                                    <p:anim calcmode="lin" valueType="num">
                                      <p:cBhvr additive="base">
                                        <p:cTn id="13" dur="500" fill="hold"/>
                                        <p:tgtEl>
                                          <p:spTgt spid="481286"/>
                                        </p:tgtEl>
                                        <p:attrNameLst>
                                          <p:attrName>ppt_x</p:attrName>
                                        </p:attrNameLst>
                                      </p:cBhvr>
                                      <p:tavLst>
                                        <p:tav tm="0">
                                          <p:val>
                                            <p:strVal val="0-#ppt_w/2"/>
                                          </p:val>
                                        </p:tav>
                                        <p:tav tm="100000">
                                          <p:val>
                                            <p:strVal val="#ppt_x"/>
                                          </p:val>
                                        </p:tav>
                                      </p:tavLst>
                                    </p:anim>
                                    <p:anim calcmode="lin" valueType="num">
                                      <p:cBhvr additive="base">
                                        <p:cTn id="14" dur="500" fill="hold"/>
                                        <p:tgtEl>
                                          <p:spTgt spid="4812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81285"/>
                                        </p:tgtEl>
                                        <p:attrNameLst>
                                          <p:attrName>style.visibility</p:attrName>
                                        </p:attrNameLst>
                                      </p:cBhvr>
                                      <p:to>
                                        <p:strVal val="visible"/>
                                      </p:to>
                                    </p:set>
                                    <p:anim calcmode="lin" valueType="num">
                                      <p:cBhvr additive="base">
                                        <p:cTn id="19" dur="500" fill="hold"/>
                                        <p:tgtEl>
                                          <p:spTgt spid="481285"/>
                                        </p:tgtEl>
                                        <p:attrNameLst>
                                          <p:attrName>ppt_x</p:attrName>
                                        </p:attrNameLst>
                                      </p:cBhvr>
                                      <p:tavLst>
                                        <p:tav tm="0">
                                          <p:val>
                                            <p:strVal val="0-#ppt_w/2"/>
                                          </p:val>
                                        </p:tav>
                                        <p:tav tm="100000">
                                          <p:val>
                                            <p:strVal val="#ppt_x"/>
                                          </p:val>
                                        </p:tav>
                                      </p:tavLst>
                                    </p:anim>
                                    <p:anim calcmode="lin" valueType="num">
                                      <p:cBhvr additive="base">
                                        <p:cTn id="20" dur="500" fill="hold"/>
                                        <p:tgtEl>
                                          <p:spTgt spid="4812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ChangeArrowheads="1"/>
          </p:cNvSpPr>
          <p:nvPr/>
        </p:nvSpPr>
        <p:spPr bwMode="auto">
          <a:xfrm>
            <a:off x="323850" y="558800"/>
            <a:ext cx="8208963" cy="1717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20000"/>
              </a:spcBef>
              <a:buClr>
                <a:schemeClr val="tx1"/>
              </a:buClr>
              <a:buSzPct val="80000"/>
              <a:buFont typeface="Wingdings" pitchFamily="2" charset="2"/>
              <a:buChar char="Ø"/>
            </a:pPr>
            <a:r>
              <a:rPr lang="zh-CN" altLang="en-US" sz="2800" b="0">
                <a:solidFill>
                  <a:srgbClr val="006600"/>
                </a:solidFill>
                <a:latin typeface="隶书" pitchFamily="49" charset="-122"/>
                <a:ea typeface="楷体_GB2312" pitchFamily="49" charset="-122"/>
              </a:rPr>
              <a:t>字符串常量</a:t>
            </a:r>
          </a:p>
          <a:p>
            <a:pPr marL="1143000" lvl="2" indent="-228600" algn="l">
              <a:spcBef>
                <a:spcPct val="20000"/>
              </a:spcBef>
              <a:buClr>
                <a:srgbClr val="FF3399"/>
              </a:buClr>
              <a:buSzPct val="65000"/>
              <a:buFont typeface="Wingdings" pitchFamily="2" charset="2"/>
              <a:buChar char="l"/>
            </a:pPr>
            <a:r>
              <a:rPr lang="zh-CN" altLang="en-US" sz="2800" b="0">
                <a:latin typeface="楷体_GB2312" pitchFamily="49" charset="-122"/>
                <a:ea typeface="楷体_GB2312" pitchFamily="49" charset="-122"/>
              </a:rPr>
              <a:t> </a:t>
            </a:r>
            <a:r>
              <a:rPr lang="zh-CN" altLang="en-US" sz="2800" b="0">
                <a:solidFill>
                  <a:srgbClr val="FF3399"/>
                </a:solidFill>
                <a:latin typeface="楷体_GB2312" pitchFamily="49" charset="-122"/>
                <a:ea typeface="楷体_GB2312" pitchFamily="49" charset="-122"/>
              </a:rPr>
              <a:t>定义：</a:t>
            </a:r>
            <a:r>
              <a:rPr lang="zh-CN" altLang="en-US" sz="2800" b="0">
                <a:latin typeface="楷体_GB2312" pitchFamily="49" charset="-122"/>
                <a:ea typeface="楷体_GB2312" pitchFamily="49" charset="-122"/>
              </a:rPr>
              <a:t>用双引号</a:t>
            </a:r>
            <a:r>
              <a:rPr lang="en-US" altLang="zh-CN" sz="2800" b="0">
                <a:latin typeface="楷体_GB2312" pitchFamily="49" charset="-122"/>
                <a:ea typeface="楷体_GB2312" pitchFamily="49" charset="-122"/>
              </a:rPr>
              <a:t>(</a:t>
            </a:r>
            <a:r>
              <a:rPr lang="en-US" altLang="zh-CN" sz="2800" b="0">
                <a:latin typeface="Arial"/>
                <a:ea typeface="楷体_GB2312" pitchFamily="49" charset="-122"/>
              </a:rPr>
              <a:t>“”</a:t>
            </a:r>
            <a:r>
              <a:rPr lang="en-US" altLang="zh-CN" sz="2800" b="0">
                <a:latin typeface="楷体_GB2312" pitchFamily="49" charset="-122"/>
                <a:ea typeface="楷体_GB2312" pitchFamily="49" charset="-122"/>
              </a:rPr>
              <a:t>)</a:t>
            </a:r>
            <a:r>
              <a:rPr lang="zh-CN" altLang="en-US" sz="2800" b="0">
                <a:latin typeface="楷体_GB2312" pitchFamily="49" charset="-122"/>
                <a:ea typeface="楷体_GB2312" pitchFamily="49" charset="-122"/>
              </a:rPr>
              <a:t>括起来的字符序列</a:t>
            </a:r>
          </a:p>
          <a:p>
            <a:pPr marL="1143000" lvl="2" indent="-228600" algn="l">
              <a:spcBef>
                <a:spcPct val="20000"/>
              </a:spcBef>
              <a:buClr>
                <a:srgbClr val="FF3399"/>
              </a:buClr>
              <a:buSzPct val="65000"/>
              <a:buFont typeface="Wingdings" pitchFamily="2" charset="2"/>
              <a:buChar char="l"/>
            </a:pPr>
            <a:r>
              <a:rPr lang="zh-CN" altLang="en-US" sz="2800" b="0">
                <a:latin typeface="楷体_GB2312" pitchFamily="49" charset="-122"/>
                <a:ea typeface="楷体_GB2312" pitchFamily="49" charset="-122"/>
              </a:rPr>
              <a:t> </a:t>
            </a:r>
            <a:r>
              <a:rPr lang="zh-CN" altLang="en-US" sz="2800" b="0">
                <a:solidFill>
                  <a:srgbClr val="FF3399"/>
                </a:solidFill>
                <a:latin typeface="楷体_GB2312" pitchFamily="49" charset="-122"/>
                <a:ea typeface="楷体_GB2312" pitchFamily="49" charset="-122"/>
              </a:rPr>
              <a:t>存储：</a:t>
            </a:r>
            <a:r>
              <a:rPr lang="zh-CN" altLang="zh-CN" sz="2800" b="0">
                <a:latin typeface="楷体_GB2312" pitchFamily="49" charset="-122"/>
                <a:ea typeface="楷体_GB2312" pitchFamily="49" charset="-122"/>
              </a:rPr>
              <a:t>每个字符串尾</a:t>
            </a:r>
            <a:r>
              <a:rPr lang="zh-CN" altLang="zh-CN" sz="2800" b="0">
                <a:solidFill>
                  <a:srgbClr val="3333FF"/>
                </a:solidFill>
                <a:latin typeface="楷体_GB2312" pitchFamily="49" charset="-122"/>
                <a:ea typeface="楷体_GB2312" pitchFamily="49" charset="-122"/>
              </a:rPr>
              <a:t>自动</a:t>
            </a:r>
            <a:r>
              <a:rPr lang="zh-CN" altLang="zh-CN" sz="2800" b="0">
                <a:latin typeface="楷体_GB2312" pitchFamily="49" charset="-122"/>
                <a:ea typeface="楷体_GB2312" pitchFamily="49" charset="-122"/>
              </a:rPr>
              <a:t>加一个 </a:t>
            </a:r>
            <a:r>
              <a:rPr lang="zh-CN" altLang="zh-CN" sz="2800" b="0">
                <a:latin typeface="Arial"/>
                <a:ea typeface="楷体_GB2312" pitchFamily="49" charset="-122"/>
              </a:rPr>
              <a:t>‘</a:t>
            </a:r>
            <a:r>
              <a:rPr lang="zh-CN" altLang="zh-CN" sz="2800" b="0">
                <a:latin typeface="楷体_GB2312" pitchFamily="49" charset="-122"/>
                <a:ea typeface="楷体_GB2312" pitchFamily="49" charset="-122"/>
              </a:rPr>
              <a:t>\0</a:t>
            </a:r>
            <a:r>
              <a:rPr lang="zh-CN" altLang="zh-CN" sz="2800" b="0">
                <a:latin typeface="Arial"/>
                <a:ea typeface="楷体_GB2312" pitchFamily="49" charset="-122"/>
              </a:rPr>
              <a:t>’</a:t>
            </a:r>
            <a:r>
              <a:rPr lang="zh-CN" altLang="zh-CN" sz="2800" b="0">
                <a:latin typeface="楷体_GB2312" pitchFamily="49" charset="-122"/>
                <a:ea typeface="楷体_GB2312" pitchFamily="49" charset="-122"/>
              </a:rPr>
              <a:t> 作为字符串结束标志</a:t>
            </a:r>
          </a:p>
        </p:txBody>
      </p:sp>
      <p:sp>
        <p:nvSpPr>
          <p:cNvPr id="482307" name="Text Box 3"/>
          <p:cNvSpPr txBox="1">
            <a:spLocks noChangeArrowheads="1"/>
          </p:cNvSpPr>
          <p:nvPr/>
        </p:nvSpPr>
        <p:spPr bwMode="auto">
          <a:xfrm>
            <a:off x="1157288" y="2420938"/>
            <a:ext cx="4171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a:solidFill>
                  <a:srgbClr val="CC3300"/>
                </a:solidFill>
                <a:effectLst>
                  <a:outerShdw blurRad="38100" dist="38100" dir="2700000" algn="tl">
                    <a:srgbClr val="C0C0C0"/>
                  </a:outerShdw>
                </a:effectLst>
                <a:latin typeface="楷体_GB2312" pitchFamily="49" charset="-122"/>
                <a:ea typeface="楷体_GB2312" pitchFamily="49" charset="-122"/>
              </a:rPr>
              <a:t>例</a:t>
            </a:r>
            <a:r>
              <a:rPr kumimoji="1" lang="en-US" altLang="zh-CN" sz="2400">
                <a:solidFill>
                  <a:srgbClr val="CC3300"/>
                </a:solidFill>
                <a:effectLst>
                  <a:outerShdw blurRad="38100" dist="38100" dir="2700000" algn="tl">
                    <a:srgbClr val="C0C0C0"/>
                  </a:outerShdw>
                </a:effectLst>
                <a:latin typeface="楷体_GB2312" pitchFamily="49" charset="-122"/>
                <a:ea typeface="楷体_GB2312" pitchFamily="49" charset="-122"/>
              </a:rPr>
              <a:t>1: </a:t>
            </a:r>
            <a:r>
              <a:rPr kumimoji="1" lang="zh-CN" altLang="en-US" sz="2400">
                <a:solidFill>
                  <a:srgbClr val="CC3300"/>
                </a:solidFill>
                <a:effectLst>
                  <a:outerShdw blurRad="38100" dist="38100" dir="2700000" algn="tl">
                    <a:srgbClr val="C0C0C0"/>
                  </a:outerShdw>
                </a:effectLst>
                <a:latin typeface="楷体_GB2312" pitchFamily="49" charset="-122"/>
                <a:ea typeface="楷体_GB2312" pitchFamily="49" charset="-122"/>
              </a:rPr>
              <a:t>字符串</a:t>
            </a:r>
            <a:r>
              <a:rPr kumimoji="1" lang="zh-CN" altLang="en-US" sz="2400">
                <a:solidFill>
                  <a:srgbClr val="CC3300"/>
                </a:solidFill>
                <a:effectLst>
                  <a:outerShdw blurRad="38100" dist="38100" dir="2700000" algn="tl">
                    <a:srgbClr val="C0C0C0"/>
                  </a:outerShdw>
                </a:effectLst>
                <a:latin typeface="Times New Roman"/>
                <a:ea typeface="楷体_GB2312" pitchFamily="49" charset="-122"/>
              </a:rPr>
              <a:t>“</a:t>
            </a:r>
            <a:r>
              <a:rPr kumimoji="1" lang="en-US" altLang="zh-CN" sz="2400">
                <a:solidFill>
                  <a:srgbClr val="CC3300"/>
                </a:solidFill>
                <a:effectLst>
                  <a:outerShdw blurRad="38100" dist="38100" dir="2700000" algn="tl">
                    <a:srgbClr val="C0C0C0"/>
                  </a:outerShdw>
                </a:effectLst>
                <a:latin typeface="楷体_GB2312" pitchFamily="49" charset="-122"/>
                <a:ea typeface="楷体_GB2312" pitchFamily="49" charset="-122"/>
              </a:rPr>
              <a:t>HELLO</a:t>
            </a:r>
            <a:r>
              <a:rPr kumimoji="1" lang="en-US" altLang="zh-CN" sz="2400">
                <a:solidFill>
                  <a:srgbClr val="CC3300"/>
                </a:solidFill>
                <a:effectLst>
                  <a:outerShdw blurRad="38100" dist="38100" dir="2700000" algn="tl">
                    <a:srgbClr val="C0C0C0"/>
                  </a:outerShdw>
                </a:effectLst>
                <a:latin typeface="Times New Roman"/>
                <a:ea typeface="楷体_GB2312" pitchFamily="49" charset="-122"/>
              </a:rPr>
              <a:t>”</a:t>
            </a:r>
            <a:r>
              <a:rPr kumimoji="1" lang="zh-CN" altLang="zh-CN" sz="2400">
                <a:solidFill>
                  <a:srgbClr val="CC3300"/>
                </a:solidFill>
                <a:effectLst>
                  <a:outerShdw blurRad="38100" dist="38100" dir="2700000" algn="tl">
                    <a:srgbClr val="C0C0C0"/>
                  </a:outerShdw>
                </a:effectLst>
                <a:latin typeface="楷体_GB2312" pitchFamily="49" charset="-122"/>
                <a:ea typeface="楷体_GB2312" pitchFamily="49" charset="-122"/>
              </a:rPr>
              <a:t>在内存中</a:t>
            </a:r>
            <a:endParaRPr kumimoji="1" lang="zh-CN" altLang="en-US" sz="2400">
              <a:solidFill>
                <a:srgbClr val="CC3300"/>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482308" name="Group 4"/>
          <p:cNvGraphicFramePr>
            <a:graphicFrameLocks noGrp="1"/>
          </p:cNvGraphicFramePr>
          <p:nvPr/>
        </p:nvGraphicFramePr>
        <p:xfrm>
          <a:off x="5953125" y="2517775"/>
          <a:ext cx="1439863" cy="3108960"/>
        </p:xfrm>
        <a:graphic>
          <a:graphicData uri="http://schemas.openxmlformats.org/drawingml/2006/table">
            <a:tbl>
              <a:tblPr/>
              <a:tblGrid>
                <a:gridCol w="1439863">
                  <a:extLst>
                    <a:ext uri="{9D8B030D-6E8A-4147-A177-3AD203B41FA5}">
                      <a16:colId xmlns:a16="http://schemas.microsoft.com/office/drawing/2014/main" val="20000"/>
                    </a:ext>
                  </a:extLst>
                </a:gridCol>
              </a:tblGrid>
              <a:tr h="287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0x48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0x45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0x4C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0x4C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63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0x4F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482324" name="Group 20"/>
          <p:cNvGrpSpPr>
            <a:grpSpLocks/>
          </p:cNvGrpSpPr>
          <p:nvPr/>
        </p:nvGrpSpPr>
        <p:grpSpPr bwMode="auto">
          <a:xfrm>
            <a:off x="5305425" y="2487613"/>
            <a:ext cx="3298825" cy="4105275"/>
            <a:chOff x="3742" y="1298"/>
            <a:chExt cx="2078" cy="2586"/>
          </a:xfrm>
        </p:grpSpPr>
        <p:sp>
          <p:nvSpPr>
            <p:cNvPr id="482325" name="Line 21"/>
            <p:cNvSpPr>
              <a:spLocks noChangeShapeType="1"/>
            </p:cNvSpPr>
            <p:nvPr/>
          </p:nvSpPr>
          <p:spPr bwMode="auto">
            <a:xfrm>
              <a:off x="5193" y="1298"/>
              <a:ext cx="0" cy="1951"/>
            </a:xfrm>
            <a:prstGeom prst="line">
              <a:avLst/>
            </a:prstGeom>
            <a:noFill/>
            <a:ln w="28575">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2326" name="Text Box 22"/>
            <p:cNvSpPr txBox="1">
              <a:spLocks noChangeArrowheads="1"/>
            </p:cNvSpPr>
            <p:nvPr/>
          </p:nvSpPr>
          <p:spPr bwMode="auto">
            <a:xfrm>
              <a:off x="5179" y="1326"/>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effectLst>
                    <a:outerShdw blurRad="38100" dist="38100" dir="2700000" algn="tl">
                      <a:srgbClr val="C0C0C0"/>
                    </a:outerShdw>
                  </a:effectLst>
                  <a:latin typeface="Times New Roman" pitchFamily="18" charset="0"/>
                  <a:ea typeface="楷体_GB2312" pitchFamily="49" charset="-122"/>
                </a:rPr>
                <a:t>低地址</a:t>
              </a:r>
            </a:p>
          </p:txBody>
        </p:sp>
        <p:sp>
          <p:nvSpPr>
            <p:cNvPr id="482327" name="Text Box 23"/>
            <p:cNvSpPr txBox="1">
              <a:spLocks noChangeArrowheads="1"/>
            </p:cNvSpPr>
            <p:nvPr/>
          </p:nvSpPr>
          <p:spPr bwMode="auto">
            <a:xfrm>
              <a:off x="5185" y="2940"/>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effectLst>
                    <a:outerShdw blurRad="38100" dist="38100" dir="2700000" algn="tl">
                      <a:srgbClr val="C0C0C0"/>
                    </a:outerShdw>
                  </a:effectLst>
                  <a:latin typeface="Times New Roman" pitchFamily="18" charset="0"/>
                  <a:ea typeface="楷体_GB2312" pitchFamily="49" charset="-122"/>
                </a:rPr>
                <a:t>高地址</a:t>
              </a:r>
            </a:p>
          </p:txBody>
        </p:sp>
        <p:sp>
          <p:nvSpPr>
            <p:cNvPr id="482328" name="Text Box 24"/>
            <p:cNvSpPr txBox="1">
              <a:spLocks noChangeArrowheads="1"/>
            </p:cNvSpPr>
            <p:nvPr/>
          </p:nvSpPr>
          <p:spPr bwMode="auto">
            <a:xfrm>
              <a:off x="3742" y="1353"/>
              <a:ext cx="4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dirty="0">
                  <a:effectLst>
                    <a:outerShdw blurRad="38100" dist="38100" dir="2700000" algn="tl">
                      <a:srgbClr val="C0C0C0"/>
                    </a:outerShdw>
                  </a:effectLst>
                  <a:latin typeface="Times New Roman" pitchFamily="18" charset="0"/>
                  <a:ea typeface="楷体_GB2312" pitchFamily="49" charset="-122"/>
                </a:rPr>
                <a:t>‘</a:t>
              </a:r>
              <a:r>
                <a:rPr kumimoji="1" lang="en-US" altLang="zh-CN" dirty="0">
                  <a:effectLst>
                    <a:outerShdw blurRad="38100" dist="38100" dir="2700000" algn="tl">
                      <a:srgbClr val="C0C0C0"/>
                    </a:outerShdw>
                  </a:effectLst>
                  <a:latin typeface="Times New Roman" pitchFamily="18" charset="0"/>
                  <a:ea typeface="楷体_GB2312" pitchFamily="49" charset="-122"/>
                </a:rPr>
                <a:t>H’</a:t>
              </a:r>
            </a:p>
          </p:txBody>
        </p:sp>
        <p:sp>
          <p:nvSpPr>
            <p:cNvPr id="482329" name="Text Box 25"/>
            <p:cNvSpPr txBox="1">
              <a:spLocks noChangeArrowheads="1"/>
            </p:cNvSpPr>
            <p:nvPr/>
          </p:nvSpPr>
          <p:spPr bwMode="auto">
            <a:xfrm>
              <a:off x="3832" y="1660"/>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dirty="0" smtClean="0">
                  <a:effectLst>
                    <a:outerShdw blurRad="38100" dist="38100" dir="2700000" algn="tl">
                      <a:srgbClr val="C0C0C0"/>
                    </a:outerShdw>
                  </a:effectLst>
                  <a:latin typeface="Times New Roman" pitchFamily="18" charset="0"/>
                  <a:ea typeface="楷体_GB2312" pitchFamily="49" charset="-122"/>
                </a:rPr>
                <a:t>‘E</a:t>
              </a:r>
              <a:r>
                <a:rPr kumimoji="1" lang="en-US" altLang="zh-CN" dirty="0">
                  <a:effectLst>
                    <a:outerShdw blurRad="38100" dist="38100" dir="2700000" algn="tl">
                      <a:srgbClr val="C0C0C0"/>
                    </a:outerShdw>
                  </a:effectLst>
                  <a:latin typeface="Times New Roman" pitchFamily="18" charset="0"/>
                  <a:ea typeface="楷体_GB2312" pitchFamily="49" charset="-122"/>
                </a:rPr>
                <a:t>’</a:t>
              </a:r>
            </a:p>
          </p:txBody>
        </p:sp>
        <p:sp>
          <p:nvSpPr>
            <p:cNvPr id="482330" name="Text Box 26"/>
            <p:cNvSpPr txBox="1">
              <a:spLocks noChangeArrowheads="1"/>
            </p:cNvSpPr>
            <p:nvPr/>
          </p:nvSpPr>
          <p:spPr bwMode="auto">
            <a:xfrm>
              <a:off x="3832" y="2002"/>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effectLst>
                    <a:outerShdw blurRad="38100" dist="38100" dir="2700000" algn="tl">
                      <a:srgbClr val="C0C0C0"/>
                    </a:outerShdw>
                  </a:effectLst>
                  <a:latin typeface="Times New Roman" pitchFamily="18" charset="0"/>
                  <a:ea typeface="楷体_GB2312" pitchFamily="49" charset="-122"/>
                </a:rPr>
                <a:t>‘</a:t>
              </a:r>
              <a:r>
                <a:rPr kumimoji="1" lang="en-US" altLang="zh-CN">
                  <a:effectLst>
                    <a:outerShdw blurRad="38100" dist="38100" dir="2700000" algn="tl">
                      <a:srgbClr val="C0C0C0"/>
                    </a:outerShdw>
                  </a:effectLst>
                  <a:latin typeface="Times New Roman" pitchFamily="18" charset="0"/>
                  <a:ea typeface="楷体_GB2312" pitchFamily="49" charset="-122"/>
                </a:rPr>
                <a:t>L’</a:t>
              </a:r>
            </a:p>
          </p:txBody>
        </p:sp>
        <p:sp>
          <p:nvSpPr>
            <p:cNvPr id="482331" name="Text Box 27"/>
            <p:cNvSpPr txBox="1">
              <a:spLocks noChangeArrowheads="1"/>
            </p:cNvSpPr>
            <p:nvPr/>
          </p:nvSpPr>
          <p:spPr bwMode="auto">
            <a:xfrm>
              <a:off x="3842" y="234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effectLst>
                    <a:outerShdw blurRad="38100" dist="38100" dir="2700000" algn="tl">
                      <a:srgbClr val="C0C0C0"/>
                    </a:outerShdw>
                  </a:effectLst>
                  <a:latin typeface="Times New Roman" pitchFamily="18" charset="0"/>
                  <a:ea typeface="楷体_GB2312" pitchFamily="49" charset="-122"/>
                </a:rPr>
                <a:t>‘</a:t>
              </a:r>
              <a:r>
                <a:rPr kumimoji="1" lang="en-US" altLang="zh-CN">
                  <a:effectLst>
                    <a:outerShdw blurRad="38100" dist="38100" dir="2700000" algn="tl">
                      <a:srgbClr val="C0C0C0"/>
                    </a:outerShdw>
                  </a:effectLst>
                  <a:latin typeface="Times New Roman" pitchFamily="18" charset="0"/>
                  <a:ea typeface="楷体_GB2312" pitchFamily="49" charset="-122"/>
                </a:rPr>
                <a:t>L’</a:t>
              </a:r>
            </a:p>
          </p:txBody>
        </p:sp>
        <p:sp>
          <p:nvSpPr>
            <p:cNvPr id="482332" name="Text Box 28"/>
            <p:cNvSpPr txBox="1">
              <a:spLocks noChangeArrowheads="1"/>
            </p:cNvSpPr>
            <p:nvPr/>
          </p:nvSpPr>
          <p:spPr bwMode="auto">
            <a:xfrm>
              <a:off x="3757" y="2661"/>
              <a:ext cx="4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dirty="0">
                  <a:effectLst>
                    <a:outerShdw blurRad="38100" dist="38100" dir="2700000" algn="tl">
                      <a:srgbClr val="C0C0C0"/>
                    </a:outerShdw>
                  </a:effectLst>
                  <a:latin typeface="Times New Roman" pitchFamily="18" charset="0"/>
                  <a:ea typeface="楷体_GB2312" pitchFamily="49" charset="-122"/>
                </a:rPr>
                <a:t>‘</a:t>
              </a:r>
              <a:r>
                <a:rPr kumimoji="1" lang="en-US" altLang="zh-CN" dirty="0">
                  <a:effectLst>
                    <a:outerShdw blurRad="38100" dist="38100" dir="2700000" algn="tl">
                      <a:srgbClr val="C0C0C0"/>
                    </a:outerShdw>
                  </a:effectLst>
                  <a:latin typeface="Times New Roman" pitchFamily="18" charset="0"/>
                  <a:ea typeface="楷体_GB2312" pitchFamily="49" charset="-122"/>
                </a:rPr>
                <a:t>O’</a:t>
              </a:r>
            </a:p>
          </p:txBody>
        </p:sp>
        <p:sp>
          <p:nvSpPr>
            <p:cNvPr id="482333" name="Text Box 29"/>
            <p:cNvSpPr txBox="1">
              <a:spLocks noChangeArrowheads="1"/>
            </p:cNvSpPr>
            <p:nvPr/>
          </p:nvSpPr>
          <p:spPr bwMode="auto">
            <a:xfrm>
              <a:off x="3757" y="2977"/>
              <a:ext cx="4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dirty="0">
                  <a:effectLst>
                    <a:outerShdw blurRad="38100" dist="38100" dir="2700000" algn="tl">
                      <a:srgbClr val="C0C0C0"/>
                    </a:outerShdw>
                  </a:effectLst>
                  <a:latin typeface="Times New Roman" pitchFamily="18" charset="0"/>
                  <a:ea typeface="楷体_GB2312" pitchFamily="49" charset="-122"/>
                </a:rPr>
                <a:t>‘</a:t>
              </a:r>
              <a:r>
                <a:rPr kumimoji="1" lang="en-US" altLang="zh-CN" dirty="0">
                  <a:effectLst>
                    <a:outerShdw blurRad="38100" dist="38100" dir="2700000" algn="tl">
                      <a:srgbClr val="C0C0C0"/>
                    </a:outerShdw>
                  </a:effectLst>
                  <a:latin typeface="Times New Roman" pitchFamily="18" charset="0"/>
                  <a:ea typeface="楷体_GB2312" pitchFamily="49" charset="-122"/>
                </a:rPr>
                <a:t>\0’</a:t>
              </a:r>
            </a:p>
          </p:txBody>
        </p:sp>
        <p:sp>
          <p:nvSpPr>
            <p:cNvPr id="482334" name="Oval 30"/>
            <p:cNvSpPr>
              <a:spLocks noChangeArrowheads="1"/>
            </p:cNvSpPr>
            <p:nvPr/>
          </p:nvSpPr>
          <p:spPr bwMode="auto">
            <a:xfrm>
              <a:off x="4459" y="3021"/>
              <a:ext cx="272" cy="227"/>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b="0">
                <a:solidFill>
                  <a:srgbClr val="FF0066"/>
                </a:solidFill>
                <a:latin typeface="Times New Roman" pitchFamily="18" charset="0"/>
              </a:endParaRPr>
            </a:p>
          </p:txBody>
        </p:sp>
        <p:sp>
          <p:nvSpPr>
            <p:cNvPr id="482335" name="AutoShape 31"/>
            <p:cNvSpPr>
              <a:spLocks noChangeArrowheads="1"/>
            </p:cNvSpPr>
            <p:nvPr/>
          </p:nvSpPr>
          <p:spPr bwMode="auto">
            <a:xfrm>
              <a:off x="3742" y="3566"/>
              <a:ext cx="1451" cy="318"/>
            </a:xfrm>
            <a:prstGeom prst="wedgeRoundRectCallout">
              <a:avLst>
                <a:gd name="adj1" fmla="val 4032"/>
                <a:gd name="adj2" fmla="val -186162"/>
                <a:gd name="adj3" fmla="val 16667"/>
              </a:avLst>
            </a:prstGeom>
            <a:solidFill>
              <a:srgbClr val="FFFF99"/>
            </a:solidFill>
            <a:ln w="9525">
              <a:solidFill>
                <a:schemeClr val="tx1"/>
              </a:solidFill>
              <a:miter lim="800000"/>
              <a:headEnd/>
              <a:tailEnd/>
            </a:ln>
            <a:effectLst>
              <a:outerShdw dist="107763" dir="2700000" algn="ctr" rotWithShape="0">
                <a:schemeClr val="bg2">
                  <a:alpha val="50000"/>
                </a:schemeClr>
              </a:outerShdw>
            </a:effectLst>
          </p:spPr>
          <p:txBody>
            <a:bodyPr/>
            <a:lstStyle/>
            <a:p>
              <a:r>
                <a:rPr kumimoji="1" lang="zh-CN" altLang="en-US" sz="2000">
                  <a:latin typeface="Times New Roman" pitchFamily="18" charset="0"/>
                  <a:ea typeface="楷体_GB2312" pitchFamily="49" charset="-122"/>
                </a:rPr>
                <a:t>字符串结束标志</a:t>
              </a:r>
            </a:p>
          </p:txBody>
        </p:sp>
      </p:grpSp>
      <p:sp>
        <p:nvSpPr>
          <p:cNvPr id="482336" name="Text Box 32"/>
          <p:cNvSpPr txBox="1">
            <a:spLocks noChangeArrowheads="1"/>
          </p:cNvSpPr>
          <p:nvPr/>
        </p:nvSpPr>
        <p:spPr bwMode="auto">
          <a:xfrm>
            <a:off x="1157288" y="3165475"/>
            <a:ext cx="2178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a:solidFill>
                  <a:srgbClr val="CC3300"/>
                </a:solidFill>
                <a:effectLst>
                  <a:outerShdw blurRad="38100" dist="38100" dir="2700000" algn="tl">
                    <a:srgbClr val="C0C0C0"/>
                  </a:outerShdw>
                </a:effectLst>
                <a:latin typeface="楷体_GB2312" pitchFamily="49" charset="-122"/>
                <a:ea typeface="楷体_GB2312" pitchFamily="49" charset="-122"/>
              </a:rPr>
              <a:t>例</a:t>
            </a:r>
            <a:r>
              <a:rPr kumimoji="1" lang="en-US" altLang="zh-CN" sz="2400">
                <a:solidFill>
                  <a:srgbClr val="CC3300"/>
                </a:solidFill>
                <a:effectLst>
                  <a:outerShdw blurRad="38100" dist="38100" dir="2700000" algn="tl">
                    <a:srgbClr val="C0C0C0"/>
                  </a:outerShdw>
                </a:effectLst>
                <a:latin typeface="楷体_GB2312" pitchFamily="49" charset="-122"/>
                <a:ea typeface="楷体_GB2312" pitchFamily="49" charset="-122"/>
              </a:rPr>
              <a:t>2: </a:t>
            </a:r>
            <a:r>
              <a:rPr kumimoji="1" lang="zh-CN" altLang="zh-CN" sz="2400">
                <a:solidFill>
                  <a:srgbClr val="CC3300"/>
                </a:solidFill>
                <a:effectLst>
                  <a:outerShdw blurRad="38100" dist="38100" dir="2700000" algn="tl">
                    <a:srgbClr val="C0C0C0"/>
                  </a:outerShdw>
                </a:effectLst>
                <a:latin typeface="楷体_GB2312" pitchFamily="49" charset="-122"/>
                <a:ea typeface="楷体_GB2312" pitchFamily="49" charset="-122"/>
              </a:rPr>
              <a:t>空串  </a:t>
            </a:r>
            <a:r>
              <a:rPr kumimoji="1" lang="zh-CN" altLang="zh-CN" sz="2400">
                <a:solidFill>
                  <a:srgbClr val="CC3300"/>
                </a:solidFill>
                <a:effectLst>
                  <a:outerShdw blurRad="38100" dist="38100" dir="2700000" algn="tl">
                    <a:srgbClr val="C0C0C0"/>
                  </a:outerShdw>
                </a:effectLst>
                <a:latin typeface="Arial"/>
                <a:ea typeface="楷体_GB2312" pitchFamily="49" charset="-122"/>
              </a:rPr>
              <a:t>“”</a:t>
            </a:r>
            <a:endParaRPr kumimoji="1" lang="zh-CN" altLang="en-US" sz="2400">
              <a:solidFill>
                <a:srgbClr val="CC3300"/>
              </a:solidFill>
              <a:effectLst>
                <a:outerShdw blurRad="38100" dist="38100" dir="2700000" algn="tl">
                  <a:srgbClr val="C0C0C0"/>
                </a:outerShdw>
              </a:effectLst>
              <a:latin typeface="楷体_GB2312" pitchFamily="49" charset="-122"/>
              <a:ea typeface="楷体_GB2312" pitchFamily="49" charset="-122"/>
            </a:endParaRPr>
          </a:p>
        </p:txBody>
      </p:sp>
      <p:sp>
        <p:nvSpPr>
          <p:cNvPr id="482337" name="Text Box 33"/>
          <p:cNvSpPr txBox="1">
            <a:spLocks noChangeArrowheads="1"/>
          </p:cNvSpPr>
          <p:nvPr/>
        </p:nvSpPr>
        <p:spPr bwMode="auto">
          <a:xfrm>
            <a:off x="2065338" y="3741738"/>
            <a:ext cx="1295400" cy="42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0"/>
              <a:t>\0</a:t>
            </a:r>
          </a:p>
        </p:txBody>
      </p:sp>
      <p:sp>
        <p:nvSpPr>
          <p:cNvPr id="482338" name="AutoShape 34"/>
          <p:cNvSpPr>
            <a:spLocks noChangeArrowheads="1"/>
          </p:cNvSpPr>
          <p:nvPr/>
        </p:nvSpPr>
        <p:spPr bwMode="auto">
          <a:xfrm rot="2791427">
            <a:off x="3973513" y="3273425"/>
            <a:ext cx="1728787" cy="792163"/>
          </a:xfrm>
          <a:prstGeom prst="curvedUpArrow">
            <a:avLst>
              <a:gd name="adj1" fmla="val 43647"/>
              <a:gd name="adj2" fmla="val 87295"/>
              <a:gd name="adj3" fmla="val 33333"/>
            </a:avLst>
          </a:prstGeom>
          <a:solidFill>
            <a:srgbClr val="FFCC99"/>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482339" name="Rectangle 35"/>
          <p:cNvSpPr>
            <a:spLocks noChangeArrowheads="1"/>
          </p:cNvSpPr>
          <p:nvPr/>
        </p:nvSpPr>
        <p:spPr bwMode="auto">
          <a:xfrm>
            <a:off x="911225" y="4352925"/>
            <a:ext cx="424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FF3399"/>
              </a:buClr>
              <a:buFont typeface="Wingdings" pitchFamily="2" charset="2"/>
              <a:buChar char="l"/>
            </a:pPr>
            <a:r>
              <a:rPr kumimoji="1" lang="zh-CN" altLang="en-US" sz="2400">
                <a:solidFill>
                  <a:srgbClr val="FF3399"/>
                </a:solidFill>
                <a:effectLst>
                  <a:outerShdw blurRad="38100" dist="38100" dir="2700000" algn="tl">
                    <a:srgbClr val="C0C0C0"/>
                  </a:outerShdw>
                </a:effectLst>
                <a:latin typeface="Times New Roman" pitchFamily="18" charset="0"/>
                <a:ea typeface="楷体_GB2312" pitchFamily="49" charset="-122"/>
              </a:rPr>
              <a:t>  </a:t>
            </a:r>
            <a:r>
              <a:rPr kumimoji="1" lang="zh-CN" altLang="zh-CN" sz="2400">
                <a:solidFill>
                  <a:srgbClr val="FF3399"/>
                </a:solidFill>
                <a:effectLst>
                  <a:outerShdw blurRad="38100" dist="38100" dir="2700000" algn="tl">
                    <a:srgbClr val="C0C0C0"/>
                  </a:outerShdw>
                </a:effectLst>
                <a:latin typeface="Times New Roman" pitchFamily="18" charset="0"/>
                <a:ea typeface="楷体_GB2312" pitchFamily="49" charset="-122"/>
              </a:rPr>
              <a:t>字符常量与字符串常量不同</a:t>
            </a:r>
          </a:p>
        </p:txBody>
      </p:sp>
      <p:grpSp>
        <p:nvGrpSpPr>
          <p:cNvPr id="482340" name="Group 36"/>
          <p:cNvGrpSpPr>
            <a:grpSpLocks/>
          </p:cNvGrpSpPr>
          <p:nvPr/>
        </p:nvGrpSpPr>
        <p:grpSpPr bwMode="auto">
          <a:xfrm>
            <a:off x="1217613" y="4922838"/>
            <a:ext cx="4303712" cy="457200"/>
            <a:chOff x="1167" y="2859"/>
            <a:chExt cx="2711" cy="288"/>
          </a:xfrm>
        </p:grpSpPr>
        <p:sp>
          <p:nvSpPr>
            <p:cNvPr id="482341" name="Rectangle 37"/>
            <p:cNvSpPr>
              <a:spLocks noChangeArrowheads="1"/>
            </p:cNvSpPr>
            <p:nvPr/>
          </p:nvSpPr>
          <p:spPr bwMode="auto">
            <a:xfrm>
              <a:off x="1887" y="2907"/>
              <a:ext cx="585" cy="20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b="0">
                  <a:latin typeface="Times New Roman" pitchFamily="18" charset="0"/>
                </a:rPr>
                <a:t>0x41</a:t>
              </a:r>
            </a:p>
          </p:txBody>
        </p:sp>
        <p:grpSp>
          <p:nvGrpSpPr>
            <p:cNvPr id="482342" name="Group 38"/>
            <p:cNvGrpSpPr>
              <a:grpSpLocks/>
            </p:cNvGrpSpPr>
            <p:nvPr/>
          </p:nvGrpSpPr>
          <p:grpSpPr bwMode="auto">
            <a:xfrm>
              <a:off x="3048" y="2922"/>
              <a:ext cx="830" cy="195"/>
              <a:chOff x="3048" y="2922"/>
              <a:chExt cx="830" cy="195"/>
            </a:xfrm>
          </p:grpSpPr>
          <p:sp>
            <p:nvSpPr>
              <p:cNvPr id="482343" name="Rectangle 39"/>
              <p:cNvSpPr>
                <a:spLocks noChangeArrowheads="1"/>
              </p:cNvSpPr>
              <p:nvPr/>
            </p:nvSpPr>
            <p:spPr bwMode="auto">
              <a:xfrm>
                <a:off x="3048" y="2925"/>
                <a:ext cx="830" cy="1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zh-CN" altLang="en-US" sz="2400" b="0">
                    <a:latin typeface="Times New Roman" pitchFamily="18" charset="0"/>
                  </a:rPr>
                  <a:t> </a:t>
                </a:r>
                <a:r>
                  <a:rPr kumimoji="1" lang="en-US" altLang="zh-CN" sz="2400" b="0">
                    <a:latin typeface="Times New Roman" pitchFamily="18" charset="0"/>
                  </a:rPr>
                  <a:t>0x41  \0</a:t>
                </a:r>
              </a:p>
            </p:txBody>
          </p:sp>
          <p:sp>
            <p:nvSpPr>
              <p:cNvPr id="482344" name="Line 40"/>
              <p:cNvSpPr>
                <a:spLocks noChangeShapeType="1"/>
              </p:cNvSpPr>
              <p:nvPr/>
            </p:nvSpPr>
            <p:spPr bwMode="auto">
              <a:xfrm>
                <a:off x="3551" y="292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2345" name="Text Box 41"/>
            <p:cNvSpPr txBox="1">
              <a:spLocks noChangeArrowheads="1"/>
            </p:cNvSpPr>
            <p:nvPr/>
          </p:nvSpPr>
          <p:spPr bwMode="auto">
            <a:xfrm>
              <a:off x="1167" y="2859"/>
              <a:ext cx="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a:solidFill>
                    <a:srgbClr val="CC3300"/>
                  </a:solidFill>
                  <a:effectLst>
                    <a:outerShdw blurRad="38100" dist="38100" dir="2700000" algn="tl">
                      <a:srgbClr val="C0C0C0"/>
                    </a:outerShdw>
                  </a:effectLst>
                  <a:latin typeface="楷体_GB2312" pitchFamily="49" charset="-122"/>
                  <a:ea typeface="楷体_GB2312" pitchFamily="49" charset="-122"/>
                </a:rPr>
                <a:t>例 </a:t>
              </a:r>
              <a:r>
                <a:rPr kumimoji="1" lang="zh-CN" altLang="en-US" sz="2400">
                  <a:solidFill>
                    <a:srgbClr val="CC3300"/>
                  </a:solidFill>
                  <a:effectLst>
                    <a:outerShdw blurRad="38100" dist="38100" dir="2700000" algn="tl">
                      <a:srgbClr val="C0C0C0"/>
                    </a:outerShdw>
                  </a:effectLst>
                  <a:latin typeface="Times New Roman"/>
                  <a:ea typeface="楷体_GB2312" pitchFamily="49" charset="-122"/>
                </a:rPr>
                <a:t>‘</a:t>
              </a:r>
              <a:r>
                <a:rPr kumimoji="1" lang="en-US" altLang="zh-CN" sz="2400">
                  <a:solidFill>
                    <a:srgbClr val="CC3300"/>
                  </a:solidFill>
                  <a:effectLst>
                    <a:outerShdw blurRad="38100" dist="38100" dir="2700000" algn="tl">
                      <a:srgbClr val="C0C0C0"/>
                    </a:outerShdw>
                  </a:effectLst>
                  <a:latin typeface="楷体_GB2312" pitchFamily="49" charset="-122"/>
                  <a:ea typeface="楷体_GB2312" pitchFamily="49" charset="-122"/>
                </a:rPr>
                <a:t>A</a:t>
              </a:r>
              <a:r>
                <a:rPr kumimoji="1" lang="en-US" altLang="zh-CN" sz="2400">
                  <a:solidFill>
                    <a:srgbClr val="CC3300"/>
                  </a:solidFill>
                  <a:effectLst>
                    <a:outerShdw blurRad="38100" dist="38100" dir="2700000" algn="tl">
                      <a:srgbClr val="C0C0C0"/>
                    </a:outerShdw>
                  </a:effectLst>
                  <a:latin typeface="Times New Roman"/>
                  <a:ea typeface="楷体_GB2312" pitchFamily="49" charset="-122"/>
                </a:rPr>
                <a:t>’</a:t>
              </a:r>
              <a:endParaRPr kumimoji="1" lang="en-US" altLang="zh-CN" sz="2400">
                <a:solidFill>
                  <a:srgbClr val="CC3300"/>
                </a:solidFill>
                <a:effectLst>
                  <a:outerShdw blurRad="38100" dist="38100" dir="2700000" algn="tl">
                    <a:srgbClr val="C0C0C0"/>
                  </a:outerShdw>
                </a:effectLst>
                <a:latin typeface="楷体_GB2312" pitchFamily="49" charset="-122"/>
                <a:ea typeface="楷体_GB2312" pitchFamily="49" charset="-122"/>
              </a:endParaRPr>
            </a:p>
          </p:txBody>
        </p:sp>
        <p:sp>
          <p:nvSpPr>
            <p:cNvPr id="482346" name="Text Box 42"/>
            <p:cNvSpPr txBox="1">
              <a:spLocks noChangeArrowheads="1"/>
            </p:cNvSpPr>
            <p:nvPr/>
          </p:nvSpPr>
          <p:spPr bwMode="auto">
            <a:xfrm>
              <a:off x="2607" y="2859"/>
              <a:ext cx="4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0">
                  <a:solidFill>
                    <a:srgbClr val="CC3300"/>
                  </a:solidFill>
                  <a:effectLst>
                    <a:outerShdw blurRad="38100" dist="38100" dir="2700000" algn="tl">
                      <a:srgbClr val="C0C0C0"/>
                    </a:outerShdw>
                  </a:effectLst>
                  <a:latin typeface="Times New Roman" pitchFamily="18" charset="0"/>
                </a:rPr>
                <a:t>“</a:t>
              </a:r>
              <a:r>
                <a:rPr kumimoji="1" lang="en-US" altLang="zh-CN" sz="2400" b="0">
                  <a:solidFill>
                    <a:srgbClr val="CC3300"/>
                  </a:solidFill>
                  <a:effectLst>
                    <a:outerShdw blurRad="38100" dist="38100" dir="2700000" algn="tl">
                      <a:srgbClr val="C0C0C0"/>
                    </a:outerShdw>
                  </a:effectLst>
                  <a:latin typeface="Times New Roman" pitchFamily="18" charset="0"/>
                </a:rPr>
                <a:t>A”</a:t>
              </a:r>
            </a:p>
          </p:txBody>
        </p:sp>
      </p:grpSp>
      <p:sp>
        <p:nvSpPr>
          <p:cNvPr id="482347" name="Text Box 43"/>
          <p:cNvSpPr txBox="1">
            <a:spLocks noChangeArrowheads="1"/>
          </p:cNvSpPr>
          <p:nvPr/>
        </p:nvSpPr>
        <p:spPr bwMode="auto">
          <a:xfrm>
            <a:off x="623888" y="5684838"/>
            <a:ext cx="3633787" cy="984250"/>
          </a:xfrm>
          <a:prstGeom prst="rect">
            <a:avLst/>
          </a:prstGeom>
          <a:solidFill>
            <a:schemeClr val="bg1"/>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eaLnBrk="0" hangingPunct="0"/>
            <a:r>
              <a:rPr kumimoji="1" lang="zh-CN" altLang="en-US" sz="2800" b="0">
                <a:latin typeface="Times New Roman" pitchFamily="18" charset="0"/>
                <a:ea typeface="隶书" pitchFamily="49" charset="-122"/>
              </a:rPr>
              <a:t>例</a:t>
            </a:r>
            <a:r>
              <a:rPr kumimoji="1" lang="en-US" altLang="zh-CN" sz="2800" b="0">
                <a:latin typeface="Times New Roman" pitchFamily="18" charset="0"/>
                <a:ea typeface="隶书" pitchFamily="49" charset="-122"/>
              </a:rPr>
              <a:t>:       char   ch;</a:t>
            </a:r>
          </a:p>
          <a:p>
            <a:pPr algn="l" eaLnBrk="0" hangingPunct="0"/>
            <a:r>
              <a:rPr kumimoji="1" lang="en-US" altLang="zh-CN" sz="2800" b="0">
                <a:latin typeface="Times New Roman" pitchFamily="18" charset="0"/>
                <a:ea typeface="隶书" pitchFamily="49" charset="-122"/>
              </a:rPr>
              <a:t>            ch = “A”;          </a:t>
            </a:r>
          </a:p>
        </p:txBody>
      </p:sp>
      <p:grpSp>
        <p:nvGrpSpPr>
          <p:cNvPr id="482348" name="Group 44"/>
          <p:cNvGrpSpPr>
            <a:grpSpLocks/>
          </p:cNvGrpSpPr>
          <p:nvPr/>
        </p:nvGrpSpPr>
        <p:grpSpPr bwMode="auto">
          <a:xfrm>
            <a:off x="3505200" y="6189663"/>
            <a:ext cx="381000" cy="381000"/>
            <a:chOff x="4344" y="3540"/>
            <a:chExt cx="240" cy="240"/>
          </a:xfrm>
        </p:grpSpPr>
        <p:sp>
          <p:nvSpPr>
            <p:cNvPr id="482349" name="Line 45"/>
            <p:cNvSpPr>
              <a:spLocks noChangeShapeType="1"/>
            </p:cNvSpPr>
            <p:nvPr/>
          </p:nvSpPr>
          <p:spPr bwMode="auto">
            <a:xfrm flipH="1">
              <a:off x="4344" y="3540"/>
              <a:ext cx="24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2350" name="Line 46"/>
            <p:cNvSpPr>
              <a:spLocks noChangeShapeType="1"/>
            </p:cNvSpPr>
            <p:nvPr/>
          </p:nvSpPr>
          <p:spPr bwMode="auto">
            <a:xfrm>
              <a:off x="4356" y="3540"/>
              <a:ext cx="228" cy="2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482351" name="Text Box 47"/>
          <p:cNvSpPr txBox="1">
            <a:spLocks noChangeArrowheads="1"/>
          </p:cNvSpPr>
          <p:nvPr/>
        </p:nvSpPr>
        <p:spPr bwMode="auto">
          <a:xfrm>
            <a:off x="4081463" y="5973763"/>
            <a:ext cx="3633787" cy="984250"/>
          </a:xfrm>
          <a:prstGeom prst="rect">
            <a:avLst/>
          </a:prstGeom>
          <a:solidFill>
            <a:schemeClr val="bg1"/>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eaLnBrk="0" hangingPunct="0"/>
            <a:r>
              <a:rPr kumimoji="1" lang="zh-CN" altLang="en-US" sz="2800" b="0">
                <a:latin typeface="Times New Roman" pitchFamily="18" charset="0"/>
                <a:ea typeface="隶书" pitchFamily="49" charset="-122"/>
              </a:rPr>
              <a:t>例</a:t>
            </a:r>
            <a:r>
              <a:rPr kumimoji="1" lang="en-US" altLang="zh-CN" sz="2800" b="0">
                <a:latin typeface="Times New Roman" pitchFamily="18" charset="0"/>
                <a:ea typeface="隶书" pitchFamily="49" charset="-122"/>
              </a:rPr>
              <a:t>:       char   ch;</a:t>
            </a:r>
          </a:p>
          <a:p>
            <a:pPr algn="l" eaLnBrk="0" hangingPunct="0"/>
            <a:r>
              <a:rPr kumimoji="1" lang="en-US" altLang="zh-CN" sz="2800" b="0">
                <a:latin typeface="Times New Roman" pitchFamily="18" charset="0"/>
                <a:ea typeface="隶书" pitchFamily="49" charset="-122"/>
              </a:rPr>
              <a:t>            ch = ‘A’;          </a:t>
            </a:r>
          </a:p>
        </p:txBody>
      </p:sp>
      <p:sp>
        <p:nvSpPr>
          <p:cNvPr id="482352" name="Freeform 48"/>
          <p:cNvSpPr>
            <a:spLocks/>
          </p:cNvSpPr>
          <p:nvPr/>
        </p:nvSpPr>
        <p:spPr bwMode="auto">
          <a:xfrm>
            <a:off x="6934200" y="6408738"/>
            <a:ext cx="609600" cy="396875"/>
          </a:xfrm>
          <a:custGeom>
            <a:avLst/>
            <a:gdLst>
              <a:gd name="T0" fmla="*/ 0 w 384"/>
              <a:gd name="T1" fmla="*/ 144 h 250"/>
              <a:gd name="T2" fmla="*/ 144 w 384"/>
              <a:gd name="T3" fmla="*/ 240 h 250"/>
              <a:gd name="T4" fmla="*/ 192 w 384"/>
              <a:gd name="T5" fmla="*/ 192 h 250"/>
              <a:gd name="T6" fmla="*/ 300 w 384"/>
              <a:gd name="T7" fmla="*/ 96 h 250"/>
              <a:gd name="T8" fmla="*/ 360 w 384"/>
              <a:gd name="T9" fmla="*/ 36 h 250"/>
              <a:gd name="T10" fmla="*/ 384 w 384"/>
              <a:gd name="T11" fmla="*/ 0 h 250"/>
            </a:gdLst>
            <a:ahLst/>
            <a:cxnLst>
              <a:cxn ang="0">
                <a:pos x="T0" y="T1"/>
              </a:cxn>
              <a:cxn ang="0">
                <a:pos x="T2" y="T3"/>
              </a:cxn>
              <a:cxn ang="0">
                <a:pos x="T4" y="T5"/>
              </a:cxn>
              <a:cxn ang="0">
                <a:pos x="T6" y="T7"/>
              </a:cxn>
              <a:cxn ang="0">
                <a:pos x="T8" y="T9"/>
              </a:cxn>
              <a:cxn ang="0">
                <a:pos x="T10" y="T11"/>
              </a:cxn>
            </a:cxnLst>
            <a:rect l="0" t="0" r="r" b="b"/>
            <a:pathLst>
              <a:path w="384" h="250">
                <a:moveTo>
                  <a:pt x="0" y="144"/>
                </a:moveTo>
                <a:cubicBezTo>
                  <a:pt x="60" y="164"/>
                  <a:pt x="93" y="206"/>
                  <a:pt x="144" y="240"/>
                </a:cubicBezTo>
                <a:cubicBezTo>
                  <a:pt x="221" y="214"/>
                  <a:pt x="147" y="250"/>
                  <a:pt x="192" y="192"/>
                </a:cubicBezTo>
                <a:cubicBezTo>
                  <a:pt x="236" y="135"/>
                  <a:pt x="252" y="128"/>
                  <a:pt x="300" y="96"/>
                </a:cubicBezTo>
                <a:cubicBezTo>
                  <a:pt x="364" y="0"/>
                  <a:pt x="280" y="116"/>
                  <a:pt x="360" y="36"/>
                </a:cubicBezTo>
                <a:cubicBezTo>
                  <a:pt x="370" y="26"/>
                  <a:pt x="384" y="0"/>
                  <a:pt x="384" y="0"/>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2027956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482306">
                                            <p:txEl>
                                              <p:pRg st="0" end="0"/>
                                            </p:txEl>
                                          </p:spTgt>
                                        </p:tgtEl>
                                        <p:attrNameLst>
                                          <p:attrName>style.visibility</p:attrName>
                                        </p:attrNameLst>
                                      </p:cBhvr>
                                      <p:to>
                                        <p:strVal val="visible"/>
                                      </p:to>
                                    </p:set>
                                    <p:anim calcmode="lin" valueType="num">
                                      <p:cBhvr>
                                        <p:cTn id="7" dur="500" fill="hold"/>
                                        <p:tgtEl>
                                          <p:spTgt spid="48230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8230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82306">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482306">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482306">
                                            <p:txEl>
                                              <p:pRg st="1" end="1"/>
                                            </p:txEl>
                                          </p:spTgt>
                                        </p:tgtEl>
                                        <p:attrNameLst>
                                          <p:attrName>style.visibility</p:attrName>
                                        </p:attrNameLst>
                                      </p:cBhvr>
                                      <p:to>
                                        <p:strVal val="visible"/>
                                      </p:to>
                                    </p:set>
                                    <p:animEffect transition="in" filter="box(out)">
                                      <p:cBhvr>
                                        <p:cTn id="15" dur="500"/>
                                        <p:tgtEl>
                                          <p:spTgt spid="482306">
                                            <p:txEl>
                                              <p:pRg st="1" end="1"/>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482306">
                                            <p:txEl>
                                              <p:pRg st="2" end="2"/>
                                            </p:txEl>
                                          </p:spTgt>
                                        </p:tgtEl>
                                        <p:attrNameLst>
                                          <p:attrName>style.visibility</p:attrName>
                                        </p:attrNameLst>
                                      </p:cBhvr>
                                      <p:to>
                                        <p:strVal val="visible"/>
                                      </p:to>
                                    </p:set>
                                    <p:animEffect transition="in" filter="box(out)">
                                      <p:cBhvr>
                                        <p:cTn id="20" dur="500"/>
                                        <p:tgtEl>
                                          <p:spTgt spid="482306">
                                            <p:txEl>
                                              <p:pRg st="2" end="2"/>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82307"/>
                                        </p:tgtEl>
                                        <p:attrNameLst>
                                          <p:attrName>style.visibility</p:attrName>
                                        </p:attrNameLst>
                                      </p:cBhvr>
                                      <p:to>
                                        <p:strVal val="visible"/>
                                      </p:to>
                                    </p:set>
                                    <p:animEffect transition="in" filter="box(in)">
                                      <p:cBhvr>
                                        <p:cTn id="25" dur="500"/>
                                        <p:tgtEl>
                                          <p:spTgt spid="482307"/>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par>
                          <p:cTn id="26" fill="hold" nodeType="afterGroup">
                            <p:stCondLst>
                              <p:cond delay="500"/>
                            </p:stCondLst>
                            <p:childTnLst>
                              <p:par>
                                <p:cTn id="27" presetID="18" presetClass="entr" presetSubtype="12" fill="hold" grpId="0" nodeType="afterEffect">
                                  <p:stCondLst>
                                    <p:cond delay="0"/>
                                  </p:stCondLst>
                                  <p:childTnLst>
                                    <p:set>
                                      <p:cBhvr>
                                        <p:cTn id="28" dur="1" fill="hold">
                                          <p:stCondLst>
                                            <p:cond delay="0"/>
                                          </p:stCondLst>
                                        </p:cTn>
                                        <p:tgtEl>
                                          <p:spTgt spid="482338"/>
                                        </p:tgtEl>
                                        <p:attrNameLst>
                                          <p:attrName>style.visibility</p:attrName>
                                        </p:attrNameLst>
                                      </p:cBhvr>
                                      <p:to>
                                        <p:strVal val="visible"/>
                                      </p:to>
                                    </p:set>
                                    <p:animEffect transition="in" filter="strips(downLeft)">
                                      <p:cBhvr>
                                        <p:cTn id="29" dur="500"/>
                                        <p:tgtEl>
                                          <p:spTgt spid="482338"/>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par>
                          <p:cTn id="30" fill="hold" nodeType="afterGroup">
                            <p:stCondLst>
                              <p:cond delay="1000"/>
                            </p:stCondLst>
                            <p:childTnLst>
                              <p:par>
                                <p:cTn id="31" presetID="3" presetClass="entr" presetSubtype="10" fill="hold" nodeType="afterEffect">
                                  <p:stCondLst>
                                    <p:cond delay="0"/>
                                  </p:stCondLst>
                                  <p:childTnLst>
                                    <p:set>
                                      <p:cBhvr>
                                        <p:cTn id="32" dur="1" fill="hold">
                                          <p:stCondLst>
                                            <p:cond delay="0"/>
                                          </p:stCondLst>
                                        </p:cTn>
                                        <p:tgtEl>
                                          <p:spTgt spid="482308"/>
                                        </p:tgtEl>
                                        <p:attrNameLst>
                                          <p:attrName>style.visibility</p:attrName>
                                        </p:attrNameLst>
                                      </p:cBhvr>
                                      <p:to>
                                        <p:strVal val="visible"/>
                                      </p:to>
                                    </p:set>
                                    <p:animEffect transition="in" filter="blinds(horizontal)">
                                      <p:cBhvr>
                                        <p:cTn id="33" dur="500"/>
                                        <p:tgtEl>
                                          <p:spTgt spid="482308"/>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par>
                          <p:cTn id="34" fill="hold" nodeType="afterGroup">
                            <p:stCondLst>
                              <p:cond delay="1500"/>
                            </p:stCondLst>
                            <p:childTnLst>
                              <p:par>
                                <p:cTn id="35" presetID="3" presetClass="entr" presetSubtype="10" fill="hold" nodeType="afterEffect">
                                  <p:stCondLst>
                                    <p:cond delay="0"/>
                                  </p:stCondLst>
                                  <p:childTnLst>
                                    <p:set>
                                      <p:cBhvr>
                                        <p:cTn id="36" dur="1" fill="hold">
                                          <p:stCondLst>
                                            <p:cond delay="0"/>
                                          </p:stCondLst>
                                        </p:cTn>
                                        <p:tgtEl>
                                          <p:spTgt spid="482324"/>
                                        </p:tgtEl>
                                        <p:attrNameLst>
                                          <p:attrName>style.visibility</p:attrName>
                                        </p:attrNameLst>
                                      </p:cBhvr>
                                      <p:to>
                                        <p:strVal val="visible"/>
                                      </p:to>
                                    </p:set>
                                    <p:animEffect transition="in" filter="blinds(horizontal)">
                                      <p:cBhvr>
                                        <p:cTn id="37" dur="500"/>
                                        <p:tgtEl>
                                          <p:spTgt spid="482324"/>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82336"/>
                                        </p:tgtEl>
                                        <p:attrNameLst>
                                          <p:attrName>style.visibility</p:attrName>
                                        </p:attrNameLst>
                                      </p:cBhvr>
                                      <p:to>
                                        <p:strVal val="visible"/>
                                      </p:to>
                                    </p:set>
                                    <p:animEffect transition="in" filter="blinds(horizontal)">
                                      <p:cBhvr>
                                        <p:cTn id="42" dur="500"/>
                                        <p:tgtEl>
                                          <p:spTgt spid="482336"/>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par>
                          <p:cTn id="43" fill="hold" nodeType="afterGroup">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482337"/>
                                        </p:tgtEl>
                                        <p:attrNameLst>
                                          <p:attrName>style.visibility</p:attrName>
                                        </p:attrNameLst>
                                      </p:cBhvr>
                                      <p:to>
                                        <p:strVal val="visible"/>
                                      </p:to>
                                    </p:set>
                                    <p:animEffect transition="in" filter="blinds(horizontal)">
                                      <p:cBhvr>
                                        <p:cTn id="46" dur="500"/>
                                        <p:tgtEl>
                                          <p:spTgt spid="482337"/>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82339"/>
                                        </p:tgtEl>
                                        <p:attrNameLst>
                                          <p:attrName>style.visibility</p:attrName>
                                        </p:attrNameLst>
                                      </p:cBhvr>
                                      <p:to>
                                        <p:strVal val="visible"/>
                                      </p:to>
                                    </p:set>
                                    <p:animEffect transition="in" filter="blinds(horizontal)">
                                      <p:cBhvr>
                                        <p:cTn id="51" dur="500"/>
                                        <p:tgtEl>
                                          <p:spTgt spid="482339"/>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nodeType="clickEffect">
                                  <p:stCondLst>
                                    <p:cond delay="0"/>
                                  </p:stCondLst>
                                  <p:childTnLst>
                                    <p:set>
                                      <p:cBhvr>
                                        <p:cTn id="55" dur="1" fill="hold">
                                          <p:stCondLst>
                                            <p:cond delay="0"/>
                                          </p:stCondLst>
                                        </p:cTn>
                                        <p:tgtEl>
                                          <p:spTgt spid="482340"/>
                                        </p:tgtEl>
                                        <p:attrNameLst>
                                          <p:attrName>style.visibility</p:attrName>
                                        </p:attrNameLst>
                                      </p:cBhvr>
                                      <p:to>
                                        <p:strVal val="visible"/>
                                      </p:to>
                                    </p:set>
                                    <p:animEffect transition="in" filter="box(in)">
                                      <p:cBhvr>
                                        <p:cTn id="56" dur="500"/>
                                        <p:tgtEl>
                                          <p:spTgt spid="482340"/>
                                        </p:tgtEl>
                                      </p:cBhvr>
                                    </p:animEffect>
                                  </p:childTnLst>
                                  <p:subTnLs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482347"/>
                                        </p:tgtEl>
                                        <p:attrNameLst>
                                          <p:attrName>style.visibility</p:attrName>
                                        </p:attrNameLst>
                                      </p:cBhvr>
                                      <p:to>
                                        <p:strVal val="visible"/>
                                      </p:to>
                                    </p:set>
                                    <p:animEffect transition="in" filter="box(out)">
                                      <p:cBhvr>
                                        <p:cTn id="61" dur="500"/>
                                        <p:tgtEl>
                                          <p:spTgt spid="482347"/>
                                        </p:tgtEl>
                                      </p:cBhvr>
                                    </p:animEffect>
                                  </p:childTnLst>
                                  <p:subTnLst>
                                    <p:audio>
                                      <p:cMediaNode>
                                        <p:cTn display="0" masterRel="sameClick">
                                          <p:stCondLst>
                                            <p:cond evt="begin" delay="0">
                                              <p:tn val="59"/>
                                            </p:cond>
                                          </p:stCondLst>
                                          <p:endCondLst>
                                            <p:cond evt="onStopAudio" delay="0">
                                              <p:tgtEl>
                                                <p:sldTgt/>
                                              </p:tgtEl>
                                            </p:cond>
                                          </p:endCondLst>
                                        </p:cTn>
                                        <p:tgtEl>
                                          <p:sndTgt r:embed="rId3" name="chimes.wav"/>
                                        </p:tgtEl>
                                      </p:cMediaNode>
                                    </p:audio>
                                  </p:sub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nodeType="clickEffect">
                                  <p:stCondLst>
                                    <p:cond delay="0"/>
                                  </p:stCondLst>
                                  <p:childTnLst>
                                    <p:set>
                                      <p:cBhvr>
                                        <p:cTn id="65" dur="1" fill="hold">
                                          <p:stCondLst>
                                            <p:cond delay="0"/>
                                          </p:stCondLst>
                                        </p:cTn>
                                        <p:tgtEl>
                                          <p:spTgt spid="482348"/>
                                        </p:tgtEl>
                                        <p:attrNameLst>
                                          <p:attrName>style.visibility</p:attrName>
                                        </p:attrNameLst>
                                      </p:cBhvr>
                                      <p:to>
                                        <p:strVal val="visible"/>
                                      </p:to>
                                    </p:set>
                                    <p:animEffect transition="in" filter="box(in)">
                                      <p:cBhvr>
                                        <p:cTn id="66" dur="500"/>
                                        <p:tgtEl>
                                          <p:spTgt spid="482348"/>
                                        </p:tgtEl>
                                      </p:cBhvr>
                                    </p:animEffect>
                                  </p:childTnLst>
                                  <p:subTnLst>
                                    <p:audio>
                                      <p:cMediaNode>
                                        <p:cTn display="0" masterRel="sameClick">
                                          <p:stCondLst>
                                            <p:cond evt="begin" delay="0">
                                              <p:tn val="64"/>
                                            </p:cond>
                                          </p:stCondLst>
                                          <p:endCondLst>
                                            <p:cond evt="onStopAudio" delay="0">
                                              <p:tgtEl>
                                                <p:sldTgt/>
                                              </p:tgtEl>
                                            </p:cond>
                                          </p:endCondLst>
                                        </p:cTn>
                                        <p:tgtEl>
                                          <p:sndTgt r:embed="rId4" name="laser.wav"/>
                                        </p:tgtEl>
                                      </p:cMediaNode>
                                    </p:audio>
                                  </p:sub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482351"/>
                                        </p:tgtEl>
                                        <p:attrNameLst>
                                          <p:attrName>style.visibility</p:attrName>
                                        </p:attrNameLst>
                                      </p:cBhvr>
                                      <p:to>
                                        <p:strVal val="visible"/>
                                      </p:to>
                                    </p:set>
                                    <p:animEffect transition="in" filter="box(out)">
                                      <p:cBhvr>
                                        <p:cTn id="71" dur="500"/>
                                        <p:tgtEl>
                                          <p:spTgt spid="482351"/>
                                        </p:tgtEl>
                                      </p:cBhvr>
                                    </p:animEffect>
                                  </p:childTnLst>
                                  <p:subTnLst>
                                    <p:audio>
                                      <p:cMediaNode>
                                        <p:cTn display="0" masterRel="sameClick">
                                          <p:stCondLst>
                                            <p:cond evt="begin" delay="0">
                                              <p:tn val="69"/>
                                            </p:cond>
                                          </p:stCondLst>
                                          <p:endCondLst>
                                            <p:cond evt="onStopAudio" delay="0">
                                              <p:tgtEl>
                                                <p:sldTgt/>
                                              </p:tgtEl>
                                            </p:cond>
                                          </p:endCondLst>
                                        </p:cTn>
                                        <p:tgtEl>
                                          <p:sndTgt r:embed="rId3" name="chimes.wav"/>
                                        </p:tgtEl>
                                      </p:cMediaNode>
                                    </p:audio>
                                  </p:sub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482352"/>
                                        </p:tgtEl>
                                        <p:attrNameLst>
                                          <p:attrName>style.visibility</p:attrName>
                                        </p:attrNameLst>
                                      </p:cBhvr>
                                      <p:to>
                                        <p:strVal val="visible"/>
                                      </p:to>
                                    </p:set>
                                    <p:animEffect transition="in" filter="blinds(horizontal)">
                                      <p:cBhvr>
                                        <p:cTn id="76" dur="500"/>
                                        <p:tgtEl>
                                          <p:spTgt spid="482352"/>
                                        </p:tgtEl>
                                      </p:cBhvr>
                                    </p:animEffect>
                                  </p:childTnLst>
                                  <p:subTnLst>
                                    <p:audio>
                                      <p:cMediaNode>
                                        <p:cTn display="0" masterRel="sameClick">
                                          <p:stCondLst>
                                            <p:cond evt="begin" delay="0">
                                              <p:tn val="74"/>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build="allAtOnce" autoUpdateAnimBg="0"/>
      <p:bldP spid="482307" grpId="0"/>
      <p:bldP spid="482336" grpId="0"/>
      <p:bldP spid="482337" grpId="0" animBg="1"/>
      <p:bldP spid="482338" grpId="0" animBg="1"/>
      <p:bldP spid="482339" grpId="0"/>
      <p:bldP spid="482347" grpId="0" animBg="1"/>
      <p:bldP spid="482351" grpId="0" animBg="1"/>
      <p:bldP spid="48235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ChangeArrowheads="1"/>
          </p:cNvSpPr>
          <p:nvPr/>
        </p:nvSpPr>
        <p:spPr bwMode="auto">
          <a:xfrm>
            <a:off x="323850" y="1412875"/>
            <a:ext cx="8208963"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spcBef>
                <a:spcPct val="20000"/>
              </a:spcBef>
              <a:buClr>
                <a:schemeClr val="tx1"/>
              </a:buClr>
              <a:buSzPct val="80000"/>
              <a:buFont typeface="Wingdings" pitchFamily="2" charset="2"/>
              <a:buChar char="Ø"/>
            </a:pPr>
            <a:r>
              <a:rPr lang="zh-CN" altLang="en-US" sz="2800">
                <a:solidFill>
                  <a:srgbClr val="006600"/>
                </a:solidFill>
                <a:latin typeface="隶书" pitchFamily="49" charset="-122"/>
                <a:ea typeface="楷体_GB2312" pitchFamily="49" charset="-122"/>
              </a:rPr>
              <a:t>字符型变量</a:t>
            </a:r>
          </a:p>
          <a:p>
            <a:pPr marL="1143000" lvl="2" indent="-228600" algn="l">
              <a:spcBef>
                <a:spcPct val="20000"/>
              </a:spcBef>
              <a:buClr>
                <a:schemeClr val="tx1"/>
              </a:buClr>
              <a:buSzPct val="65000"/>
              <a:buFont typeface="Wingdings" pitchFamily="2" charset="2"/>
              <a:buChar char="l"/>
            </a:pPr>
            <a:r>
              <a:rPr lang="zh-CN" altLang="en-US" sz="2800">
                <a:latin typeface="楷体_GB2312" pitchFamily="49" charset="-122"/>
                <a:ea typeface="楷体_GB2312" pitchFamily="49" charset="-122"/>
              </a:rPr>
              <a:t> 字符型数据类型符是</a:t>
            </a:r>
            <a:r>
              <a:rPr lang="en-US" altLang="zh-CN" sz="2800">
                <a:solidFill>
                  <a:srgbClr val="FF3399"/>
                </a:solidFill>
                <a:latin typeface="楷体_GB2312" pitchFamily="49" charset="-122"/>
                <a:ea typeface="楷体_GB2312" pitchFamily="49" charset="-122"/>
              </a:rPr>
              <a:t>char</a:t>
            </a:r>
            <a:r>
              <a:rPr lang="zh-CN" altLang="en-US" sz="2800">
                <a:latin typeface="楷体_GB2312" pitchFamily="49" charset="-122"/>
                <a:ea typeface="楷体_GB2312" pitchFamily="49" charset="-122"/>
              </a:rPr>
              <a:t>（字符</a:t>
            </a:r>
            <a:r>
              <a:rPr lang="en-US" altLang="zh-CN" sz="2800">
                <a:latin typeface="楷体_GB2312" pitchFamily="49" charset="-122"/>
                <a:ea typeface="楷体_GB2312" pitchFamily="49" charset="-122"/>
              </a:rPr>
              <a:t>character</a:t>
            </a:r>
            <a:r>
              <a:rPr lang="zh-CN" altLang="en-US" sz="2800">
                <a:latin typeface="楷体_GB2312" pitchFamily="49" charset="-122"/>
                <a:ea typeface="楷体_GB2312" pitchFamily="49" charset="-122"/>
              </a:rPr>
              <a:t>）</a:t>
            </a:r>
          </a:p>
          <a:p>
            <a:pPr marL="1143000" lvl="2" indent="-228600" algn="l">
              <a:spcBef>
                <a:spcPct val="20000"/>
              </a:spcBef>
              <a:buClr>
                <a:schemeClr val="tx1"/>
              </a:buClr>
              <a:buSzPct val="65000"/>
              <a:buFont typeface="Wingdings" pitchFamily="2" charset="2"/>
              <a:buChar char="l"/>
            </a:pPr>
            <a:r>
              <a:rPr lang="zh-CN" altLang="en-US" sz="2800">
                <a:latin typeface="楷体_GB2312" pitchFamily="49" charset="-122"/>
                <a:ea typeface="楷体_GB2312" pitchFamily="49" charset="-122"/>
              </a:rPr>
              <a:t> 在内存中占</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个字节（</a:t>
            </a:r>
            <a:r>
              <a:rPr lang="en-US" altLang="zh-CN" sz="2800">
                <a:latin typeface="楷体_GB2312" pitchFamily="49" charset="-122"/>
                <a:ea typeface="楷体_GB2312" pitchFamily="49" charset="-122"/>
              </a:rPr>
              <a:t>8</a:t>
            </a:r>
            <a:r>
              <a:rPr lang="zh-CN" altLang="en-US" sz="2800">
                <a:latin typeface="楷体_GB2312" pitchFamily="49" charset="-122"/>
                <a:ea typeface="楷体_GB2312" pitchFamily="49" charset="-122"/>
              </a:rPr>
              <a:t>位） </a:t>
            </a:r>
          </a:p>
          <a:p>
            <a:pPr marL="1143000" lvl="2" indent="-228600" algn="l">
              <a:spcBef>
                <a:spcPct val="20000"/>
              </a:spcBef>
              <a:buClr>
                <a:schemeClr val="tx1"/>
              </a:buClr>
              <a:buSzPct val="65000"/>
              <a:buFont typeface="Wingdings" pitchFamily="2" charset="2"/>
              <a:buChar char="l"/>
            </a:pPr>
            <a:r>
              <a:rPr lang="zh-CN" altLang="en-US" sz="2800">
                <a:latin typeface="楷体_GB2312" pitchFamily="49" charset="-122"/>
                <a:ea typeface="楷体_GB2312" pitchFamily="49" charset="-122"/>
              </a:rPr>
              <a:t> 字符变量存放字符</a:t>
            </a:r>
            <a:r>
              <a:rPr lang="en-US" altLang="zh-CN" sz="2800">
                <a:latin typeface="楷体_GB2312" pitchFamily="49" charset="-122"/>
                <a:ea typeface="楷体_GB2312" pitchFamily="49" charset="-122"/>
              </a:rPr>
              <a:t>ASCII</a:t>
            </a:r>
            <a:r>
              <a:rPr lang="zh-CN" altLang="zh-CN" sz="2800">
                <a:latin typeface="楷体_GB2312" pitchFamily="49" charset="-122"/>
                <a:ea typeface="楷体_GB2312" pitchFamily="49" charset="-122"/>
              </a:rPr>
              <a:t>码</a:t>
            </a:r>
          </a:p>
          <a:p>
            <a:pPr marL="1143000" lvl="2" indent="-228600" algn="l">
              <a:spcBef>
                <a:spcPct val="20000"/>
              </a:spcBef>
              <a:buClr>
                <a:schemeClr val="tx1"/>
              </a:buClr>
              <a:buSzPct val="65000"/>
              <a:buFont typeface="Wingdings" pitchFamily="2" charset="2"/>
              <a:buChar char="l"/>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char</a:t>
            </a:r>
            <a:r>
              <a:rPr lang="zh-CN" altLang="zh-CN" sz="2800">
                <a:latin typeface="楷体_GB2312" pitchFamily="49" charset="-122"/>
                <a:ea typeface="楷体_GB2312" pitchFamily="49" charset="-122"/>
              </a:rPr>
              <a:t>与</a:t>
            </a:r>
            <a:r>
              <a:rPr lang="en-US" altLang="zh-CN" sz="2800">
                <a:latin typeface="楷体_GB2312" pitchFamily="49" charset="-122"/>
                <a:ea typeface="楷体_GB2312" pitchFamily="49" charset="-122"/>
              </a:rPr>
              <a:t>int</a:t>
            </a:r>
            <a:r>
              <a:rPr lang="zh-CN" altLang="zh-CN" sz="2800">
                <a:latin typeface="楷体_GB2312" pitchFamily="49" charset="-122"/>
                <a:ea typeface="楷体_GB2312" pitchFamily="49" charset="-122"/>
              </a:rPr>
              <a:t>数据间可进行算术运算</a:t>
            </a:r>
            <a:endParaRPr lang="zh-CN" altLang="en-US" sz="2800">
              <a:latin typeface="楷体_GB2312" pitchFamily="49" charset="-122"/>
              <a:ea typeface="楷体_GB2312" pitchFamily="49" charset="-122"/>
            </a:endParaRPr>
          </a:p>
          <a:p>
            <a:pPr marL="1143000" lvl="2" indent="-228600" algn="l">
              <a:spcBef>
                <a:spcPct val="20000"/>
              </a:spcBef>
              <a:buClr>
                <a:schemeClr val="tx1"/>
              </a:buClr>
              <a:buSzPct val="65000"/>
              <a:buFont typeface="Wingdings" pitchFamily="2" charset="2"/>
              <a:buChar char="l"/>
            </a:pPr>
            <a:r>
              <a:rPr lang="zh-CN" altLang="en-US" sz="2800">
                <a:latin typeface="楷体_GB2312" pitchFamily="49" charset="-122"/>
                <a:ea typeface="楷体_GB2312" pitchFamily="49" charset="-122"/>
              </a:rPr>
              <a:t> 存在有符号和无符号之分。默认情况下为有符号 </a:t>
            </a:r>
            <a:endParaRPr lang="zh-CN" altLang="zh-CN" sz="2800">
              <a:latin typeface="楷体_GB2312" pitchFamily="49" charset="-122"/>
              <a:ea typeface="楷体_GB2312" pitchFamily="49" charset="-122"/>
            </a:endParaRPr>
          </a:p>
        </p:txBody>
      </p:sp>
      <p:sp>
        <p:nvSpPr>
          <p:cNvPr id="483331" name="Rectangle 3"/>
          <p:cNvSpPr>
            <a:spLocks noChangeArrowheads="1"/>
          </p:cNvSpPr>
          <p:nvPr/>
        </p:nvSpPr>
        <p:spPr bwMode="auto">
          <a:xfrm>
            <a:off x="468313" y="4797425"/>
            <a:ext cx="3816350" cy="1225550"/>
          </a:xfrm>
          <a:prstGeom prst="rect">
            <a:avLst/>
          </a:prstGeom>
          <a:noFill/>
          <a:ln w="3810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p>
            <a:pPr indent="266700" algn="l"/>
            <a:r>
              <a:rPr kumimoji="1" lang="zh-CN" altLang="en-US" sz="2400" dirty="0">
                <a:solidFill>
                  <a:srgbClr val="FF3399"/>
                </a:solidFill>
                <a:effectLst>
                  <a:outerShdw blurRad="38100" dist="38100" dir="2700000" algn="tl">
                    <a:srgbClr val="C0C0C0"/>
                  </a:outerShdw>
                </a:effectLst>
                <a:latin typeface="Times New Roman" pitchFamily="18" charset="0"/>
                <a:ea typeface="楷体_GB2312" pitchFamily="49" charset="-122"/>
              </a:rPr>
              <a:t>例：</a:t>
            </a:r>
          </a:p>
          <a:p>
            <a:pPr indent="266700" algn="l"/>
            <a:r>
              <a:rPr kumimoji="1" lang="zh-CN" altLang="en-US" sz="2400" b="0" dirty="0">
                <a:latin typeface="Times New Roman" pitchFamily="18" charset="0"/>
              </a:rPr>
              <a:t>    </a:t>
            </a:r>
            <a:r>
              <a:rPr kumimoji="1" lang="en-US" altLang="zh-CN" sz="2400" b="0" dirty="0">
                <a:effectLst>
                  <a:outerShdw blurRad="38100" dist="38100" dir="2700000" algn="tl">
                    <a:srgbClr val="C0C0C0"/>
                  </a:outerShdw>
                </a:effectLst>
                <a:latin typeface="Times New Roman" pitchFamily="18" charset="0"/>
              </a:rPr>
              <a:t>char  </a:t>
            </a:r>
            <a:r>
              <a:rPr kumimoji="1" lang="en-US" altLang="zh-CN" sz="2400" b="0" dirty="0" err="1">
                <a:effectLst>
                  <a:outerShdw blurRad="38100" dist="38100" dir="2700000" algn="tl">
                    <a:srgbClr val="C0C0C0"/>
                  </a:outerShdw>
                </a:effectLst>
                <a:latin typeface="Times New Roman" pitchFamily="18" charset="0"/>
              </a:rPr>
              <a:t>ch</a:t>
            </a:r>
            <a:r>
              <a:rPr kumimoji="1" lang="en-US" altLang="zh-CN" sz="2400" b="0" dirty="0">
                <a:effectLst>
                  <a:outerShdw blurRad="38100" dist="38100" dir="2700000" algn="tl">
                    <a:srgbClr val="C0C0C0"/>
                  </a:outerShdw>
                </a:effectLst>
                <a:latin typeface="Times New Roman" pitchFamily="18" charset="0"/>
              </a:rPr>
              <a:t>;</a:t>
            </a:r>
          </a:p>
          <a:p>
            <a:pPr indent="266700" algn="l"/>
            <a:r>
              <a:rPr kumimoji="1" lang="en-US" altLang="zh-CN" sz="2400" b="0" dirty="0">
                <a:effectLst>
                  <a:outerShdw blurRad="38100" dist="38100" dir="2700000" algn="tl">
                    <a:srgbClr val="C0C0C0"/>
                  </a:outerShdw>
                </a:effectLst>
                <a:latin typeface="Times New Roman" pitchFamily="18" charset="0"/>
              </a:rPr>
              <a:t>    unsigned  char  C = 'B';</a:t>
            </a:r>
          </a:p>
        </p:txBody>
      </p:sp>
      <p:sp>
        <p:nvSpPr>
          <p:cNvPr id="483332" name="Text Box 4"/>
          <p:cNvSpPr txBox="1">
            <a:spLocks noChangeArrowheads="1"/>
          </p:cNvSpPr>
          <p:nvPr/>
        </p:nvSpPr>
        <p:spPr bwMode="auto">
          <a:xfrm>
            <a:off x="4572000" y="4502150"/>
            <a:ext cx="4035425" cy="1590675"/>
          </a:xfrm>
          <a:prstGeom prst="rect">
            <a:avLst/>
          </a:prstGeom>
          <a:solidFill>
            <a:schemeClr val="bg1"/>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zh-CN" altLang="en-US" sz="2400" dirty="0">
                <a:solidFill>
                  <a:srgbClr val="FF3399"/>
                </a:solidFill>
                <a:effectLst>
                  <a:outerShdw blurRad="38100" dist="38100" dir="2700000" algn="tl">
                    <a:srgbClr val="C0C0C0"/>
                  </a:outerShdw>
                </a:effectLst>
                <a:latin typeface="隶书" pitchFamily="49" charset="-122"/>
                <a:ea typeface="隶书" pitchFamily="49" charset="-122"/>
              </a:rPr>
              <a:t>例：</a:t>
            </a:r>
            <a:r>
              <a:rPr kumimoji="1" lang="zh-CN" altLang="en-US" sz="2400" b="0" dirty="0">
                <a:latin typeface="隶书" pitchFamily="49" charset="-122"/>
                <a:ea typeface="隶书" pitchFamily="49" charset="-122"/>
              </a:rPr>
              <a:t>    </a:t>
            </a:r>
          </a:p>
          <a:p>
            <a:pPr algn="l" eaLnBrk="0" hangingPunct="0"/>
            <a:r>
              <a:rPr kumimoji="1" lang="zh-CN" altLang="en-US" sz="2400" b="0" dirty="0">
                <a:latin typeface="隶书" pitchFamily="49" charset="-122"/>
                <a:ea typeface="隶书" pitchFamily="49" charset="-122"/>
              </a:rPr>
              <a:t>   </a:t>
            </a:r>
            <a:r>
              <a:rPr kumimoji="1" lang="en-US" altLang="zh-CN" sz="2400" b="0" dirty="0">
                <a:effectLst>
                  <a:outerShdw blurRad="38100" dist="38100" dir="2700000" algn="tl">
                    <a:srgbClr val="C0C0C0"/>
                  </a:outerShdw>
                </a:effectLst>
                <a:latin typeface="Times New Roman" pitchFamily="18" charset="0"/>
                <a:ea typeface="隶书" pitchFamily="49" charset="-122"/>
              </a:rPr>
              <a:t>a = ‘D’;           </a:t>
            </a:r>
            <a:r>
              <a:rPr kumimoji="1" lang="en-US" altLang="zh-CN" b="0" dirty="0">
                <a:solidFill>
                  <a:srgbClr val="FF0000"/>
                </a:solidFill>
                <a:effectLst>
                  <a:outerShdw blurRad="38100" dist="38100" dir="2700000" algn="tl">
                    <a:srgbClr val="C0C0C0"/>
                  </a:outerShdw>
                </a:effectLst>
                <a:latin typeface="Times New Roman" pitchFamily="18" charset="0"/>
                <a:ea typeface="隶书" pitchFamily="49" charset="-122"/>
              </a:rPr>
              <a:t>//  a = 68;</a:t>
            </a:r>
            <a:r>
              <a:rPr kumimoji="1" lang="en-US" altLang="zh-CN" sz="2400" b="0" dirty="0">
                <a:solidFill>
                  <a:srgbClr val="FF0000"/>
                </a:solidFill>
                <a:effectLst>
                  <a:outerShdw blurRad="38100" dist="38100" dir="2700000" algn="tl">
                    <a:srgbClr val="C0C0C0"/>
                  </a:outerShdw>
                </a:effectLst>
                <a:latin typeface="Times New Roman" pitchFamily="18" charset="0"/>
                <a:ea typeface="隶书" pitchFamily="49" charset="-122"/>
              </a:rPr>
              <a:t> </a:t>
            </a:r>
          </a:p>
          <a:p>
            <a:pPr algn="l" eaLnBrk="0" hangingPunct="0"/>
            <a:r>
              <a:rPr kumimoji="1" lang="en-US" altLang="zh-CN" sz="2400" b="0" dirty="0">
                <a:effectLst>
                  <a:outerShdw blurRad="38100" dist="38100" dir="2700000" algn="tl">
                    <a:srgbClr val="C0C0C0"/>
                  </a:outerShdw>
                </a:effectLst>
                <a:latin typeface="Times New Roman" pitchFamily="18" charset="0"/>
                <a:ea typeface="隶书" pitchFamily="49" charset="-122"/>
              </a:rPr>
              <a:t>      x = ‘A’ + 5</a:t>
            </a:r>
            <a:r>
              <a:rPr kumimoji="1" lang="en-US" altLang="zh-CN" sz="2400" b="0" dirty="0">
                <a:solidFill>
                  <a:schemeClr val="tx2"/>
                </a:solidFill>
                <a:effectLst>
                  <a:outerShdw blurRad="38100" dist="38100" dir="2700000" algn="tl">
                    <a:srgbClr val="C0C0C0"/>
                  </a:outerShdw>
                </a:effectLst>
                <a:latin typeface="Times New Roman" pitchFamily="18" charset="0"/>
                <a:ea typeface="隶书" pitchFamily="49" charset="-122"/>
              </a:rPr>
              <a:t>;</a:t>
            </a:r>
            <a:r>
              <a:rPr kumimoji="1" lang="en-US" altLang="zh-CN" sz="2400" b="0" dirty="0">
                <a:solidFill>
                  <a:srgbClr val="FF0000"/>
                </a:solidFill>
                <a:effectLst>
                  <a:outerShdw blurRad="38100" dist="38100" dir="2700000" algn="tl">
                    <a:srgbClr val="C0C0C0"/>
                  </a:outerShdw>
                </a:effectLst>
                <a:latin typeface="Times New Roman" pitchFamily="18" charset="0"/>
                <a:ea typeface="隶书" pitchFamily="49" charset="-122"/>
              </a:rPr>
              <a:t>    </a:t>
            </a:r>
            <a:r>
              <a:rPr kumimoji="1" lang="en-US" altLang="zh-CN" sz="2000" b="0" dirty="0">
                <a:solidFill>
                  <a:srgbClr val="FF0000"/>
                </a:solidFill>
                <a:effectLst>
                  <a:outerShdw blurRad="38100" dist="38100" dir="2700000" algn="tl">
                    <a:srgbClr val="C0C0C0"/>
                  </a:outerShdw>
                </a:effectLst>
                <a:latin typeface="Times New Roman" pitchFamily="18" charset="0"/>
                <a:ea typeface="隶书" pitchFamily="49" charset="-122"/>
              </a:rPr>
              <a:t>//  x = 65 + 5;</a:t>
            </a:r>
            <a:r>
              <a:rPr kumimoji="1" lang="en-US" altLang="zh-CN" sz="2400" b="0" dirty="0">
                <a:solidFill>
                  <a:srgbClr val="FF0000"/>
                </a:solidFill>
                <a:effectLst>
                  <a:outerShdw blurRad="38100" dist="38100" dir="2700000" algn="tl">
                    <a:srgbClr val="C0C0C0"/>
                  </a:outerShdw>
                </a:effectLst>
                <a:latin typeface="Times New Roman" pitchFamily="18" charset="0"/>
                <a:ea typeface="隶书" pitchFamily="49" charset="-122"/>
              </a:rPr>
              <a:t>  </a:t>
            </a:r>
          </a:p>
          <a:p>
            <a:pPr algn="l" eaLnBrk="0" hangingPunct="0"/>
            <a:r>
              <a:rPr kumimoji="1" lang="en-US" altLang="zh-CN" sz="2400" b="0" dirty="0">
                <a:effectLst>
                  <a:outerShdw blurRad="38100" dist="38100" dir="2700000" algn="tl">
                    <a:srgbClr val="C0C0C0"/>
                  </a:outerShdw>
                </a:effectLst>
                <a:latin typeface="Times New Roman" pitchFamily="18" charset="0"/>
                <a:ea typeface="隶书" pitchFamily="49" charset="-122"/>
              </a:rPr>
              <a:t>      s = ‘!’ + ‘G</a:t>
            </a:r>
            <a:r>
              <a:rPr kumimoji="1" lang="en-US" altLang="zh-CN" sz="2400" b="0" dirty="0">
                <a:solidFill>
                  <a:schemeClr val="tx2"/>
                </a:solidFill>
                <a:effectLst>
                  <a:outerShdw blurRad="38100" dist="38100" dir="2700000" algn="tl">
                    <a:srgbClr val="C0C0C0"/>
                  </a:outerShdw>
                </a:effectLst>
                <a:latin typeface="Times New Roman" pitchFamily="18" charset="0"/>
                <a:ea typeface="隶书" pitchFamily="49" charset="-122"/>
              </a:rPr>
              <a:t>’ </a:t>
            </a:r>
            <a:r>
              <a:rPr kumimoji="1" lang="en-US" altLang="zh-CN" sz="2400" b="0" dirty="0">
                <a:solidFill>
                  <a:srgbClr val="FF0000"/>
                </a:solidFill>
                <a:effectLst>
                  <a:outerShdw blurRad="38100" dist="38100" dir="2700000" algn="tl">
                    <a:srgbClr val="C0C0C0"/>
                  </a:outerShdw>
                </a:effectLst>
                <a:latin typeface="Times New Roman" pitchFamily="18" charset="0"/>
                <a:ea typeface="隶书" pitchFamily="49" charset="-122"/>
              </a:rPr>
              <a:t>   </a:t>
            </a:r>
            <a:r>
              <a:rPr kumimoji="1" lang="en-US" altLang="zh-CN" sz="2000" b="0" dirty="0">
                <a:solidFill>
                  <a:srgbClr val="FF0000"/>
                </a:solidFill>
                <a:effectLst>
                  <a:outerShdw blurRad="38100" dist="38100" dir="2700000" algn="tl">
                    <a:srgbClr val="C0C0C0"/>
                  </a:outerShdw>
                </a:effectLst>
                <a:latin typeface="Times New Roman" pitchFamily="18" charset="0"/>
                <a:ea typeface="隶书" pitchFamily="49" charset="-122"/>
              </a:rPr>
              <a:t>//  s = 33 + 71</a:t>
            </a:r>
            <a:r>
              <a:rPr kumimoji="1" lang="en-US" altLang="zh-CN" sz="2000" b="0" dirty="0">
                <a:solidFill>
                  <a:schemeClr val="accent2"/>
                </a:solidFill>
                <a:effectLst>
                  <a:outerShdw blurRad="38100" dist="38100" dir="2700000" algn="tl">
                    <a:srgbClr val="C0C0C0"/>
                  </a:outerShdw>
                </a:effectLst>
                <a:latin typeface="Times New Roman" pitchFamily="18" charset="0"/>
                <a:ea typeface="隶书" pitchFamily="49" charset="-122"/>
              </a:rPr>
              <a:t>;</a:t>
            </a:r>
            <a:r>
              <a:rPr kumimoji="1" lang="en-US" altLang="zh-CN" sz="2400" b="0" dirty="0">
                <a:effectLst>
                  <a:outerShdw blurRad="38100" dist="38100" dir="2700000" algn="tl">
                    <a:srgbClr val="C0C0C0"/>
                  </a:outerShdw>
                </a:effectLst>
                <a:latin typeface="Times New Roman" pitchFamily="18" charset="0"/>
                <a:ea typeface="隶书" pitchFamily="49" charset="-122"/>
              </a:rPr>
              <a:t> </a:t>
            </a:r>
          </a:p>
        </p:txBody>
      </p:sp>
      <p:sp>
        <p:nvSpPr>
          <p:cNvPr id="483333" name="Text Box 5"/>
          <p:cNvSpPr txBox="1">
            <a:spLocks noChangeArrowheads="1"/>
          </p:cNvSpPr>
          <p:nvPr/>
        </p:nvSpPr>
        <p:spPr bwMode="auto">
          <a:xfrm>
            <a:off x="858838" y="6115050"/>
            <a:ext cx="5576887" cy="557213"/>
          </a:xfrm>
          <a:prstGeom prst="rect">
            <a:avLst/>
          </a:prstGeom>
          <a:gradFill rotWithShape="1">
            <a:gsLst>
              <a:gs pos="0">
                <a:srgbClr val="FFFF99"/>
              </a:gs>
              <a:gs pos="100000">
                <a:srgbClr val="FFFF99">
                  <a:gamma/>
                  <a:shade val="51373"/>
                  <a:invGamma/>
                </a:srgbClr>
              </a:gs>
            </a:gsLst>
            <a:lin ang="5400000" scaled="1"/>
          </a:gradFill>
          <a:ln w="38100">
            <a:solidFill>
              <a:srgbClr val="006600"/>
            </a:solidFill>
            <a:miter lim="800000"/>
            <a:headEnd/>
            <a:tailEnd/>
          </a:ln>
          <a:effectLst>
            <a:outerShdw dist="107763" dir="2700000" algn="ctr" rotWithShape="0">
              <a:schemeClr val="bg2">
                <a:alpha val="50000"/>
              </a:schemeClr>
            </a:outerShdw>
          </a:effectLst>
        </p:spPr>
        <p:txBody>
          <a:bodyPr wrap="none" lIns="90000" tIns="46800" rIns="90000" bIns="46800">
            <a:spAutoFit/>
          </a:bodyPr>
          <a:lstStyle/>
          <a:p>
            <a:pPr algn="l" eaLnBrk="0" hangingPunct="0"/>
            <a:r>
              <a:rPr kumimoji="1" lang="zh-CN" altLang="en-US" sz="2800">
                <a:effectLst>
                  <a:outerShdw blurRad="38100" dist="38100" dir="2700000" algn="tl">
                    <a:srgbClr val="FFFFFF"/>
                  </a:outerShdw>
                </a:effectLst>
                <a:ea typeface="隶书" pitchFamily="49" charset="-122"/>
              </a:rPr>
              <a:t>没有</a:t>
            </a:r>
            <a:r>
              <a:rPr kumimoji="1" lang="zh-CN" altLang="en-US" sz="2800">
                <a:solidFill>
                  <a:srgbClr val="FF0000"/>
                </a:solidFill>
                <a:effectLst>
                  <a:outerShdw blurRad="38100" dist="38100" dir="2700000" algn="tl">
                    <a:srgbClr val="000000"/>
                  </a:outerShdw>
                </a:effectLst>
                <a:ea typeface="隶书" pitchFamily="49" charset="-122"/>
              </a:rPr>
              <a:t>字符串变量</a:t>
            </a:r>
            <a:r>
              <a:rPr kumimoji="1" lang="zh-CN" altLang="en-US" sz="2800">
                <a:effectLst>
                  <a:outerShdw blurRad="38100" dist="38100" dir="2700000" algn="tl">
                    <a:srgbClr val="FFFFFF"/>
                  </a:outerShdw>
                </a:effectLst>
                <a:ea typeface="隶书" pitchFamily="49" charset="-122"/>
              </a:rPr>
              <a:t>，用字符数组存放</a:t>
            </a:r>
          </a:p>
        </p:txBody>
      </p:sp>
    </p:spTree>
    <p:extLst>
      <p:ext uri="{BB962C8B-B14F-4D97-AF65-F5344CB8AC3E}">
        <p14:creationId xmlns:p14="http://schemas.microsoft.com/office/powerpoint/2010/main" val="9771307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3330">
                                            <p:txEl>
                                              <p:pRg st="0" end="0"/>
                                            </p:txEl>
                                          </p:spTgt>
                                        </p:tgtEl>
                                        <p:attrNameLst>
                                          <p:attrName>style.visibility</p:attrName>
                                        </p:attrNameLst>
                                      </p:cBhvr>
                                      <p:to>
                                        <p:strVal val="visible"/>
                                      </p:to>
                                    </p:set>
                                    <p:animEffect transition="in" filter="blinds(horizontal)">
                                      <p:cBhvr>
                                        <p:cTn id="7" dur="500"/>
                                        <p:tgtEl>
                                          <p:spTgt spid="48333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3330">
                                            <p:txEl>
                                              <p:pRg st="1" end="1"/>
                                            </p:txEl>
                                          </p:spTgt>
                                        </p:tgtEl>
                                        <p:attrNameLst>
                                          <p:attrName>style.visibility</p:attrName>
                                        </p:attrNameLst>
                                      </p:cBhvr>
                                      <p:to>
                                        <p:strVal val="visible"/>
                                      </p:to>
                                    </p:set>
                                    <p:animEffect transition="in" filter="blinds(horizontal)">
                                      <p:cBhvr>
                                        <p:cTn id="12" dur="500"/>
                                        <p:tgtEl>
                                          <p:spTgt spid="48333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83330">
                                            <p:txEl>
                                              <p:pRg st="2" end="2"/>
                                            </p:txEl>
                                          </p:spTgt>
                                        </p:tgtEl>
                                        <p:attrNameLst>
                                          <p:attrName>style.visibility</p:attrName>
                                        </p:attrNameLst>
                                      </p:cBhvr>
                                      <p:to>
                                        <p:strVal val="visible"/>
                                      </p:to>
                                    </p:set>
                                    <p:animEffect transition="in" filter="blinds(horizontal)">
                                      <p:cBhvr>
                                        <p:cTn id="17" dur="500"/>
                                        <p:tgtEl>
                                          <p:spTgt spid="483330">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3330">
                                            <p:txEl>
                                              <p:pRg st="3" end="3"/>
                                            </p:txEl>
                                          </p:spTgt>
                                        </p:tgtEl>
                                        <p:attrNameLst>
                                          <p:attrName>style.visibility</p:attrName>
                                        </p:attrNameLst>
                                      </p:cBhvr>
                                      <p:to>
                                        <p:strVal val="visible"/>
                                      </p:to>
                                    </p:set>
                                    <p:animEffect transition="in" filter="blinds(horizontal)">
                                      <p:cBhvr>
                                        <p:cTn id="22" dur="500"/>
                                        <p:tgtEl>
                                          <p:spTgt spid="483330">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83330">
                                            <p:txEl>
                                              <p:pRg st="4" end="4"/>
                                            </p:txEl>
                                          </p:spTgt>
                                        </p:tgtEl>
                                        <p:attrNameLst>
                                          <p:attrName>style.visibility</p:attrName>
                                        </p:attrNameLst>
                                      </p:cBhvr>
                                      <p:to>
                                        <p:strVal val="visible"/>
                                      </p:to>
                                    </p:set>
                                    <p:animEffect transition="in" filter="blinds(horizontal)">
                                      <p:cBhvr>
                                        <p:cTn id="27" dur="500"/>
                                        <p:tgtEl>
                                          <p:spTgt spid="483330">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83330">
                                            <p:txEl>
                                              <p:pRg st="5" end="5"/>
                                            </p:txEl>
                                          </p:spTgt>
                                        </p:tgtEl>
                                        <p:attrNameLst>
                                          <p:attrName>style.visibility</p:attrName>
                                        </p:attrNameLst>
                                      </p:cBhvr>
                                      <p:to>
                                        <p:strVal val="visible"/>
                                      </p:to>
                                    </p:set>
                                    <p:animEffect transition="in" filter="blinds(horizontal)">
                                      <p:cBhvr>
                                        <p:cTn id="32" dur="500"/>
                                        <p:tgtEl>
                                          <p:spTgt spid="483330">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83331"/>
                                        </p:tgtEl>
                                        <p:attrNameLst>
                                          <p:attrName>style.visibility</p:attrName>
                                        </p:attrNameLst>
                                      </p:cBhvr>
                                      <p:to>
                                        <p:strVal val="visible"/>
                                      </p:to>
                                    </p:set>
                                    <p:animEffect transition="in" filter="box(out)">
                                      <p:cBhvr>
                                        <p:cTn id="37" dur="500"/>
                                        <p:tgtEl>
                                          <p:spTgt spid="483331"/>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83332"/>
                                        </p:tgtEl>
                                        <p:attrNameLst>
                                          <p:attrName>style.visibility</p:attrName>
                                        </p:attrNameLst>
                                      </p:cBhvr>
                                      <p:to>
                                        <p:strVal val="visible"/>
                                      </p:to>
                                    </p:set>
                                    <p:animEffect transition="in" filter="box(out)">
                                      <p:cBhvr>
                                        <p:cTn id="42" dur="500"/>
                                        <p:tgtEl>
                                          <p:spTgt spid="483332"/>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83333"/>
                                        </p:tgtEl>
                                        <p:attrNameLst>
                                          <p:attrName>style.visibility</p:attrName>
                                        </p:attrNameLst>
                                      </p:cBhvr>
                                      <p:to>
                                        <p:strVal val="visible"/>
                                      </p:to>
                                    </p:set>
                                    <p:animEffect transition="in" filter="box(out)">
                                      <p:cBhvr>
                                        <p:cTn id="47" dur="500"/>
                                        <p:tgtEl>
                                          <p:spTgt spid="483333"/>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animBg="1"/>
      <p:bldP spid="483332" grpId="0" animBg="1"/>
      <p:bldP spid="48333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ChangeArrowheads="1"/>
          </p:cNvSpPr>
          <p:nvPr/>
        </p:nvSpPr>
        <p:spPr bwMode="auto">
          <a:xfrm>
            <a:off x="684213" y="188913"/>
            <a:ext cx="589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en-US" altLang="zh-CN" sz="3200">
                <a:solidFill>
                  <a:schemeClr val="bg1"/>
                </a:solidFill>
                <a:effectLst>
                  <a:outerShdw blurRad="38100" dist="38100" dir="2700000" algn="tl">
                    <a:srgbClr val="C0C0C0"/>
                  </a:outerShdw>
                </a:effectLst>
                <a:latin typeface="隶书" pitchFamily="49" charset="-122"/>
                <a:ea typeface="隶书" pitchFamily="49" charset="-122"/>
              </a:rPr>
              <a:t>4. </a:t>
            </a:r>
            <a:r>
              <a:rPr kumimoji="1" lang="zh-CN" altLang="en-US" sz="3200">
                <a:solidFill>
                  <a:schemeClr val="bg1"/>
                </a:solidFill>
                <a:effectLst>
                  <a:outerShdw blurRad="38100" dist="38100" dir="2700000" algn="tl">
                    <a:srgbClr val="C0C0C0"/>
                  </a:outerShdw>
                </a:effectLst>
                <a:latin typeface="隶书" pitchFamily="49" charset="-122"/>
                <a:ea typeface="隶书" pitchFamily="49" charset="-122"/>
              </a:rPr>
              <a:t>简单数据类型的表示范围</a:t>
            </a:r>
            <a:r>
              <a:rPr kumimoji="1" lang="zh-CN" altLang="en-US" sz="3200" b="0">
                <a:solidFill>
                  <a:schemeClr val="bg1"/>
                </a:solidFill>
                <a:latin typeface="隶书" pitchFamily="49" charset="-122"/>
                <a:ea typeface="隶书" pitchFamily="49" charset="-122"/>
              </a:rPr>
              <a:t>   </a:t>
            </a:r>
          </a:p>
        </p:txBody>
      </p:sp>
      <p:grpSp>
        <p:nvGrpSpPr>
          <p:cNvPr id="484355" name="Group 3"/>
          <p:cNvGrpSpPr>
            <a:grpSpLocks/>
          </p:cNvGrpSpPr>
          <p:nvPr/>
        </p:nvGrpSpPr>
        <p:grpSpPr bwMode="auto">
          <a:xfrm>
            <a:off x="812800" y="2244725"/>
            <a:ext cx="8323263" cy="1230313"/>
            <a:chOff x="512" y="990"/>
            <a:chExt cx="5243" cy="775"/>
          </a:xfrm>
        </p:grpSpPr>
        <p:grpSp>
          <p:nvGrpSpPr>
            <p:cNvPr id="484356" name="Group 4"/>
            <p:cNvGrpSpPr>
              <a:grpSpLocks/>
            </p:cNvGrpSpPr>
            <p:nvPr/>
          </p:nvGrpSpPr>
          <p:grpSpPr bwMode="auto">
            <a:xfrm>
              <a:off x="1136" y="990"/>
              <a:ext cx="4618" cy="288"/>
              <a:chOff x="893" y="1026"/>
              <a:chExt cx="4618" cy="288"/>
            </a:xfrm>
          </p:grpSpPr>
          <p:sp>
            <p:nvSpPr>
              <p:cNvPr id="484357" name="Text Box 5"/>
              <p:cNvSpPr txBox="1">
                <a:spLocks noChangeArrowheads="1"/>
              </p:cNvSpPr>
              <p:nvPr/>
            </p:nvSpPr>
            <p:spPr bwMode="auto">
              <a:xfrm>
                <a:off x="1565" y="1026"/>
                <a:ext cx="28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effectLst>
                      <a:outerShdw blurRad="38100" dist="38100" dir="2700000" algn="tl">
                        <a:srgbClr val="C0C0C0"/>
                      </a:outerShdw>
                    </a:effectLst>
                    <a:latin typeface="Times New Roman" pitchFamily="18" charset="0"/>
                  </a:rPr>
                  <a:t>0 1 1 1   1 1 1 1   1 1 1 1   1 1 1 1</a:t>
                </a:r>
                <a:r>
                  <a:rPr kumimoji="1" lang="en-US" altLang="zh-CN" sz="2400" b="0">
                    <a:latin typeface="Times New Roman" pitchFamily="18" charset="0"/>
                  </a:rPr>
                  <a:t> </a:t>
                </a:r>
              </a:p>
            </p:txBody>
          </p:sp>
          <p:sp>
            <p:nvSpPr>
              <p:cNvPr id="484358" name="Text Box 6"/>
              <p:cNvSpPr txBox="1">
                <a:spLocks noChangeArrowheads="1"/>
              </p:cNvSpPr>
              <p:nvPr/>
            </p:nvSpPr>
            <p:spPr bwMode="auto">
              <a:xfrm>
                <a:off x="893" y="1035"/>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a:effectLst>
                      <a:outerShdw blurRad="38100" dist="38100" dir="2700000" algn="tl">
                        <a:srgbClr val="C0C0C0"/>
                      </a:outerShdw>
                    </a:effectLst>
                    <a:latin typeface="Times New Roman" pitchFamily="18" charset="0"/>
                    <a:ea typeface="楷体_GB2312" pitchFamily="49" charset="-122"/>
                  </a:rPr>
                  <a:t>最大值：</a:t>
                </a:r>
              </a:p>
            </p:txBody>
          </p:sp>
          <p:sp>
            <p:nvSpPr>
              <p:cNvPr id="484359" name="Line 7"/>
              <p:cNvSpPr>
                <a:spLocks noChangeShapeType="1"/>
              </p:cNvSpPr>
              <p:nvPr/>
            </p:nvSpPr>
            <p:spPr bwMode="auto">
              <a:xfrm>
                <a:off x="4277" y="1180"/>
                <a:ext cx="408" cy="0"/>
              </a:xfrm>
              <a:prstGeom prst="line">
                <a:avLst/>
              </a:prstGeom>
              <a:noFill/>
              <a:ln w="28575">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4360" name="Text Box 8"/>
              <p:cNvSpPr txBox="1">
                <a:spLocks noChangeArrowheads="1"/>
              </p:cNvSpPr>
              <p:nvPr/>
            </p:nvSpPr>
            <p:spPr bwMode="auto">
              <a:xfrm>
                <a:off x="4740" y="1044"/>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solidFill>
                      <a:srgbClr val="000099"/>
                    </a:solidFill>
                    <a:effectLst>
                      <a:outerShdw blurRad="38100" dist="38100" dir="2700000" algn="tl">
                        <a:srgbClr val="C0C0C0"/>
                      </a:outerShdw>
                    </a:effectLst>
                    <a:latin typeface="Times New Roman" pitchFamily="18" charset="0"/>
                    <a:ea typeface="楷体_GB2312" pitchFamily="49" charset="-122"/>
                  </a:rPr>
                  <a:t>+32767</a:t>
                </a:r>
              </a:p>
            </p:txBody>
          </p:sp>
        </p:grpSp>
        <p:grpSp>
          <p:nvGrpSpPr>
            <p:cNvPr id="484361" name="Group 9"/>
            <p:cNvGrpSpPr>
              <a:grpSpLocks/>
            </p:cNvGrpSpPr>
            <p:nvPr/>
          </p:nvGrpSpPr>
          <p:grpSpPr bwMode="auto">
            <a:xfrm>
              <a:off x="1137" y="1477"/>
              <a:ext cx="4618" cy="288"/>
              <a:chOff x="893" y="1026"/>
              <a:chExt cx="4618" cy="288"/>
            </a:xfrm>
          </p:grpSpPr>
          <p:sp>
            <p:nvSpPr>
              <p:cNvPr id="484362" name="Text Box 10"/>
              <p:cNvSpPr txBox="1">
                <a:spLocks noChangeArrowheads="1"/>
              </p:cNvSpPr>
              <p:nvPr/>
            </p:nvSpPr>
            <p:spPr bwMode="auto">
              <a:xfrm>
                <a:off x="1565" y="1026"/>
                <a:ext cx="28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effectLst>
                      <a:outerShdw blurRad="38100" dist="38100" dir="2700000" algn="tl">
                        <a:srgbClr val="C0C0C0"/>
                      </a:outerShdw>
                    </a:effectLst>
                    <a:latin typeface="Times New Roman" pitchFamily="18" charset="0"/>
                  </a:rPr>
                  <a:t>1 0 0 0   0 0 0 0   0 0 0 0   0 0 0 0</a:t>
                </a:r>
                <a:r>
                  <a:rPr kumimoji="1" lang="en-US" altLang="zh-CN" sz="2400" b="0">
                    <a:latin typeface="Times New Roman" pitchFamily="18" charset="0"/>
                  </a:rPr>
                  <a:t> </a:t>
                </a:r>
              </a:p>
            </p:txBody>
          </p:sp>
          <p:sp>
            <p:nvSpPr>
              <p:cNvPr id="484363" name="Text Box 11"/>
              <p:cNvSpPr txBox="1">
                <a:spLocks noChangeArrowheads="1"/>
              </p:cNvSpPr>
              <p:nvPr/>
            </p:nvSpPr>
            <p:spPr bwMode="auto">
              <a:xfrm>
                <a:off x="893" y="1035"/>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a:effectLst>
                      <a:outerShdw blurRad="38100" dist="38100" dir="2700000" algn="tl">
                        <a:srgbClr val="C0C0C0"/>
                      </a:outerShdw>
                    </a:effectLst>
                    <a:latin typeface="Times New Roman" pitchFamily="18" charset="0"/>
                    <a:ea typeface="楷体_GB2312" pitchFamily="49" charset="-122"/>
                  </a:rPr>
                  <a:t>最小值：</a:t>
                </a:r>
              </a:p>
            </p:txBody>
          </p:sp>
          <p:sp>
            <p:nvSpPr>
              <p:cNvPr id="484364" name="Line 12"/>
              <p:cNvSpPr>
                <a:spLocks noChangeShapeType="1"/>
              </p:cNvSpPr>
              <p:nvPr/>
            </p:nvSpPr>
            <p:spPr bwMode="auto">
              <a:xfrm>
                <a:off x="4277" y="1180"/>
                <a:ext cx="408" cy="0"/>
              </a:xfrm>
              <a:prstGeom prst="line">
                <a:avLst/>
              </a:prstGeom>
              <a:noFill/>
              <a:ln w="28575">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4365" name="Text Box 13"/>
              <p:cNvSpPr txBox="1">
                <a:spLocks noChangeArrowheads="1"/>
              </p:cNvSpPr>
              <p:nvPr/>
            </p:nvSpPr>
            <p:spPr bwMode="auto">
              <a:xfrm>
                <a:off x="4740" y="1044"/>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solidFill>
                      <a:srgbClr val="000099"/>
                    </a:solidFill>
                    <a:effectLst>
                      <a:outerShdw blurRad="38100" dist="38100" dir="2700000" algn="tl">
                        <a:srgbClr val="C0C0C0"/>
                      </a:outerShdw>
                    </a:effectLst>
                    <a:latin typeface="Times New Roman" pitchFamily="18" charset="0"/>
                    <a:ea typeface="楷体_GB2312" pitchFamily="49" charset="-122"/>
                  </a:rPr>
                  <a:t>-32768</a:t>
                </a:r>
              </a:p>
            </p:txBody>
          </p:sp>
        </p:grpSp>
        <p:sp>
          <p:nvSpPr>
            <p:cNvPr id="484366" name="AutoShape 14"/>
            <p:cNvSpPr>
              <a:spLocks/>
            </p:cNvSpPr>
            <p:nvPr/>
          </p:nvSpPr>
          <p:spPr bwMode="auto">
            <a:xfrm>
              <a:off x="1127" y="1117"/>
              <a:ext cx="46" cy="544"/>
            </a:xfrm>
            <a:prstGeom prst="leftBrace">
              <a:avLst>
                <a:gd name="adj1" fmla="val 98551"/>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367" name="Text Box 15"/>
            <p:cNvSpPr txBox="1">
              <a:spLocks noChangeArrowheads="1"/>
            </p:cNvSpPr>
            <p:nvPr/>
          </p:nvSpPr>
          <p:spPr bwMode="auto">
            <a:xfrm>
              <a:off x="512" y="1209"/>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solidFill>
                    <a:srgbClr val="FF0066"/>
                  </a:solidFill>
                  <a:effectLst>
                    <a:outerShdw blurRad="38100" dist="38100" dir="2700000" algn="tl">
                      <a:srgbClr val="C0C0C0"/>
                    </a:outerShdw>
                  </a:effectLst>
                  <a:latin typeface="Times New Roman" pitchFamily="18" charset="0"/>
                </a:rPr>
                <a:t>int</a:t>
              </a:r>
            </a:p>
          </p:txBody>
        </p:sp>
      </p:grpSp>
      <p:sp>
        <p:nvSpPr>
          <p:cNvPr id="484368" name="Oval 16"/>
          <p:cNvSpPr>
            <a:spLocks noChangeArrowheads="1"/>
          </p:cNvSpPr>
          <p:nvPr/>
        </p:nvSpPr>
        <p:spPr bwMode="auto">
          <a:xfrm>
            <a:off x="2898775" y="2230438"/>
            <a:ext cx="287338" cy="12239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369" name="AutoShape 17"/>
          <p:cNvSpPr>
            <a:spLocks noChangeArrowheads="1"/>
          </p:cNvSpPr>
          <p:nvPr/>
        </p:nvSpPr>
        <p:spPr bwMode="auto">
          <a:xfrm>
            <a:off x="755650" y="1798638"/>
            <a:ext cx="1295400" cy="360362"/>
          </a:xfrm>
          <a:prstGeom prst="wedgeRoundRectCallout">
            <a:avLst>
              <a:gd name="adj1" fmla="val 121815"/>
              <a:gd name="adj2" fmla="val 78634"/>
              <a:gd name="adj3" fmla="val 16667"/>
            </a:avLst>
          </a:prstGeom>
          <a:solidFill>
            <a:srgbClr val="FFFF99"/>
          </a:solidFill>
          <a:ln w="9525">
            <a:solidFill>
              <a:schemeClr val="tx1"/>
            </a:solidFill>
            <a:miter lim="800000"/>
            <a:headEnd/>
            <a:tailEnd/>
          </a:ln>
          <a:effectLst>
            <a:outerShdw dist="107763" dir="2700000" algn="ctr" rotWithShape="0">
              <a:schemeClr val="bg2">
                <a:alpha val="50000"/>
              </a:schemeClr>
            </a:outerShdw>
          </a:effectLst>
        </p:spPr>
        <p:txBody>
          <a:bodyPr/>
          <a:lstStyle/>
          <a:p>
            <a:r>
              <a:rPr kumimoji="1" lang="zh-CN" altLang="en-US">
                <a:effectLst>
                  <a:outerShdw blurRad="38100" dist="38100" dir="2700000" algn="tl">
                    <a:srgbClr val="FFFFFF"/>
                  </a:outerShdw>
                </a:effectLst>
                <a:latin typeface="Times New Roman" pitchFamily="18" charset="0"/>
                <a:ea typeface="楷体_GB2312" pitchFamily="49" charset="-122"/>
              </a:rPr>
              <a:t>符号位</a:t>
            </a:r>
          </a:p>
        </p:txBody>
      </p:sp>
      <p:sp>
        <p:nvSpPr>
          <p:cNvPr id="484370" name="Rectangle 18"/>
          <p:cNvSpPr>
            <a:spLocks noChangeArrowheads="1"/>
          </p:cNvSpPr>
          <p:nvPr/>
        </p:nvSpPr>
        <p:spPr bwMode="auto">
          <a:xfrm>
            <a:off x="2195513" y="1484313"/>
            <a:ext cx="454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sz="2400" u="sng">
                <a:effectLst>
                  <a:outerShdw blurRad="38100" dist="38100" dir="2700000" algn="tl">
                    <a:srgbClr val="C0C0C0"/>
                  </a:outerShdw>
                </a:effectLst>
                <a:latin typeface="Times New Roman" pitchFamily="18" charset="0"/>
                <a:ea typeface="楷体_GB2312" pitchFamily="49" charset="-122"/>
              </a:rPr>
              <a:t>十六位整型数所表示的数据范围</a:t>
            </a:r>
            <a:r>
              <a:rPr kumimoji="1" lang="zh-CN" altLang="en-US" sz="2400" b="0">
                <a:latin typeface="Times New Roman" pitchFamily="18" charset="0"/>
              </a:rPr>
              <a:t> </a:t>
            </a:r>
          </a:p>
        </p:txBody>
      </p:sp>
      <p:grpSp>
        <p:nvGrpSpPr>
          <p:cNvPr id="484371" name="Group 19"/>
          <p:cNvGrpSpPr>
            <a:grpSpLocks/>
          </p:cNvGrpSpPr>
          <p:nvPr/>
        </p:nvGrpSpPr>
        <p:grpSpPr bwMode="auto">
          <a:xfrm>
            <a:off x="468313" y="3832225"/>
            <a:ext cx="8669337" cy="1230313"/>
            <a:chOff x="295" y="1990"/>
            <a:chExt cx="5461" cy="775"/>
          </a:xfrm>
        </p:grpSpPr>
        <p:grpSp>
          <p:nvGrpSpPr>
            <p:cNvPr id="484372" name="Group 20"/>
            <p:cNvGrpSpPr>
              <a:grpSpLocks/>
            </p:cNvGrpSpPr>
            <p:nvPr/>
          </p:nvGrpSpPr>
          <p:grpSpPr bwMode="auto">
            <a:xfrm>
              <a:off x="1128" y="1990"/>
              <a:ext cx="4628" cy="775"/>
              <a:chOff x="1128" y="1990"/>
              <a:chExt cx="4628" cy="775"/>
            </a:xfrm>
          </p:grpSpPr>
          <p:grpSp>
            <p:nvGrpSpPr>
              <p:cNvPr id="484373" name="Group 21"/>
              <p:cNvGrpSpPr>
                <a:grpSpLocks/>
              </p:cNvGrpSpPr>
              <p:nvPr/>
            </p:nvGrpSpPr>
            <p:grpSpPr bwMode="auto">
              <a:xfrm>
                <a:off x="1137" y="1990"/>
                <a:ext cx="4618" cy="288"/>
                <a:chOff x="893" y="1026"/>
                <a:chExt cx="4618" cy="288"/>
              </a:xfrm>
            </p:grpSpPr>
            <p:sp>
              <p:nvSpPr>
                <p:cNvPr id="484374" name="Text Box 22"/>
                <p:cNvSpPr txBox="1">
                  <a:spLocks noChangeArrowheads="1"/>
                </p:cNvSpPr>
                <p:nvPr/>
              </p:nvSpPr>
              <p:spPr bwMode="auto">
                <a:xfrm>
                  <a:off x="1565" y="1026"/>
                  <a:ext cx="28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effectLst>
                        <a:outerShdw blurRad="38100" dist="38100" dir="2700000" algn="tl">
                          <a:srgbClr val="C0C0C0"/>
                        </a:outerShdw>
                      </a:effectLst>
                      <a:latin typeface="Times New Roman" pitchFamily="18" charset="0"/>
                    </a:rPr>
                    <a:t>1 1 1 1   1 1 1 1   1 1 1 1   1 1 1 1</a:t>
                  </a:r>
                  <a:r>
                    <a:rPr kumimoji="1" lang="en-US" altLang="zh-CN" sz="2400" b="0">
                      <a:latin typeface="Times New Roman" pitchFamily="18" charset="0"/>
                    </a:rPr>
                    <a:t> </a:t>
                  </a:r>
                </a:p>
              </p:txBody>
            </p:sp>
            <p:sp>
              <p:nvSpPr>
                <p:cNvPr id="484375" name="Text Box 23"/>
                <p:cNvSpPr txBox="1">
                  <a:spLocks noChangeArrowheads="1"/>
                </p:cNvSpPr>
                <p:nvPr/>
              </p:nvSpPr>
              <p:spPr bwMode="auto">
                <a:xfrm>
                  <a:off x="893" y="1035"/>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a:effectLst>
                        <a:outerShdw blurRad="38100" dist="38100" dir="2700000" algn="tl">
                          <a:srgbClr val="C0C0C0"/>
                        </a:outerShdw>
                      </a:effectLst>
                      <a:latin typeface="Times New Roman" pitchFamily="18" charset="0"/>
                      <a:ea typeface="楷体_GB2312" pitchFamily="49" charset="-122"/>
                    </a:rPr>
                    <a:t>最大值：</a:t>
                  </a:r>
                </a:p>
              </p:txBody>
            </p:sp>
            <p:sp>
              <p:nvSpPr>
                <p:cNvPr id="484376" name="Line 24"/>
                <p:cNvSpPr>
                  <a:spLocks noChangeShapeType="1"/>
                </p:cNvSpPr>
                <p:nvPr/>
              </p:nvSpPr>
              <p:spPr bwMode="auto">
                <a:xfrm>
                  <a:off x="4277" y="1180"/>
                  <a:ext cx="408" cy="0"/>
                </a:xfrm>
                <a:prstGeom prst="line">
                  <a:avLst/>
                </a:prstGeom>
                <a:noFill/>
                <a:ln w="28575">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4377" name="Text Box 25"/>
                <p:cNvSpPr txBox="1">
                  <a:spLocks noChangeArrowheads="1"/>
                </p:cNvSpPr>
                <p:nvPr/>
              </p:nvSpPr>
              <p:spPr bwMode="auto">
                <a:xfrm>
                  <a:off x="4740" y="1044"/>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solidFill>
                        <a:srgbClr val="000099"/>
                      </a:solidFill>
                      <a:effectLst>
                        <a:outerShdw blurRad="38100" dist="38100" dir="2700000" algn="tl">
                          <a:srgbClr val="C0C0C0"/>
                        </a:outerShdw>
                      </a:effectLst>
                      <a:latin typeface="Times New Roman" pitchFamily="18" charset="0"/>
                      <a:ea typeface="楷体_GB2312" pitchFamily="49" charset="-122"/>
                    </a:rPr>
                    <a:t>65535</a:t>
                  </a:r>
                </a:p>
              </p:txBody>
            </p:sp>
          </p:grpSp>
          <p:grpSp>
            <p:nvGrpSpPr>
              <p:cNvPr id="484378" name="Group 26"/>
              <p:cNvGrpSpPr>
                <a:grpSpLocks/>
              </p:cNvGrpSpPr>
              <p:nvPr/>
            </p:nvGrpSpPr>
            <p:grpSpPr bwMode="auto">
              <a:xfrm>
                <a:off x="1138" y="2477"/>
                <a:ext cx="4618" cy="288"/>
                <a:chOff x="893" y="1026"/>
                <a:chExt cx="4618" cy="288"/>
              </a:xfrm>
            </p:grpSpPr>
            <p:sp>
              <p:nvSpPr>
                <p:cNvPr id="484379" name="Text Box 27"/>
                <p:cNvSpPr txBox="1">
                  <a:spLocks noChangeArrowheads="1"/>
                </p:cNvSpPr>
                <p:nvPr/>
              </p:nvSpPr>
              <p:spPr bwMode="auto">
                <a:xfrm>
                  <a:off x="1565" y="1026"/>
                  <a:ext cx="28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effectLst>
                        <a:outerShdw blurRad="38100" dist="38100" dir="2700000" algn="tl">
                          <a:srgbClr val="C0C0C0"/>
                        </a:outerShdw>
                      </a:effectLst>
                      <a:latin typeface="Times New Roman" pitchFamily="18" charset="0"/>
                    </a:rPr>
                    <a:t>0 0 0 0   0 0 0 0   0 0 0 0   0 0 0 0</a:t>
                  </a:r>
                  <a:r>
                    <a:rPr kumimoji="1" lang="en-US" altLang="zh-CN" sz="2400" b="0">
                      <a:latin typeface="Times New Roman" pitchFamily="18" charset="0"/>
                    </a:rPr>
                    <a:t> </a:t>
                  </a:r>
                </a:p>
              </p:txBody>
            </p:sp>
            <p:sp>
              <p:nvSpPr>
                <p:cNvPr id="484380" name="Text Box 28"/>
                <p:cNvSpPr txBox="1">
                  <a:spLocks noChangeArrowheads="1"/>
                </p:cNvSpPr>
                <p:nvPr/>
              </p:nvSpPr>
              <p:spPr bwMode="auto">
                <a:xfrm>
                  <a:off x="893" y="1035"/>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a:effectLst>
                        <a:outerShdw blurRad="38100" dist="38100" dir="2700000" algn="tl">
                          <a:srgbClr val="C0C0C0"/>
                        </a:outerShdw>
                      </a:effectLst>
                      <a:latin typeface="Times New Roman" pitchFamily="18" charset="0"/>
                      <a:ea typeface="楷体_GB2312" pitchFamily="49" charset="-122"/>
                    </a:rPr>
                    <a:t>最小值：</a:t>
                  </a:r>
                </a:p>
              </p:txBody>
            </p:sp>
            <p:sp>
              <p:nvSpPr>
                <p:cNvPr id="484381" name="Line 29"/>
                <p:cNvSpPr>
                  <a:spLocks noChangeShapeType="1"/>
                </p:cNvSpPr>
                <p:nvPr/>
              </p:nvSpPr>
              <p:spPr bwMode="auto">
                <a:xfrm>
                  <a:off x="4277" y="1180"/>
                  <a:ext cx="408" cy="0"/>
                </a:xfrm>
                <a:prstGeom prst="line">
                  <a:avLst/>
                </a:prstGeom>
                <a:noFill/>
                <a:ln w="28575">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4382" name="Text Box 30"/>
                <p:cNvSpPr txBox="1">
                  <a:spLocks noChangeArrowheads="1"/>
                </p:cNvSpPr>
                <p:nvPr/>
              </p:nvSpPr>
              <p:spPr bwMode="auto">
                <a:xfrm>
                  <a:off x="4740" y="1044"/>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solidFill>
                        <a:srgbClr val="000099"/>
                      </a:solidFill>
                      <a:effectLst>
                        <a:outerShdw blurRad="38100" dist="38100" dir="2700000" algn="tl">
                          <a:srgbClr val="C0C0C0"/>
                        </a:outerShdw>
                      </a:effectLst>
                      <a:latin typeface="Times New Roman" pitchFamily="18" charset="0"/>
                      <a:ea typeface="楷体_GB2312" pitchFamily="49" charset="-122"/>
                    </a:rPr>
                    <a:t>0</a:t>
                  </a:r>
                </a:p>
              </p:txBody>
            </p:sp>
          </p:grpSp>
          <p:sp>
            <p:nvSpPr>
              <p:cNvPr id="484383" name="AutoShape 31"/>
              <p:cNvSpPr>
                <a:spLocks/>
              </p:cNvSpPr>
              <p:nvPr/>
            </p:nvSpPr>
            <p:spPr bwMode="auto">
              <a:xfrm>
                <a:off x="1128" y="2117"/>
                <a:ext cx="46" cy="544"/>
              </a:xfrm>
              <a:prstGeom prst="leftBrace">
                <a:avLst>
                  <a:gd name="adj1" fmla="val 98551"/>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4384" name="Text Box 32"/>
            <p:cNvSpPr txBox="1">
              <a:spLocks noChangeArrowheads="1"/>
            </p:cNvSpPr>
            <p:nvPr/>
          </p:nvSpPr>
          <p:spPr bwMode="auto">
            <a:xfrm>
              <a:off x="295" y="2088"/>
              <a:ext cx="907"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solidFill>
                    <a:srgbClr val="FF0066"/>
                  </a:solidFill>
                  <a:effectLst>
                    <a:outerShdw blurRad="38100" dist="38100" dir="2700000" algn="tl">
                      <a:srgbClr val="C0C0C0"/>
                    </a:outerShdw>
                  </a:effectLst>
                  <a:latin typeface="Times New Roman" pitchFamily="18" charset="0"/>
                </a:rPr>
                <a:t>unsigned</a:t>
              </a:r>
            </a:p>
            <a:p>
              <a:pPr algn="l">
                <a:spcBef>
                  <a:spcPct val="50000"/>
                </a:spcBef>
              </a:pPr>
              <a:r>
                <a:rPr kumimoji="1" lang="en-US" altLang="zh-CN" sz="2400">
                  <a:solidFill>
                    <a:srgbClr val="FF0066"/>
                  </a:solidFill>
                  <a:effectLst>
                    <a:outerShdw blurRad="38100" dist="38100" dir="2700000" algn="tl">
                      <a:srgbClr val="C0C0C0"/>
                    </a:outerShdw>
                  </a:effectLst>
                  <a:latin typeface="Times New Roman" pitchFamily="18" charset="0"/>
                </a:rPr>
                <a:t>    int</a:t>
              </a:r>
            </a:p>
          </p:txBody>
        </p:sp>
      </p:grpSp>
      <p:sp>
        <p:nvSpPr>
          <p:cNvPr id="484385" name="Oval 33"/>
          <p:cNvSpPr>
            <a:spLocks noChangeArrowheads="1"/>
          </p:cNvSpPr>
          <p:nvPr/>
        </p:nvSpPr>
        <p:spPr bwMode="auto">
          <a:xfrm>
            <a:off x="2886075" y="3860800"/>
            <a:ext cx="287338" cy="122396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386" name="AutoShape 34"/>
          <p:cNvSpPr>
            <a:spLocks noChangeArrowheads="1"/>
          </p:cNvSpPr>
          <p:nvPr/>
        </p:nvSpPr>
        <p:spPr bwMode="auto">
          <a:xfrm>
            <a:off x="698500" y="3454400"/>
            <a:ext cx="1295400" cy="360363"/>
          </a:xfrm>
          <a:prstGeom prst="wedgeRoundRectCallout">
            <a:avLst>
              <a:gd name="adj1" fmla="val 121815"/>
              <a:gd name="adj2" fmla="val 78634"/>
              <a:gd name="adj3" fmla="val 16667"/>
            </a:avLst>
          </a:prstGeom>
          <a:solidFill>
            <a:srgbClr val="FFFF99"/>
          </a:solidFill>
          <a:ln w="9525">
            <a:solidFill>
              <a:schemeClr val="tx1"/>
            </a:solidFill>
            <a:miter lim="800000"/>
            <a:headEnd/>
            <a:tailEnd/>
          </a:ln>
          <a:effectLst>
            <a:outerShdw dist="107763" dir="2700000" algn="ctr" rotWithShape="0">
              <a:schemeClr val="bg2">
                <a:alpha val="50000"/>
              </a:schemeClr>
            </a:outerShdw>
          </a:effectLst>
        </p:spPr>
        <p:txBody>
          <a:bodyPr/>
          <a:lstStyle/>
          <a:p>
            <a:r>
              <a:rPr kumimoji="1" lang="zh-CN" altLang="en-US">
                <a:effectLst>
                  <a:outerShdw blurRad="38100" dist="38100" dir="2700000" algn="tl">
                    <a:srgbClr val="FFFFFF"/>
                  </a:outerShdw>
                </a:effectLst>
                <a:latin typeface="Times New Roman" pitchFamily="18" charset="0"/>
                <a:ea typeface="楷体_GB2312" pitchFamily="49" charset="-122"/>
              </a:rPr>
              <a:t>数据位</a:t>
            </a:r>
          </a:p>
        </p:txBody>
      </p:sp>
      <p:graphicFrame>
        <p:nvGraphicFramePr>
          <p:cNvPr id="484387" name="Group 35"/>
          <p:cNvGraphicFramePr>
            <a:graphicFrameLocks noGrp="1"/>
          </p:cNvGraphicFramePr>
          <p:nvPr/>
        </p:nvGraphicFramePr>
        <p:xfrm>
          <a:off x="611188" y="793750"/>
          <a:ext cx="8064500" cy="5882640"/>
        </p:xfrm>
        <a:graphic>
          <a:graphicData uri="http://schemas.openxmlformats.org/drawingml/2006/table">
            <a:tbl>
              <a:tblPr/>
              <a:tblGrid>
                <a:gridCol w="936625">
                  <a:extLst>
                    <a:ext uri="{9D8B030D-6E8A-4147-A177-3AD203B41FA5}">
                      <a16:colId xmlns:a16="http://schemas.microsoft.com/office/drawing/2014/main" val="20000"/>
                    </a:ext>
                  </a:extLst>
                </a:gridCol>
                <a:gridCol w="582612">
                  <a:extLst>
                    <a:ext uri="{9D8B030D-6E8A-4147-A177-3AD203B41FA5}">
                      <a16:colId xmlns:a16="http://schemas.microsoft.com/office/drawing/2014/main" val="20001"/>
                    </a:ext>
                  </a:extLst>
                </a:gridCol>
                <a:gridCol w="3305175">
                  <a:extLst>
                    <a:ext uri="{9D8B030D-6E8A-4147-A177-3AD203B41FA5}">
                      <a16:colId xmlns:a16="http://schemas.microsoft.com/office/drawing/2014/main" val="20002"/>
                    </a:ext>
                  </a:extLst>
                </a:gridCol>
                <a:gridCol w="763588">
                  <a:extLst>
                    <a:ext uri="{9D8B030D-6E8A-4147-A177-3AD203B41FA5}">
                      <a16:colId xmlns:a16="http://schemas.microsoft.com/office/drawing/2014/main" val="20003"/>
                    </a:ext>
                  </a:extLst>
                </a:gridCol>
                <a:gridCol w="2476500">
                  <a:extLst>
                    <a:ext uri="{9D8B030D-6E8A-4147-A177-3AD203B41FA5}">
                      <a16:colId xmlns:a16="http://schemas.microsoft.com/office/drawing/2014/main" val="20004"/>
                    </a:ext>
                  </a:extLst>
                </a:gridCol>
              </a:tblGrid>
              <a:tr h="288925">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类型</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CC0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符号</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CC0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关键字</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CC0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占字节数</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CC0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数的表示范围</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CC00"/>
                    </a:solidFill>
                  </a:tcPr>
                </a:tc>
                <a:extLst>
                  <a:ext uri="{0D108BD9-81ED-4DB2-BD59-A6C34878D82A}">
                    <a16:rowId xmlns:a16="http://schemas.microsoft.com/office/drawing/2014/main" val="10000"/>
                  </a:ext>
                </a:extLst>
              </a:tr>
              <a:tr h="328613">
                <a:tc rowSpan="8">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整</a:t>
                      </a:r>
                    </a:p>
                    <a:p>
                      <a:pPr marL="0" marR="0" lvl="0" indent="0" algn="ctr" defTabSz="914400" rtl="0" eaLnBrk="0" fontAlgn="base" latinLnBrk="0" hangingPunct="0">
                        <a:lnSpc>
                          <a:spcPct val="100000"/>
                        </a:lnSpc>
                        <a:spcBef>
                          <a:spcPct val="0"/>
                        </a:spcBef>
                        <a:spcAft>
                          <a:spcPct val="0"/>
                        </a:spcAft>
                        <a:buClrTx/>
                        <a:buSzPct val="75000"/>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rowSpan="4">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有</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signed</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int   </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在</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16</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位系统下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-32768</a:t>
                      </a:r>
                      <a:r>
                        <a:rPr kumimoji="0" lang="zh-CN" altLang="en-US"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32767</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2702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                          在</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32</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位系统下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-2147483648</a:t>
                      </a:r>
                      <a:r>
                        <a:rPr kumimoji="0" lang="zh-CN" altLang="en-US"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2147483647</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2861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signed</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short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-32768</a:t>
                      </a:r>
                      <a:r>
                        <a:rPr kumimoji="0" lang="zh-CN" altLang="en-US"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32767</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2702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signed</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long</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-2147483648</a:t>
                      </a:r>
                      <a:r>
                        <a:rPr kumimoji="0" lang="zh-CN" altLang="en-US"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2147483647</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28613">
                <a:tc vMerge="1">
                  <a:txBody>
                    <a:bodyPr/>
                    <a:lstStyle/>
                    <a:p>
                      <a:endParaRPr lang="zh-CN" altLang="en-US"/>
                    </a:p>
                  </a:txBody>
                  <a:tcPr/>
                </a:tc>
                <a:tc rowSpan="4">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无</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unsigned  int   </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在</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16</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位系统下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0</a:t>
                      </a:r>
                      <a:r>
                        <a:rPr kumimoji="0" lang="zh-CN" altLang="en-US"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65535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2702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                         在</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32</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位系统下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0</a:t>
                      </a:r>
                      <a:r>
                        <a:rPr kumimoji="0" lang="zh-CN" altLang="en-US"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4294967295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33020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unsigned  short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0</a:t>
                      </a:r>
                      <a:r>
                        <a:rPr kumimoji="0" lang="zh-CN" altLang="en-US"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65535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32702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unsigned  long</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0</a:t>
                      </a:r>
                      <a:r>
                        <a:rPr kumimoji="0" lang="zh-CN" altLang="en-US"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4294967295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328613">
                <a:tc rowSpan="3">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实</a:t>
                      </a:r>
                    </a:p>
                    <a:p>
                      <a:pPr marL="0" marR="0" lvl="0" indent="0" algn="ctr" defTabSz="914400" rtl="0" eaLnBrk="0" fontAlgn="base" latinLnBrk="0" hangingPunct="0">
                        <a:lnSpc>
                          <a:spcPct val="100000"/>
                        </a:lnSpc>
                        <a:spcBef>
                          <a:spcPct val="0"/>
                        </a:spcBef>
                        <a:spcAft>
                          <a:spcPct val="0"/>
                        </a:spcAft>
                        <a:buClrTx/>
                        <a:buSzPct val="75000"/>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有</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float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绝对值</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10</a:t>
                      </a:r>
                      <a:r>
                        <a:rPr kumimoji="0" lang="en-US" altLang="zh-CN" sz="1800" b="0" i="0" u="none" strike="noStrike" cap="none" normalizeH="0" baseline="30000" smtClean="0">
                          <a:ln>
                            <a:noFill/>
                          </a:ln>
                          <a:solidFill>
                            <a:schemeClr val="tx1"/>
                          </a:solidFill>
                          <a:effectLst/>
                          <a:latin typeface="Arial" charset="0"/>
                          <a:ea typeface="宋体" pitchFamily="2" charset="-122"/>
                          <a:cs typeface="Times New Roman" pitchFamily="18" charset="0"/>
                        </a:rPr>
                        <a:t>-37</a:t>
                      </a:r>
                      <a:r>
                        <a:rPr kumimoji="0" lang="zh-CN" altLang="en-US"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a:t>
                      </a:r>
                      <a:r>
                        <a:rPr kumimoji="0" lang="en-US" altLang="zh-CN" sz="18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38</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9"/>
                  </a:ext>
                </a:extLst>
              </a:tr>
              <a:tr h="3270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有</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double</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8</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绝对值</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10</a:t>
                      </a:r>
                      <a:r>
                        <a:rPr kumimoji="0" lang="en-US" altLang="zh-CN" sz="1800" b="0" i="0" u="none" strike="noStrike" cap="none" normalizeH="0" baseline="30000" smtClean="0">
                          <a:ln>
                            <a:noFill/>
                          </a:ln>
                          <a:solidFill>
                            <a:schemeClr val="tx1"/>
                          </a:solidFill>
                          <a:effectLst/>
                          <a:latin typeface="Arial" charset="0"/>
                          <a:ea typeface="宋体" pitchFamily="2" charset="-122"/>
                          <a:cs typeface="Times New Roman" pitchFamily="18" charset="0"/>
                        </a:rPr>
                        <a:t>-307</a:t>
                      </a:r>
                      <a:r>
                        <a:rPr kumimoji="0" lang="zh-CN" altLang="en-US"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a:t>
                      </a:r>
                      <a:r>
                        <a:rPr kumimoji="0" lang="en-US" altLang="zh-CN" sz="18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308</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0"/>
                  </a:ext>
                </a:extLst>
              </a:tr>
              <a:tr h="3286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有</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long double</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绝对值</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10</a:t>
                      </a:r>
                      <a:r>
                        <a:rPr kumimoji="0" lang="en-US" altLang="zh-CN" sz="1800" b="0" i="0" u="none" strike="noStrike" cap="none" normalizeH="0" baseline="30000" smtClean="0">
                          <a:ln>
                            <a:noFill/>
                          </a:ln>
                          <a:solidFill>
                            <a:schemeClr val="tx1"/>
                          </a:solidFill>
                          <a:effectLst/>
                          <a:latin typeface="Arial" charset="0"/>
                          <a:ea typeface="宋体" pitchFamily="2" charset="-122"/>
                          <a:cs typeface="Times New Roman" pitchFamily="18" charset="0"/>
                        </a:rPr>
                        <a:t>-4931</a:t>
                      </a:r>
                      <a:r>
                        <a:rPr kumimoji="0" lang="zh-CN" altLang="en-US"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a:t>
                      </a:r>
                      <a:r>
                        <a:rPr kumimoji="0" lang="en-US" altLang="zh-CN" sz="1800" b="0"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4932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1"/>
                  </a:ext>
                </a:extLst>
              </a:tr>
              <a:tr h="327025">
                <a:tc rowSpan="2">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字符型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有</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char</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-128</a:t>
                      </a:r>
                      <a:r>
                        <a:rPr kumimoji="0" lang="zh-CN" altLang="en-US"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127</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2"/>
                  </a:ext>
                </a:extLst>
              </a:tr>
              <a:tr h="3286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无</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unsigned  char</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0</a:t>
                      </a:r>
                      <a:r>
                        <a:rPr kumimoji="0" lang="zh-CN" altLang="en-US"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255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451132693"/>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4354"/>
                                        </p:tgtEl>
                                        <p:attrNameLst>
                                          <p:attrName>style.visibility</p:attrName>
                                        </p:attrNameLst>
                                      </p:cBhvr>
                                      <p:to>
                                        <p:strVal val="visible"/>
                                      </p:to>
                                    </p:set>
                                    <p:animEffect transition="in" filter="blinds(horizontal)">
                                      <p:cBhvr>
                                        <p:cTn id="7" dur="500"/>
                                        <p:tgtEl>
                                          <p:spTgt spid="48435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84370"/>
                                        </p:tgtEl>
                                        <p:attrNameLst>
                                          <p:attrName>style.visibility</p:attrName>
                                        </p:attrNameLst>
                                      </p:cBhvr>
                                      <p:to>
                                        <p:strVal val="visible"/>
                                      </p:to>
                                    </p:set>
                                    <p:animEffect transition="in" filter="box(out)">
                                      <p:cBhvr>
                                        <p:cTn id="12" dur="500"/>
                                        <p:tgtEl>
                                          <p:spTgt spid="48437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84355"/>
                                        </p:tgtEl>
                                        <p:attrNameLst>
                                          <p:attrName>style.visibility</p:attrName>
                                        </p:attrNameLst>
                                      </p:cBhvr>
                                      <p:to>
                                        <p:strVal val="visible"/>
                                      </p:to>
                                    </p:set>
                                    <p:animEffect transition="in" filter="blinds(horizontal)">
                                      <p:cBhvr>
                                        <p:cTn id="17" dur="500"/>
                                        <p:tgtEl>
                                          <p:spTgt spid="484355"/>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84368"/>
                                        </p:tgtEl>
                                        <p:attrNameLst>
                                          <p:attrName>style.visibility</p:attrName>
                                        </p:attrNameLst>
                                      </p:cBhvr>
                                      <p:to>
                                        <p:strVal val="visible"/>
                                      </p:to>
                                    </p:set>
                                    <p:animEffect transition="in" filter="strips(downLeft)">
                                      <p:cBhvr>
                                        <p:cTn id="22" dur="500"/>
                                        <p:tgtEl>
                                          <p:spTgt spid="484368"/>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3" fill="hold" nodeType="afterGroup">
                            <p:stCondLst>
                              <p:cond delay="500"/>
                            </p:stCondLst>
                            <p:childTnLst>
                              <p:par>
                                <p:cTn id="24" presetID="18" presetClass="entr" presetSubtype="12" fill="hold" grpId="0" nodeType="afterEffect">
                                  <p:stCondLst>
                                    <p:cond delay="0"/>
                                  </p:stCondLst>
                                  <p:childTnLst>
                                    <p:set>
                                      <p:cBhvr>
                                        <p:cTn id="25" dur="1" fill="hold">
                                          <p:stCondLst>
                                            <p:cond delay="0"/>
                                          </p:stCondLst>
                                        </p:cTn>
                                        <p:tgtEl>
                                          <p:spTgt spid="484369"/>
                                        </p:tgtEl>
                                        <p:attrNameLst>
                                          <p:attrName>style.visibility</p:attrName>
                                        </p:attrNameLst>
                                      </p:cBhvr>
                                      <p:to>
                                        <p:strVal val="visible"/>
                                      </p:to>
                                    </p:set>
                                    <p:animEffect transition="in" filter="strips(downLeft)">
                                      <p:cBhvr>
                                        <p:cTn id="26" dur="500"/>
                                        <p:tgtEl>
                                          <p:spTgt spid="484369"/>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84371"/>
                                        </p:tgtEl>
                                        <p:attrNameLst>
                                          <p:attrName>style.visibility</p:attrName>
                                        </p:attrNameLst>
                                      </p:cBhvr>
                                      <p:to>
                                        <p:strVal val="visible"/>
                                      </p:to>
                                    </p:set>
                                    <p:animEffect transition="in" filter="blinds(horizontal)">
                                      <p:cBhvr>
                                        <p:cTn id="31" dur="500"/>
                                        <p:tgtEl>
                                          <p:spTgt spid="48437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484385"/>
                                        </p:tgtEl>
                                        <p:attrNameLst>
                                          <p:attrName>style.visibility</p:attrName>
                                        </p:attrNameLst>
                                      </p:cBhvr>
                                      <p:to>
                                        <p:strVal val="visible"/>
                                      </p:to>
                                    </p:set>
                                    <p:animEffect transition="in" filter="strips(downLeft)">
                                      <p:cBhvr>
                                        <p:cTn id="36" dur="500"/>
                                        <p:tgtEl>
                                          <p:spTgt spid="484385"/>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par>
                          <p:cTn id="37" fill="hold" nodeType="afterGroup">
                            <p:stCondLst>
                              <p:cond delay="500"/>
                            </p:stCondLst>
                            <p:childTnLst>
                              <p:par>
                                <p:cTn id="38" presetID="18" presetClass="entr" presetSubtype="12" fill="hold" grpId="0" nodeType="afterEffect">
                                  <p:stCondLst>
                                    <p:cond delay="0"/>
                                  </p:stCondLst>
                                  <p:childTnLst>
                                    <p:set>
                                      <p:cBhvr>
                                        <p:cTn id="39" dur="1" fill="hold">
                                          <p:stCondLst>
                                            <p:cond delay="0"/>
                                          </p:stCondLst>
                                        </p:cTn>
                                        <p:tgtEl>
                                          <p:spTgt spid="484386"/>
                                        </p:tgtEl>
                                        <p:attrNameLst>
                                          <p:attrName>style.visibility</p:attrName>
                                        </p:attrNameLst>
                                      </p:cBhvr>
                                      <p:to>
                                        <p:strVal val="visible"/>
                                      </p:to>
                                    </p:set>
                                    <p:animEffect transition="in" filter="strips(downLeft)">
                                      <p:cBhvr>
                                        <p:cTn id="40" dur="500"/>
                                        <p:tgtEl>
                                          <p:spTgt spid="484386"/>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nodeType="clickEffect">
                                  <p:stCondLst>
                                    <p:cond delay="0"/>
                                  </p:stCondLst>
                                  <p:childTnLst>
                                    <p:set>
                                      <p:cBhvr>
                                        <p:cTn id="44" dur="1" fill="hold">
                                          <p:stCondLst>
                                            <p:cond delay="0"/>
                                          </p:stCondLst>
                                        </p:cTn>
                                        <p:tgtEl>
                                          <p:spTgt spid="484387"/>
                                        </p:tgtEl>
                                        <p:attrNameLst>
                                          <p:attrName>style.visibility</p:attrName>
                                        </p:attrNameLst>
                                      </p:cBhvr>
                                      <p:to>
                                        <p:strVal val="visible"/>
                                      </p:to>
                                    </p:set>
                                    <p:animEffect transition="in" filter="box(out)">
                                      <p:cBhvr>
                                        <p:cTn id="45" dur="500"/>
                                        <p:tgtEl>
                                          <p:spTgt spid="484387"/>
                                        </p:tgtEl>
                                      </p:cBhvr>
                                    </p:animEffect>
                                  </p:childTnLst>
                                  <p:subTnLst>
                                    <p:audio>
                                      <p:cMediaNode>
                                        <p:cTn display="0" masterRel="sameClick">
                                          <p:stCondLst>
                                            <p:cond evt="begin" delay="0">
                                              <p:tn val="43"/>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autoUpdateAnimBg="0"/>
      <p:bldP spid="484368" grpId="0" animBg="1"/>
      <p:bldP spid="484369" grpId="0" animBg="1" autoUpdateAnimBg="0"/>
      <p:bldP spid="484370" grpId="0" autoUpdateAnimBg="0"/>
      <p:bldP spid="484385" grpId="0" animBg="1"/>
      <p:bldP spid="484386"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1906" name="Rectangle 2"/>
          <p:cNvSpPr>
            <a:spLocks noGrp="1" noChangeArrowheads="1"/>
          </p:cNvSpPr>
          <p:nvPr>
            <p:ph type="body" idx="4294967295"/>
          </p:nvPr>
        </p:nvSpPr>
        <p:spPr>
          <a:xfrm>
            <a:off x="512763" y="247650"/>
            <a:ext cx="7772400" cy="647700"/>
          </a:xfrm>
        </p:spPr>
        <p:txBody>
          <a:bodyPr/>
          <a:lstStyle/>
          <a:p>
            <a:pPr algn="just">
              <a:buFont typeface="Wingdings" pitchFamily="2" charset="2"/>
              <a:buNone/>
            </a:pPr>
            <a:r>
              <a:rPr lang="en-US" altLang="zh-CN" b="1" dirty="0" smtClean="0">
                <a:solidFill>
                  <a:schemeClr val="bg1"/>
                </a:solidFill>
                <a:latin typeface="隶书" pitchFamily="49" charset="-122"/>
                <a:ea typeface="隶书" pitchFamily="49" charset="-122"/>
              </a:rPr>
              <a:t>4.1.3  </a:t>
            </a:r>
            <a:r>
              <a:rPr lang="zh-CN" altLang="en-US" b="1" dirty="0">
                <a:solidFill>
                  <a:schemeClr val="bg1"/>
                </a:solidFill>
                <a:latin typeface="隶书" pitchFamily="49" charset="-122"/>
                <a:ea typeface="隶书" pitchFamily="49" charset="-122"/>
              </a:rPr>
              <a:t>格式化输出</a:t>
            </a:r>
            <a:r>
              <a:rPr lang="en-US" altLang="zh-CN" b="1" dirty="0" err="1">
                <a:solidFill>
                  <a:schemeClr val="bg1"/>
                </a:solidFill>
                <a:latin typeface="隶书" pitchFamily="49" charset="-122"/>
                <a:ea typeface="隶书" pitchFamily="49" charset="-122"/>
              </a:rPr>
              <a:t>printf</a:t>
            </a:r>
            <a:endParaRPr lang="en-US" altLang="zh-CN" b="1" dirty="0">
              <a:solidFill>
                <a:schemeClr val="bg1"/>
              </a:solidFill>
              <a:latin typeface="隶书" pitchFamily="49" charset="-122"/>
              <a:ea typeface="隶书" pitchFamily="49" charset="-122"/>
            </a:endParaRPr>
          </a:p>
        </p:txBody>
      </p:sp>
      <p:sp>
        <p:nvSpPr>
          <p:cNvPr id="891907" name="Text Box 3"/>
          <p:cNvSpPr txBox="1">
            <a:spLocks noChangeArrowheads="1"/>
          </p:cNvSpPr>
          <p:nvPr/>
        </p:nvSpPr>
        <p:spPr bwMode="auto">
          <a:xfrm>
            <a:off x="757238" y="1117600"/>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2400">
                <a:solidFill>
                  <a:srgbClr val="FF33CC"/>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a:solidFill>
                  <a:srgbClr val="FF33CC"/>
                </a:solidFill>
                <a:effectLst>
                  <a:outerShdw blurRad="38100" dist="38100" dir="2700000" algn="tl">
                    <a:srgbClr val="C0C0C0"/>
                  </a:outerShdw>
                </a:effectLst>
                <a:latin typeface="Times New Roman" pitchFamily="18" charset="0"/>
                <a:ea typeface="楷体_GB2312" pitchFamily="49" charset="-122"/>
              </a:rPr>
              <a:t>一般格式</a:t>
            </a:r>
          </a:p>
        </p:txBody>
      </p:sp>
      <p:sp>
        <p:nvSpPr>
          <p:cNvPr id="891908" name="Text Box 4"/>
          <p:cNvSpPr txBox="1">
            <a:spLocks noChangeArrowheads="1"/>
          </p:cNvSpPr>
          <p:nvPr/>
        </p:nvSpPr>
        <p:spPr bwMode="auto">
          <a:xfrm>
            <a:off x="741363" y="1619250"/>
            <a:ext cx="7777162" cy="43497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dist="107763" dir="2700000" algn="ctr" rotWithShape="0">
              <a:schemeClr val="bg2">
                <a:alpha val="50000"/>
              </a:schemeClr>
            </a:outerShdw>
          </a:effectLst>
        </p:spPr>
        <p:txBody>
          <a:bodyPr>
            <a:spAutoFit/>
          </a:bodyPr>
          <a:lstStyle/>
          <a:p>
            <a:r>
              <a:rPr kumimoji="1" lang="en-US" altLang="zh-CN" sz="2000">
                <a:solidFill>
                  <a:srgbClr val="FF3300"/>
                </a:solidFill>
                <a:effectLst>
                  <a:outerShdw blurRad="38100" dist="38100" dir="2700000" algn="tl">
                    <a:srgbClr val="000000"/>
                  </a:outerShdw>
                </a:effectLst>
                <a:latin typeface="楷体_GB2312" pitchFamily="49" charset="-122"/>
                <a:ea typeface="楷体_GB2312" pitchFamily="49" charset="-122"/>
              </a:rPr>
              <a:t>printf ("</a:t>
            </a:r>
            <a:r>
              <a:rPr kumimoji="1" lang="zh-CN" altLang="en-US" sz="2000">
                <a:solidFill>
                  <a:srgbClr val="FF3300"/>
                </a:solidFill>
                <a:effectLst>
                  <a:outerShdw blurRad="38100" dist="38100" dir="2700000" algn="tl">
                    <a:srgbClr val="000000"/>
                  </a:outerShdw>
                </a:effectLst>
                <a:latin typeface="楷体_GB2312" pitchFamily="49" charset="-122"/>
                <a:ea typeface="楷体_GB2312" pitchFamily="49" charset="-122"/>
              </a:rPr>
              <a:t>格式控制字符串</a:t>
            </a:r>
            <a:r>
              <a:rPr kumimoji="1" lang="en-US" altLang="zh-CN" sz="2000">
                <a:solidFill>
                  <a:srgbClr val="FF3300"/>
                </a:solidFill>
                <a:effectLst>
                  <a:outerShdw blurRad="38100" dist="38100" dir="2700000" algn="tl">
                    <a:srgbClr val="000000"/>
                  </a:outerShdw>
                </a:effectLst>
                <a:latin typeface="楷体_GB2312" pitchFamily="49" charset="-122"/>
                <a:ea typeface="楷体_GB2312" pitchFamily="49" charset="-122"/>
              </a:rPr>
              <a:t>"</a:t>
            </a:r>
            <a:r>
              <a:rPr kumimoji="1" lang="zh-CN" altLang="en-US" sz="2000">
                <a:solidFill>
                  <a:srgbClr val="FF3300"/>
                </a:solidFill>
                <a:effectLst>
                  <a:outerShdw blurRad="38100" dist="38100" dir="2700000" algn="tl">
                    <a:srgbClr val="000000"/>
                  </a:outerShdw>
                </a:effectLst>
                <a:latin typeface="楷体_GB2312" pitchFamily="49" charset="-122"/>
                <a:ea typeface="楷体_GB2312" pitchFamily="49" charset="-122"/>
              </a:rPr>
              <a:t>，表达式</a:t>
            </a:r>
            <a:r>
              <a:rPr kumimoji="1" lang="en-US" altLang="zh-CN" sz="2000">
                <a:solidFill>
                  <a:srgbClr val="FF3300"/>
                </a:solidFill>
                <a:effectLst>
                  <a:outerShdw blurRad="38100" dist="38100" dir="2700000" algn="tl">
                    <a:srgbClr val="000000"/>
                  </a:outerShdw>
                </a:effectLst>
                <a:latin typeface="楷体_GB2312" pitchFamily="49" charset="-122"/>
                <a:ea typeface="楷体_GB2312" pitchFamily="49" charset="-122"/>
              </a:rPr>
              <a:t>1</a:t>
            </a:r>
            <a:r>
              <a:rPr kumimoji="1" lang="zh-CN" altLang="en-US" sz="2000">
                <a:solidFill>
                  <a:srgbClr val="FF3300"/>
                </a:solidFill>
                <a:effectLst>
                  <a:outerShdw blurRad="38100" dist="38100" dir="2700000" algn="tl">
                    <a:srgbClr val="000000"/>
                  </a:outerShdw>
                </a:effectLst>
                <a:latin typeface="楷体_GB2312" pitchFamily="49" charset="-122"/>
                <a:ea typeface="楷体_GB2312" pitchFamily="49" charset="-122"/>
              </a:rPr>
              <a:t>，表达式</a:t>
            </a:r>
            <a:r>
              <a:rPr kumimoji="1" lang="en-US" altLang="zh-CN" sz="2000">
                <a:solidFill>
                  <a:srgbClr val="FF3300"/>
                </a:solidFill>
                <a:effectLst>
                  <a:outerShdw blurRad="38100" dist="38100" dir="2700000" algn="tl">
                    <a:srgbClr val="000000"/>
                  </a:outerShdw>
                </a:effectLst>
                <a:latin typeface="楷体_GB2312" pitchFamily="49" charset="-122"/>
                <a:ea typeface="楷体_GB2312" pitchFamily="49" charset="-122"/>
              </a:rPr>
              <a:t>2</a:t>
            </a:r>
            <a:r>
              <a:rPr kumimoji="1" lang="zh-CN" altLang="en-US" sz="2000">
                <a:solidFill>
                  <a:srgbClr val="FF3300"/>
                </a:solidFill>
                <a:effectLst>
                  <a:outerShdw blurRad="38100" dist="38100" dir="2700000" algn="tl">
                    <a:srgbClr val="000000"/>
                  </a:outerShdw>
                </a:effectLst>
                <a:latin typeface="楷体_GB2312" pitchFamily="49" charset="-122"/>
                <a:ea typeface="楷体_GB2312" pitchFamily="49" charset="-122"/>
              </a:rPr>
              <a:t>，</a:t>
            </a:r>
            <a:r>
              <a:rPr kumimoji="1" lang="en-US" altLang="zh-CN" sz="2000">
                <a:solidFill>
                  <a:srgbClr val="FF3300"/>
                </a:solidFill>
                <a:effectLst>
                  <a:outerShdw blurRad="38100" dist="38100" dir="2700000" algn="tl">
                    <a:srgbClr val="000000"/>
                  </a:outerShdw>
                </a:effectLst>
                <a:latin typeface="Times New Roman"/>
                <a:ea typeface="楷体_GB2312" pitchFamily="49" charset="-122"/>
              </a:rPr>
              <a:t>…</a:t>
            </a:r>
            <a:r>
              <a:rPr kumimoji="1" lang="zh-CN" altLang="en-US" sz="2000">
                <a:solidFill>
                  <a:srgbClr val="FF3300"/>
                </a:solidFill>
                <a:effectLst>
                  <a:outerShdw blurRad="38100" dist="38100" dir="2700000" algn="tl">
                    <a:srgbClr val="000000"/>
                  </a:outerShdw>
                </a:effectLst>
                <a:latin typeface="楷体_GB2312" pitchFamily="49" charset="-122"/>
                <a:ea typeface="楷体_GB2312" pitchFamily="49" charset="-122"/>
              </a:rPr>
              <a:t>，表达式</a:t>
            </a:r>
            <a:r>
              <a:rPr kumimoji="1" lang="en-US" altLang="zh-CN" sz="2000">
                <a:solidFill>
                  <a:srgbClr val="FF3300"/>
                </a:solidFill>
                <a:effectLst>
                  <a:outerShdw blurRad="38100" dist="38100" dir="2700000" algn="tl">
                    <a:srgbClr val="000000"/>
                  </a:outerShdw>
                </a:effectLst>
                <a:latin typeface="楷体_GB2312" pitchFamily="49" charset="-122"/>
                <a:ea typeface="楷体_GB2312" pitchFamily="49" charset="-122"/>
              </a:rPr>
              <a:t>n);</a:t>
            </a:r>
          </a:p>
        </p:txBody>
      </p:sp>
      <p:sp>
        <p:nvSpPr>
          <p:cNvPr id="891909" name="Text Box 5"/>
          <p:cNvSpPr txBox="1">
            <a:spLocks noChangeArrowheads="1"/>
          </p:cNvSpPr>
          <p:nvPr/>
        </p:nvSpPr>
        <p:spPr bwMode="auto">
          <a:xfrm>
            <a:off x="730250" y="2047875"/>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2400">
                <a:solidFill>
                  <a:srgbClr val="FF33CC"/>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a:solidFill>
                  <a:srgbClr val="FF33CC"/>
                </a:solidFill>
                <a:effectLst>
                  <a:outerShdw blurRad="38100" dist="38100" dir="2700000" algn="tl">
                    <a:srgbClr val="C0C0C0"/>
                  </a:outerShdw>
                </a:effectLst>
                <a:latin typeface="Times New Roman" pitchFamily="18" charset="0"/>
                <a:ea typeface="楷体_GB2312" pitchFamily="49" charset="-122"/>
              </a:rPr>
              <a:t>功能</a:t>
            </a:r>
          </a:p>
        </p:txBody>
      </p:sp>
      <p:sp>
        <p:nvSpPr>
          <p:cNvPr id="891910" name="Rectangle 6"/>
          <p:cNvSpPr>
            <a:spLocks noChangeArrowheads="1"/>
          </p:cNvSpPr>
          <p:nvPr/>
        </p:nvSpPr>
        <p:spPr bwMode="auto">
          <a:xfrm>
            <a:off x="396875" y="2468563"/>
            <a:ext cx="8208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按照</a:t>
            </a:r>
            <a:r>
              <a:rPr kumimoji="1" lang="zh-CN" altLang="en-US" sz="2400">
                <a:solidFill>
                  <a:srgbClr val="000000"/>
                </a:solidFill>
                <a:effectLst>
                  <a:outerShdw blurRad="38100" dist="38100" dir="2700000" algn="tl">
                    <a:srgbClr val="C0C0C0"/>
                  </a:outerShdw>
                </a:effectLst>
                <a:latin typeface="Times New Roman"/>
                <a:ea typeface="楷体_GB2312" pitchFamily="49" charset="-122"/>
              </a:rPr>
              <a:t>“</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格式控制字符串</a:t>
            </a:r>
            <a:r>
              <a:rPr kumimoji="1" lang="zh-CN" altLang="en-US" sz="2400">
                <a:solidFill>
                  <a:srgbClr val="000000"/>
                </a:solidFill>
                <a:effectLst>
                  <a:outerShdw blurRad="38100" dist="38100" dir="2700000" algn="tl">
                    <a:srgbClr val="C0C0C0"/>
                  </a:outerShdw>
                </a:effectLst>
                <a:latin typeface="Times New Roman"/>
                <a:ea typeface="楷体_GB2312" pitchFamily="49" charset="-122"/>
              </a:rPr>
              <a:t>”</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的要求，将</a:t>
            </a:r>
            <a:r>
              <a:rPr kumimoji="1" lang="zh-CN" altLang="en-US" sz="2400">
                <a:solidFill>
                  <a:srgbClr val="A50021"/>
                </a:solidFill>
                <a:effectLst>
                  <a:outerShdw blurRad="38100" dist="38100" dir="2700000" algn="tl">
                    <a:srgbClr val="C0C0C0"/>
                  </a:outerShdw>
                </a:effectLst>
                <a:latin typeface="楷体_GB2312" pitchFamily="49" charset="-122"/>
                <a:ea typeface="楷体_GB2312" pitchFamily="49" charset="-122"/>
              </a:rPr>
              <a:t>表达式</a:t>
            </a:r>
            <a:r>
              <a:rPr kumimoji="1" lang="en-US" altLang="zh-CN" sz="2400">
                <a:solidFill>
                  <a:srgbClr val="A50021"/>
                </a:solidFill>
                <a:effectLst>
                  <a:outerShdw blurRad="38100" dist="38100" dir="2700000" algn="tl">
                    <a:srgbClr val="C0C0C0"/>
                  </a:outerShdw>
                </a:effectLst>
                <a:latin typeface="楷体_GB2312" pitchFamily="49" charset="-122"/>
                <a:ea typeface="楷体_GB2312" pitchFamily="49" charset="-122"/>
              </a:rPr>
              <a:t>1</a:t>
            </a:r>
            <a:r>
              <a:rPr kumimoji="1" lang="zh-CN" altLang="en-US" sz="2400">
                <a:solidFill>
                  <a:srgbClr val="A50021"/>
                </a:solidFill>
                <a:effectLst>
                  <a:outerShdw blurRad="38100" dist="38100" dir="2700000" algn="tl">
                    <a:srgbClr val="C0C0C0"/>
                  </a:outerShdw>
                </a:effectLst>
                <a:latin typeface="楷体_GB2312" pitchFamily="49" charset="-122"/>
                <a:ea typeface="楷体_GB2312" pitchFamily="49" charset="-122"/>
              </a:rPr>
              <a:t>，表达式</a:t>
            </a:r>
            <a:r>
              <a:rPr kumimoji="1" lang="en-US" altLang="zh-CN" sz="2400">
                <a:solidFill>
                  <a:srgbClr val="A50021"/>
                </a:solidFill>
                <a:effectLst>
                  <a:outerShdw blurRad="38100" dist="38100" dir="2700000" algn="tl">
                    <a:srgbClr val="C0C0C0"/>
                  </a:outerShdw>
                </a:effectLst>
                <a:latin typeface="楷体_GB2312" pitchFamily="49" charset="-122"/>
                <a:ea typeface="楷体_GB2312" pitchFamily="49" charset="-122"/>
              </a:rPr>
              <a:t>2</a:t>
            </a:r>
            <a:r>
              <a:rPr kumimoji="1" lang="zh-CN" altLang="en-US" sz="2400">
                <a:solidFill>
                  <a:srgbClr val="A50021"/>
                </a:solidFill>
                <a:effectLst>
                  <a:outerShdw blurRad="38100" dist="38100" dir="2700000" algn="tl">
                    <a:srgbClr val="C0C0C0"/>
                  </a:outerShdw>
                </a:effectLst>
                <a:latin typeface="楷体_GB2312" pitchFamily="49" charset="-122"/>
                <a:ea typeface="楷体_GB2312" pitchFamily="49" charset="-122"/>
              </a:rPr>
              <a:t>，</a:t>
            </a:r>
            <a:r>
              <a:rPr kumimoji="1" lang="en-US" altLang="zh-CN" sz="2400">
                <a:solidFill>
                  <a:srgbClr val="A50021"/>
                </a:solidFill>
                <a:effectLst>
                  <a:outerShdw blurRad="38100" dist="38100" dir="2700000" algn="tl">
                    <a:srgbClr val="C0C0C0"/>
                  </a:outerShdw>
                </a:effectLst>
                <a:latin typeface="Times New Roman"/>
                <a:ea typeface="楷体_GB2312" pitchFamily="49" charset="-122"/>
              </a:rPr>
              <a:t>…</a:t>
            </a:r>
            <a:r>
              <a:rPr kumimoji="1" lang="zh-CN" altLang="en-US" sz="2400">
                <a:solidFill>
                  <a:srgbClr val="A50021"/>
                </a:solidFill>
                <a:effectLst>
                  <a:outerShdw blurRad="38100" dist="38100" dir="2700000" algn="tl">
                    <a:srgbClr val="C0C0C0"/>
                  </a:outerShdw>
                </a:effectLst>
                <a:latin typeface="楷体_GB2312" pitchFamily="49" charset="-122"/>
                <a:ea typeface="楷体_GB2312" pitchFamily="49" charset="-122"/>
              </a:rPr>
              <a:t>，表达式</a:t>
            </a:r>
            <a:r>
              <a:rPr kumimoji="1" lang="en-US" altLang="zh-CN" sz="2400">
                <a:solidFill>
                  <a:srgbClr val="A50021"/>
                </a:solidFill>
                <a:effectLst>
                  <a:outerShdw blurRad="38100" dist="38100" dir="2700000" algn="tl">
                    <a:srgbClr val="C0C0C0"/>
                  </a:outerShdw>
                </a:effectLst>
                <a:latin typeface="楷体_GB2312" pitchFamily="49" charset="-122"/>
                <a:ea typeface="楷体_GB2312" pitchFamily="49" charset="-122"/>
              </a:rPr>
              <a:t>n</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的值显示在计算机屏幕上。</a:t>
            </a:r>
            <a:r>
              <a:rPr kumimoji="1" lang="zh-CN" altLang="en-US" sz="2400" b="0">
                <a:solidFill>
                  <a:srgbClr val="000000"/>
                </a:solidFill>
                <a:latin typeface="Times New Roman" pitchFamily="18" charset="0"/>
              </a:rPr>
              <a:t> </a:t>
            </a:r>
          </a:p>
        </p:txBody>
      </p:sp>
      <p:sp>
        <p:nvSpPr>
          <p:cNvPr id="891911" name="Text Box 7"/>
          <p:cNvSpPr txBox="1">
            <a:spLocks noChangeArrowheads="1"/>
          </p:cNvSpPr>
          <p:nvPr/>
        </p:nvSpPr>
        <p:spPr bwMode="auto">
          <a:xfrm>
            <a:off x="700088" y="3260725"/>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2400">
                <a:solidFill>
                  <a:srgbClr val="FF33CC"/>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a:solidFill>
                  <a:srgbClr val="FF33CC"/>
                </a:solidFill>
                <a:effectLst>
                  <a:outerShdw blurRad="38100" dist="38100" dir="2700000" algn="tl">
                    <a:srgbClr val="C0C0C0"/>
                  </a:outerShdw>
                </a:effectLst>
                <a:latin typeface="Times New Roman" pitchFamily="18" charset="0"/>
                <a:ea typeface="楷体_GB2312" pitchFamily="49" charset="-122"/>
              </a:rPr>
              <a:t>说明</a:t>
            </a:r>
          </a:p>
        </p:txBody>
      </p:sp>
      <p:sp>
        <p:nvSpPr>
          <p:cNvPr id="891912" name="Rectangle 8"/>
          <p:cNvSpPr>
            <a:spLocks noChangeArrowheads="1"/>
          </p:cNvSpPr>
          <p:nvPr/>
        </p:nvSpPr>
        <p:spPr bwMode="auto">
          <a:xfrm>
            <a:off x="323850" y="3671888"/>
            <a:ext cx="84756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tabLst>
                <a:tab pos="457200" algn="l"/>
              </a:tabLst>
            </a:pP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格式控制字符串用于指定输出格式。它包含两类字符：</a:t>
            </a:r>
          </a:p>
          <a:p>
            <a:pPr algn="l">
              <a:buFont typeface="Wingdings" pitchFamily="2" charset="2"/>
              <a:buNone/>
              <a:tabLst>
                <a:tab pos="457200" algn="l"/>
              </a:tabLst>
            </a:pP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A50021"/>
                </a:solidFill>
                <a:effectLst>
                  <a:outerShdw blurRad="38100" dist="38100" dir="2700000" algn="tl">
                    <a:srgbClr val="C0C0C0"/>
                  </a:outerShdw>
                </a:effectLst>
                <a:latin typeface="楷体_GB2312" pitchFamily="49" charset="-122"/>
                <a:ea typeface="楷体_GB2312" pitchFamily="49" charset="-122"/>
              </a:rPr>
              <a:t>常规字符：</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包括可显示字符和用转义字符表示的字符。</a:t>
            </a:r>
          </a:p>
          <a:p>
            <a:pPr algn="l">
              <a:tabLst>
                <a:tab pos="457200" algn="l"/>
              </a:tabLst>
            </a:pP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A50021"/>
                </a:solidFill>
                <a:effectLst>
                  <a:outerShdw blurRad="38100" dist="38100" dir="2700000" algn="tl">
                    <a:srgbClr val="C0C0C0"/>
                  </a:outerShdw>
                </a:effectLst>
                <a:latin typeface="楷体_GB2312" pitchFamily="49" charset="-122"/>
                <a:ea typeface="楷体_GB2312" pitchFamily="49" charset="-122"/>
              </a:rPr>
              <a:t>格式控制符：</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以</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开头的一个或多个字符，以说明输出数据的类型、形式、长度、小数位数等。其格式为：</a:t>
            </a:r>
          </a:p>
        </p:txBody>
      </p:sp>
      <p:sp>
        <p:nvSpPr>
          <p:cNvPr id="891913" name="Rectangle 9"/>
          <p:cNvSpPr>
            <a:spLocks noChangeArrowheads="1"/>
          </p:cNvSpPr>
          <p:nvPr/>
        </p:nvSpPr>
        <p:spPr bwMode="auto">
          <a:xfrm>
            <a:off x="1954213" y="5278438"/>
            <a:ext cx="4679950" cy="434975"/>
          </a:xfrm>
          <a:prstGeom prst="rect">
            <a:avLst/>
          </a:prstGeom>
          <a:solidFill>
            <a:srgbClr val="FFFF99"/>
          </a:solidFill>
          <a:ln w="38100">
            <a:solidFill>
              <a:srgbClr val="006600"/>
            </a:solidFill>
            <a:miter lim="800000"/>
            <a:headEnd/>
            <a:tailEnd/>
          </a:ln>
          <a:effectLst>
            <a:outerShdw dist="107763" dir="2700000" algn="ctr" rotWithShape="0">
              <a:schemeClr val="bg2">
                <a:alpha val="50000"/>
              </a:schemeClr>
            </a:outerShdw>
          </a:effectLst>
        </p:spPr>
        <p:txBody>
          <a:bodyPr>
            <a:spAutoFit/>
          </a:bodyPr>
          <a:lstStyle/>
          <a:p>
            <a:r>
              <a:rPr lang="en-US" altLang="zh-CN" sz="2000">
                <a:solidFill>
                  <a:srgbClr val="000000"/>
                </a:solidFill>
                <a:effectLst>
                  <a:outerShdw blurRad="38100" dist="38100" dir="2700000" algn="tl">
                    <a:srgbClr val="FFFFFF"/>
                  </a:outerShdw>
                </a:effectLst>
                <a:latin typeface="楷体_GB2312" pitchFamily="49" charset="-122"/>
                <a:ea typeface="楷体_GB2312" pitchFamily="49" charset="-122"/>
              </a:rPr>
              <a:t>%[</a:t>
            </a:r>
            <a:r>
              <a:rPr lang="zh-CN" altLang="en-US" sz="2000">
                <a:solidFill>
                  <a:srgbClr val="000000"/>
                </a:solidFill>
                <a:effectLst>
                  <a:outerShdw blurRad="38100" dist="38100" dir="2700000" algn="tl">
                    <a:srgbClr val="FFFFFF"/>
                  </a:outerShdw>
                </a:effectLst>
                <a:latin typeface="楷体_GB2312" pitchFamily="49" charset="-122"/>
                <a:ea typeface="楷体_GB2312" pitchFamily="49" charset="-122"/>
              </a:rPr>
              <a:t>修饰符</a:t>
            </a:r>
            <a:r>
              <a:rPr lang="en-US" altLang="zh-CN" sz="2000">
                <a:solidFill>
                  <a:srgbClr val="000000"/>
                </a:solidFill>
                <a:effectLst>
                  <a:outerShdw blurRad="38100" dist="38100" dir="2700000" algn="tl">
                    <a:srgbClr val="FFFFFF"/>
                  </a:outerShdw>
                </a:effectLst>
                <a:latin typeface="楷体_GB2312" pitchFamily="49" charset="-122"/>
                <a:ea typeface="楷体_GB2312" pitchFamily="49" charset="-122"/>
              </a:rPr>
              <a:t>]</a:t>
            </a:r>
            <a:r>
              <a:rPr lang="zh-CN" altLang="en-US" sz="2000">
                <a:solidFill>
                  <a:srgbClr val="000000"/>
                </a:solidFill>
                <a:effectLst>
                  <a:outerShdw blurRad="38100" dist="38100" dir="2700000" algn="tl">
                    <a:srgbClr val="FFFFFF"/>
                  </a:outerShdw>
                </a:effectLst>
                <a:latin typeface="楷体_GB2312" pitchFamily="49" charset="-122"/>
                <a:ea typeface="楷体_GB2312" pitchFamily="49" charset="-122"/>
              </a:rPr>
              <a:t>格式转换字符</a:t>
            </a:r>
          </a:p>
        </p:txBody>
      </p:sp>
      <p:sp>
        <p:nvSpPr>
          <p:cNvPr id="891914" name="Rectangle 10" descr="信纸"/>
          <p:cNvSpPr>
            <a:spLocks noChangeArrowheads="1"/>
          </p:cNvSpPr>
          <p:nvPr/>
        </p:nvSpPr>
        <p:spPr bwMode="auto">
          <a:xfrm>
            <a:off x="1162050" y="5953125"/>
            <a:ext cx="6580188" cy="860425"/>
          </a:xfrm>
          <a:prstGeom prst="rect">
            <a:avLst/>
          </a:prstGeom>
          <a:blipFill dpi="0" rotWithShape="1">
            <a:blip r:embed="rId6"/>
            <a:srcRect/>
            <a:tile tx="0" ty="0" sx="100000" sy="100000" flip="none" algn="tl"/>
          </a:blipFill>
          <a:ln w="38100">
            <a:solidFill>
              <a:srgbClr val="0000FF"/>
            </a:solidFill>
            <a:miter lim="800000"/>
            <a:headEnd/>
            <a:tailEnd/>
          </a:ln>
          <a:effectLst>
            <a:outerShdw dist="107763" dir="2700000" algn="ctr" rotWithShape="0">
              <a:schemeClr val="bg2">
                <a:alpha val="50000"/>
              </a:schemeClr>
            </a:outerShdw>
          </a:effectLst>
        </p:spPr>
        <p:txBody>
          <a:bodyPr>
            <a:spAutoFit/>
          </a:bodyPr>
          <a:lstStyle/>
          <a:p>
            <a:pPr algn="l"/>
            <a:r>
              <a:rPr lang="zh-CN" altLang="en-US" sz="2400">
                <a:solidFill>
                  <a:srgbClr val="FF3300"/>
                </a:solidFill>
                <a:effectLst>
                  <a:outerShdw blurRad="38100" dist="38100" dir="2700000" algn="tl">
                    <a:srgbClr val="000000"/>
                  </a:outerShdw>
                </a:effectLst>
                <a:latin typeface="楷体_GB2312" pitchFamily="49" charset="-122"/>
                <a:ea typeface="楷体_GB2312" pitchFamily="49" charset="-122"/>
              </a:rPr>
              <a:t>例：</a:t>
            </a:r>
            <a:r>
              <a:rPr lang="zh-CN" altLang="en-US" sz="2000">
                <a:solidFill>
                  <a:srgbClr val="000000"/>
                </a:solidFill>
                <a:effectLst>
                  <a:outerShdw blurRad="38100" dist="38100" dir="2700000" algn="tl">
                    <a:srgbClr val="FFFFFF"/>
                  </a:outerShdw>
                </a:effectLst>
                <a:latin typeface="楷体_GB2312" pitchFamily="49" charset="-122"/>
                <a:ea typeface="楷体_GB2312" pitchFamily="49" charset="-122"/>
              </a:rPr>
              <a:t>   </a:t>
            </a:r>
            <a:r>
              <a:rPr lang="en-US" altLang="zh-CN" sz="2400">
                <a:solidFill>
                  <a:srgbClr val="000000"/>
                </a:solidFill>
                <a:effectLst>
                  <a:outerShdw blurRad="38100" dist="38100" dir="2700000" algn="tl">
                    <a:srgbClr val="FFFFFF"/>
                  </a:outerShdw>
                </a:effectLst>
                <a:latin typeface="Times New Roman" pitchFamily="18" charset="0"/>
                <a:ea typeface="楷体_GB2312" pitchFamily="49" charset="-122"/>
              </a:rPr>
              <a:t>long int x = 0x8AB6;</a:t>
            </a:r>
          </a:p>
          <a:p>
            <a:pPr algn="l"/>
            <a:r>
              <a:rPr lang="en-US" altLang="zh-CN" sz="2400">
                <a:solidFill>
                  <a:srgbClr val="000000"/>
                </a:solidFill>
                <a:effectLst>
                  <a:outerShdw blurRad="38100" dist="38100" dir="2700000" algn="tl">
                    <a:srgbClr val="FFFFFF"/>
                  </a:outerShdw>
                </a:effectLst>
                <a:latin typeface="Times New Roman" pitchFamily="18" charset="0"/>
                <a:ea typeface="楷体_GB2312" pitchFamily="49" charset="-122"/>
              </a:rPr>
              <a:t>             printf (“</a:t>
            </a:r>
            <a:r>
              <a:rPr lang="en-US" altLang="zh-CN" sz="2400" u="sng">
                <a:solidFill>
                  <a:srgbClr val="FF3300"/>
                </a:solidFill>
                <a:effectLst>
                  <a:outerShdw blurRad="38100" dist="38100" dir="2700000" algn="tl">
                    <a:srgbClr val="000000"/>
                  </a:outerShdw>
                </a:effectLst>
                <a:latin typeface="Times New Roman" pitchFamily="18" charset="0"/>
                <a:ea typeface="楷体_GB2312" pitchFamily="49" charset="-122"/>
              </a:rPr>
              <a:t>The Value of x is</a:t>
            </a:r>
            <a:r>
              <a:rPr lang="en-US" altLang="zh-CN" sz="2400">
                <a:solidFill>
                  <a:srgbClr val="000000"/>
                </a:solidFill>
                <a:effectLst>
                  <a:outerShdw blurRad="38100" dist="38100" dir="2700000" algn="tl">
                    <a:srgbClr val="FFFFFF"/>
                  </a:outerShdw>
                </a:effectLst>
                <a:latin typeface="Times New Roman" pitchFamily="18" charset="0"/>
                <a:ea typeface="楷体_GB2312" pitchFamily="49" charset="-122"/>
              </a:rPr>
              <a:t> %ld</a:t>
            </a:r>
            <a:r>
              <a:rPr lang="en-US" altLang="zh-CN" sz="2400" u="sng">
                <a:solidFill>
                  <a:srgbClr val="FF3300"/>
                </a:solidFill>
                <a:effectLst>
                  <a:outerShdw blurRad="38100" dist="38100" dir="2700000" algn="tl">
                    <a:srgbClr val="000000"/>
                  </a:outerShdw>
                </a:effectLst>
                <a:latin typeface="Times New Roman" pitchFamily="18" charset="0"/>
                <a:ea typeface="楷体_GB2312" pitchFamily="49" charset="-122"/>
              </a:rPr>
              <a:t>\n</a:t>
            </a:r>
            <a:r>
              <a:rPr lang="en-US" altLang="zh-CN" sz="2400">
                <a:solidFill>
                  <a:srgbClr val="000000"/>
                </a:solidFill>
                <a:effectLst>
                  <a:outerShdw blurRad="38100" dist="38100" dir="2700000" algn="tl">
                    <a:srgbClr val="FFFFFF"/>
                  </a:outerShdw>
                </a:effectLst>
                <a:latin typeface="Times New Roman" pitchFamily="18" charset="0"/>
                <a:ea typeface="楷体_GB2312" pitchFamily="49" charset="-122"/>
              </a:rPr>
              <a:t>”, x);</a:t>
            </a:r>
          </a:p>
        </p:txBody>
      </p:sp>
      <p:sp>
        <p:nvSpPr>
          <p:cNvPr id="891915" name="AutoShape 11"/>
          <p:cNvSpPr>
            <a:spLocks noChangeArrowheads="1"/>
          </p:cNvSpPr>
          <p:nvPr/>
        </p:nvSpPr>
        <p:spPr bwMode="auto">
          <a:xfrm>
            <a:off x="1246188" y="5075238"/>
            <a:ext cx="1728787" cy="504825"/>
          </a:xfrm>
          <a:prstGeom prst="wedgeRoundRectCallout">
            <a:avLst>
              <a:gd name="adj1" fmla="val 100231"/>
              <a:gd name="adj2" fmla="val 225472"/>
              <a:gd name="adj3" fmla="val 16667"/>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lstStyle/>
          <a:p>
            <a:r>
              <a:rPr kumimoji="1" lang="zh-CN" altLang="en-US" sz="2000">
                <a:solidFill>
                  <a:srgbClr val="FF3300"/>
                </a:solidFill>
                <a:effectLst>
                  <a:outerShdw blurRad="38100" dist="38100" dir="2700000" algn="tl">
                    <a:srgbClr val="000000"/>
                  </a:outerShdw>
                </a:effectLst>
                <a:latin typeface="Times New Roman" pitchFamily="18" charset="0"/>
                <a:ea typeface="楷体_GB2312" pitchFamily="49" charset="-122"/>
              </a:rPr>
              <a:t>常规字符</a:t>
            </a:r>
          </a:p>
        </p:txBody>
      </p:sp>
      <p:sp>
        <p:nvSpPr>
          <p:cNvPr id="891916" name="AutoShape 12"/>
          <p:cNvSpPr>
            <a:spLocks noChangeArrowheads="1"/>
          </p:cNvSpPr>
          <p:nvPr/>
        </p:nvSpPr>
        <p:spPr bwMode="auto">
          <a:xfrm>
            <a:off x="6934200" y="4930775"/>
            <a:ext cx="1728788" cy="793750"/>
          </a:xfrm>
          <a:prstGeom prst="wedgeRoundRectCallout">
            <a:avLst>
              <a:gd name="adj1" fmla="val -88843"/>
              <a:gd name="adj2" fmla="val 149602"/>
              <a:gd name="adj3" fmla="val 16667"/>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lstStyle/>
          <a:p>
            <a:r>
              <a:rPr kumimoji="1" lang="zh-CN" altLang="en-US" sz="2000">
                <a:solidFill>
                  <a:srgbClr val="FF3300"/>
                </a:solidFill>
                <a:effectLst>
                  <a:outerShdw blurRad="38100" dist="38100" dir="2700000" algn="tl">
                    <a:srgbClr val="000000"/>
                  </a:outerShdw>
                </a:effectLst>
                <a:latin typeface="Times New Roman" pitchFamily="18" charset="0"/>
                <a:ea typeface="楷体_GB2312" pitchFamily="49" charset="-122"/>
              </a:rPr>
              <a:t>常规字符</a:t>
            </a:r>
          </a:p>
          <a:p>
            <a:r>
              <a:rPr kumimoji="1" lang="en-US" altLang="zh-CN" sz="2000">
                <a:solidFill>
                  <a:srgbClr val="9999CC"/>
                </a:solidFill>
                <a:effectLst>
                  <a:outerShdw blurRad="38100" dist="38100" dir="2700000" algn="tl">
                    <a:srgbClr val="000000"/>
                  </a:outerShdw>
                </a:effectLst>
                <a:latin typeface="Times New Roman" pitchFamily="18" charset="0"/>
                <a:ea typeface="楷体_GB2312" pitchFamily="49" charset="-122"/>
              </a:rPr>
              <a:t>(</a:t>
            </a:r>
            <a:r>
              <a:rPr kumimoji="1" lang="zh-CN" altLang="en-US" sz="2000">
                <a:solidFill>
                  <a:srgbClr val="9999CC"/>
                </a:solidFill>
                <a:effectLst>
                  <a:outerShdw blurRad="38100" dist="38100" dir="2700000" algn="tl">
                    <a:srgbClr val="000000"/>
                  </a:outerShdw>
                </a:effectLst>
                <a:latin typeface="Times New Roman" pitchFamily="18" charset="0"/>
                <a:ea typeface="楷体_GB2312" pitchFamily="49" charset="-122"/>
              </a:rPr>
              <a:t>转义符</a:t>
            </a:r>
            <a:r>
              <a:rPr kumimoji="1" lang="en-US" altLang="zh-CN" sz="2000">
                <a:solidFill>
                  <a:srgbClr val="9999CC"/>
                </a:solidFill>
                <a:effectLst>
                  <a:outerShdw blurRad="38100" dist="38100" dir="2700000" algn="tl">
                    <a:srgbClr val="000000"/>
                  </a:outerShdw>
                </a:effectLst>
                <a:latin typeface="Times New Roman" pitchFamily="18" charset="0"/>
                <a:ea typeface="楷体_GB2312" pitchFamily="49" charset="-122"/>
              </a:rPr>
              <a:t>)</a:t>
            </a:r>
          </a:p>
        </p:txBody>
      </p:sp>
      <p:sp>
        <p:nvSpPr>
          <p:cNvPr id="891917" name="AutoShape 13"/>
          <p:cNvSpPr>
            <a:spLocks noChangeArrowheads="1"/>
          </p:cNvSpPr>
          <p:nvPr/>
        </p:nvSpPr>
        <p:spPr bwMode="auto">
          <a:xfrm>
            <a:off x="3305175" y="4714875"/>
            <a:ext cx="1728788" cy="865188"/>
          </a:xfrm>
          <a:prstGeom prst="wedgeRoundRectCallout">
            <a:avLst>
              <a:gd name="adj1" fmla="val 100231"/>
              <a:gd name="adj2" fmla="val 152384"/>
              <a:gd name="adj3" fmla="val 16667"/>
            </a:avLst>
          </a:prstGeom>
          <a:solidFill>
            <a:srgbClr val="FFCC99"/>
          </a:solidFill>
          <a:ln w="9525">
            <a:solidFill>
              <a:schemeClr val="tx1"/>
            </a:solidFill>
            <a:miter lim="800000"/>
            <a:headEnd/>
            <a:tailEnd/>
          </a:ln>
          <a:effectLst>
            <a:outerShdw dist="107763" dir="2700000" algn="ctr" rotWithShape="0">
              <a:schemeClr val="bg2">
                <a:alpha val="50000"/>
              </a:schemeClr>
            </a:outerShdw>
          </a:effectLst>
        </p:spPr>
        <p:txBody>
          <a:bodyPr/>
          <a:lstStyle/>
          <a:p>
            <a:r>
              <a:rPr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格式控制符</a:t>
            </a:r>
          </a:p>
          <a:p>
            <a:r>
              <a:rPr lang="zh-CN" altLang="en-US" sz="2000">
                <a:solidFill>
                  <a:srgbClr val="9999CC"/>
                </a:solidFill>
                <a:effectLst>
                  <a:outerShdw blurRad="38100" dist="38100" dir="2700000" algn="tl">
                    <a:srgbClr val="000000"/>
                  </a:outerShdw>
                </a:effectLst>
                <a:latin typeface="Times New Roman" pitchFamily="18" charset="0"/>
                <a:ea typeface="楷体_GB2312" pitchFamily="49" charset="-122"/>
              </a:rPr>
              <a:t>（修饰符）</a:t>
            </a:r>
            <a:endParaRPr kumimoji="1" lang="zh-CN" altLang="en-US" sz="2000">
              <a:solidFill>
                <a:srgbClr val="9999CC"/>
              </a:solidFill>
              <a:effectLst>
                <a:outerShdw blurRad="38100" dist="38100" dir="2700000" algn="tl">
                  <a:srgbClr val="000000"/>
                </a:outerShdw>
              </a:effectLst>
              <a:latin typeface="Times New Roman" pitchFamily="18" charset="0"/>
              <a:ea typeface="楷体_GB2312" pitchFamily="49" charset="-122"/>
            </a:endParaRPr>
          </a:p>
        </p:txBody>
      </p:sp>
      <p:sp>
        <p:nvSpPr>
          <p:cNvPr id="891918" name="AutoShape 14"/>
          <p:cNvSpPr>
            <a:spLocks noChangeArrowheads="1"/>
          </p:cNvSpPr>
          <p:nvPr/>
        </p:nvSpPr>
        <p:spPr bwMode="auto">
          <a:xfrm>
            <a:off x="4991100" y="3983038"/>
            <a:ext cx="2159000" cy="865187"/>
          </a:xfrm>
          <a:prstGeom prst="wedgeRoundRectCallout">
            <a:avLst>
              <a:gd name="adj1" fmla="val 366"/>
              <a:gd name="adj2" fmla="val 237338"/>
              <a:gd name="adj3" fmla="val 16667"/>
            </a:avLst>
          </a:prstGeom>
          <a:solidFill>
            <a:srgbClr val="FFCC99"/>
          </a:solidFill>
          <a:ln w="9525">
            <a:solidFill>
              <a:schemeClr val="tx1"/>
            </a:solidFill>
            <a:miter lim="800000"/>
            <a:headEnd/>
            <a:tailEnd/>
          </a:ln>
          <a:effectLst>
            <a:outerShdw dist="107763" dir="2700000" algn="ctr" rotWithShape="0">
              <a:schemeClr val="bg2">
                <a:alpha val="50000"/>
              </a:schemeClr>
            </a:outerShdw>
          </a:effectLst>
        </p:spPr>
        <p:txBody>
          <a:bodyPr/>
          <a:lstStyle/>
          <a:p>
            <a:r>
              <a:rPr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格式控制符</a:t>
            </a:r>
          </a:p>
          <a:p>
            <a:r>
              <a:rPr lang="zh-CN" altLang="en-US" sz="2000">
                <a:solidFill>
                  <a:srgbClr val="9999CC"/>
                </a:solidFill>
                <a:effectLst>
                  <a:outerShdw blurRad="38100" dist="38100" dir="2700000" algn="tl">
                    <a:srgbClr val="000000"/>
                  </a:outerShdw>
                </a:effectLst>
                <a:latin typeface="Times New Roman" pitchFamily="18" charset="0"/>
                <a:ea typeface="楷体_GB2312" pitchFamily="49" charset="-122"/>
              </a:rPr>
              <a:t>（格式转换符）</a:t>
            </a:r>
            <a:endParaRPr kumimoji="1" lang="zh-CN" altLang="en-US" sz="2000">
              <a:solidFill>
                <a:srgbClr val="9999CC"/>
              </a:solidFill>
              <a:effectLst>
                <a:outerShdw blurRad="38100" dist="38100" dir="2700000" algn="tl">
                  <a:srgbClr val="000000"/>
                </a:outerShdw>
              </a:effectLst>
              <a:latin typeface="Times New Roman" pitchFamily="18" charset="0"/>
              <a:ea typeface="楷体_GB2312" pitchFamily="49" charset="-122"/>
            </a:endParaRPr>
          </a:p>
        </p:txBody>
      </p:sp>
    </p:spTree>
    <p:extLst>
      <p:ext uri="{BB962C8B-B14F-4D97-AF65-F5344CB8AC3E}">
        <p14:creationId xmlns:p14="http://schemas.microsoft.com/office/powerpoint/2010/main" val="738107688"/>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1906">
                                            <p:txEl>
                                              <p:pRg st="0" end="0"/>
                                            </p:txEl>
                                          </p:spTgt>
                                        </p:tgtEl>
                                        <p:attrNameLst>
                                          <p:attrName>style.visibility</p:attrName>
                                        </p:attrNameLst>
                                      </p:cBhvr>
                                      <p:to>
                                        <p:strVal val="visible"/>
                                      </p:to>
                                    </p:set>
                                    <p:anim calcmode="lin" valueType="num">
                                      <p:cBhvr additive="base">
                                        <p:cTn id="7" dur="500" fill="hold"/>
                                        <p:tgtEl>
                                          <p:spTgt spid="8919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190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1907"/>
                                        </p:tgtEl>
                                        <p:attrNameLst>
                                          <p:attrName>style.visibility</p:attrName>
                                        </p:attrNameLst>
                                      </p:cBhvr>
                                      <p:to>
                                        <p:strVal val="visible"/>
                                      </p:to>
                                    </p:set>
                                    <p:anim calcmode="lin" valueType="num">
                                      <p:cBhvr additive="base">
                                        <p:cTn id="13" dur="500" fill="hold"/>
                                        <p:tgtEl>
                                          <p:spTgt spid="891907"/>
                                        </p:tgtEl>
                                        <p:attrNameLst>
                                          <p:attrName>ppt_x</p:attrName>
                                        </p:attrNameLst>
                                      </p:cBhvr>
                                      <p:tavLst>
                                        <p:tav tm="0">
                                          <p:val>
                                            <p:strVal val="0-#ppt_w/2"/>
                                          </p:val>
                                        </p:tav>
                                        <p:tav tm="100000">
                                          <p:val>
                                            <p:strVal val="#ppt_x"/>
                                          </p:val>
                                        </p:tav>
                                      </p:tavLst>
                                    </p:anim>
                                    <p:anim calcmode="lin" valueType="num">
                                      <p:cBhvr additive="base">
                                        <p:cTn id="14" dur="500" fill="hold"/>
                                        <p:tgtEl>
                                          <p:spTgt spid="8919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par>
                          <p:cTn id="15" fill="hold" nodeType="afterGroup">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891908"/>
                                        </p:tgtEl>
                                        <p:attrNameLst>
                                          <p:attrName>style.visibility</p:attrName>
                                        </p:attrNameLst>
                                      </p:cBhvr>
                                      <p:to>
                                        <p:strVal val="visible"/>
                                      </p:to>
                                    </p:set>
                                    <p:animEffect transition="in" filter="box(out)">
                                      <p:cBhvr>
                                        <p:cTn id="18" dur="500"/>
                                        <p:tgtEl>
                                          <p:spTgt spid="891908"/>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91909"/>
                                        </p:tgtEl>
                                        <p:attrNameLst>
                                          <p:attrName>style.visibility</p:attrName>
                                        </p:attrNameLst>
                                      </p:cBhvr>
                                      <p:to>
                                        <p:strVal val="visible"/>
                                      </p:to>
                                    </p:set>
                                    <p:anim calcmode="lin" valueType="num">
                                      <p:cBhvr additive="base">
                                        <p:cTn id="23" dur="500" fill="hold"/>
                                        <p:tgtEl>
                                          <p:spTgt spid="891909"/>
                                        </p:tgtEl>
                                        <p:attrNameLst>
                                          <p:attrName>ppt_x</p:attrName>
                                        </p:attrNameLst>
                                      </p:cBhvr>
                                      <p:tavLst>
                                        <p:tav tm="0">
                                          <p:val>
                                            <p:strVal val="0-#ppt_w/2"/>
                                          </p:val>
                                        </p:tav>
                                        <p:tav tm="100000">
                                          <p:val>
                                            <p:strVal val="#ppt_x"/>
                                          </p:val>
                                        </p:tav>
                                      </p:tavLst>
                                    </p:anim>
                                    <p:anim calcmode="lin" valueType="num">
                                      <p:cBhvr additive="base">
                                        <p:cTn id="24" dur="500" fill="hold"/>
                                        <p:tgtEl>
                                          <p:spTgt spid="8919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5" fill="hold" nodeType="afterGroup">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891910"/>
                                        </p:tgtEl>
                                        <p:attrNameLst>
                                          <p:attrName>style.visibility</p:attrName>
                                        </p:attrNameLst>
                                      </p:cBhvr>
                                      <p:to>
                                        <p:strVal val="visible"/>
                                      </p:to>
                                    </p:set>
                                    <p:animEffect transition="in" filter="box(out)">
                                      <p:cBhvr>
                                        <p:cTn id="28" dur="500"/>
                                        <p:tgtEl>
                                          <p:spTgt spid="891910"/>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91911"/>
                                        </p:tgtEl>
                                        <p:attrNameLst>
                                          <p:attrName>style.visibility</p:attrName>
                                        </p:attrNameLst>
                                      </p:cBhvr>
                                      <p:to>
                                        <p:strVal val="visible"/>
                                      </p:to>
                                    </p:set>
                                    <p:anim calcmode="lin" valueType="num">
                                      <p:cBhvr additive="base">
                                        <p:cTn id="33" dur="500" fill="hold"/>
                                        <p:tgtEl>
                                          <p:spTgt spid="891911"/>
                                        </p:tgtEl>
                                        <p:attrNameLst>
                                          <p:attrName>ppt_x</p:attrName>
                                        </p:attrNameLst>
                                      </p:cBhvr>
                                      <p:tavLst>
                                        <p:tav tm="0">
                                          <p:val>
                                            <p:strVal val="0-#ppt_w/2"/>
                                          </p:val>
                                        </p:tav>
                                        <p:tav tm="100000">
                                          <p:val>
                                            <p:strVal val="#ppt_x"/>
                                          </p:val>
                                        </p:tav>
                                      </p:tavLst>
                                    </p:anim>
                                    <p:anim calcmode="lin" valueType="num">
                                      <p:cBhvr additive="base">
                                        <p:cTn id="34" dur="500" fill="hold"/>
                                        <p:tgtEl>
                                          <p:spTgt spid="8919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5" fill="hold" nodeType="afterGroup">
                            <p:stCondLst>
                              <p:cond delay="500"/>
                            </p:stCondLst>
                            <p:childTnLst>
                              <p:par>
                                <p:cTn id="36" presetID="4" presetClass="entr" presetSubtype="16" fill="hold" grpId="0" nodeType="afterEffect">
                                  <p:stCondLst>
                                    <p:cond delay="0"/>
                                  </p:stCondLst>
                                  <p:childTnLst>
                                    <p:set>
                                      <p:cBhvr>
                                        <p:cTn id="37" dur="1" fill="hold">
                                          <p:stCondLst>
                                            <p:cond delay="0"/>
                                          </p:stCondLst>
                                        </p:cTn>
                                        <p:tgtEl>
                                          <p:spTgt spid="891912"/>
                                        </p:tgtEl>
                                        <p:attrNameLst>
                                          <p:attrName>style.visibility</p:attrName>
                                        </p:attrNameLst>
                                      </p:cBhvr>
                                      <p:to>
                                        <p:strVal val="visible"/>
                                      </p:to>
                                    </p:set>
                                    <p:animEffect transition="in" filter="box(in)">
                                      <p:cBhvr>
                                        <p:cTn id="38" dur="500"/>
                                        <p:tgtEl>
                                          <p:spTgt spid="891912"/>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par>
                          <p:cTn id="39" fill="hold" nodeType="afterGroup">
                            <p:stCondLst>
                              <p:cond delay="1000"/>
                            </p:stCondLst>
                            <p:childTnLst>
                              <p:par>
                                <p:cTn id="40" presetID="4" presetClass="entr" presetSubtype="32" fill="hold" grpId="0" nodeType="afterEffect">
                                  <p:stCondLst>
                                    <p:cond delay="0"/>
                                  </p:stCondLst>
                                  <p:childTnLst>
                                    <p:set>
                                      <p:cBhvr>
                                        <p:cTn id="41" dur="1" fill="hold">
                                          <p:stCondLst>
                                            <p:cond delay="0"/>
                                          </p:stCondLst>
                                        </p:cTn>
                                        <p:tgtEl>
                                          <p:spTgt spid="891913"/>
                                        </p:tgtEl>
                                        <p:attrNameLst>
                                          <p:attrName>style.visibility</p:attrName>
                                        </p:attrNameLst>
                                      </p:cBhvr>
                                      <p:to>
                                        <p:strVal val="visible"/>
                                      </p:to>
                                    </p:set>
                                    <p:animEffect transition="in" filter="box(out)">
                                      <p:cBhvr>
                                        <p:cTn id="42" dur="500"/>
                                        <p:tgtEl>
                                          <p:spTgt spid="891913"/>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891914"/>
                                        </p:tgtEl>
                                        <p:attrNameLst>
                                          <p:attrName>style.visibility</p:attrName>
                                        </p:attrNameLst>
                                      </p:cBhvr>
                                      <p:to>
                                        <p:strVal val="visible"/>
                                      </p:to>
                                    </p:set>
                                    <p:animEffect transition="in" filter="box(in)">
                                      <p:cBhvr>
                                        <p:cTn id="47" dur="500"/>
                                        <p:tgtEl>
                                          <p:spTgt spid="891914"/>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891915"/>
                                        </p:tgtEl>
                                        <p:attrNameLst>
                                          <p:attrName>style.visibility</p:attrName>
                                        </p:attrNameLst>
                                      </p:cBhvr>
                                      <p:to>
                                        <p:strVal val="visible"/>
                                      </p:to>
                                    </p:set>
                                    <p:animEffect transition="in" filter="strips(downLeft)">
                                      <p:cBhvr>
                                        <p:cTn id="52" dur="500"/>
                                        <p:tgtEl>
                                          <p:spTgt spid="891915"/>
                                        </p:tgtEl>
                                      </p:cBhvr>
                                    </p:animEffect>
                                  </p:childTnLst>
                                  <p:subTnLst>
                                    <p:audio>
                                      <p:cMediaNode>
                                        <p:cTn display="0" masterRel="sameClick">
                                          <p:stCondLst>
                                            <p:cond evt="begin" delay="0">
                                              <p:tn val="50"/>
                                            </p:cond>
                                          </p:stCondLst>
                                          <p:endCondLst>
                                            <p:cond evt="onStopAudio" delay="0">
                                              <p:tgtEl>
                                                <p:sldTgt/>
                                              </p:tgtEl>
                                            </p:cond>
                                          </p:endCondLst>
                                        </p:cTn>
                                        <p:tgtEl>
                                          <p:sndTgt r:embed="rId5" name="laser.wav"/>
                                        </p:tgtEl>
                                      </p:cMediaNode>
                                    </p:audio>
                                  </p:subTnLst>
                                </p:cTn>
                              </p:par>
                            </p:childTnLst>
                          </p:cTn>
                        </p:par>
                        <p:par>
                          <p:cTn id="53" fill="hold" nodeType="afterGroup">
                            <p:stCondLst>
                              <p:cond delay="500"/>
                            </p:stCondLst>
                            <p:childTnLst>
                              <p:par>
                                <p:cTn id="54" presetID="18" presetClass="entr" presetSubtype="6" fill="hold" grpId="0" nodeType="afterEffect">
                                  <p:stCondLst>
                                    <p:cond delay="0"/>
                                  </p:stCondLst>
                                  <p:childTnLst>
                                    <p:set>
                                      <p:cBhvr>
                                        <p:cTn id="55" dur="1" fill="hold">
                                          <p:stCondLst>
                                            <p:cond delay="0"/>
                                          </p:stCondLst>
                                        </p:cTn>
                                        <p:tgtEl>
                                          <p:spTgt spid="891916"/>
                                        </p:tgtEl>
                                        <p:attrNameLst>
                                          <p:attrName>style.visibility</p:attrName>
                                        </p:attrNameLst>
                                      </p:cBhvr>
                                      <p:to>
                                        <p:strVal val="visible"/>
                                      </p:to>
                                    </p:set>
                                    <p:animEffect transition="in" filter="strips(downRight)">
                                      <p:cBhvr>
                                        <p:cTn id="56" dur="500"/>
                                        <p:tgtEl>
                                          <p:spTgt spid="891916"/>
                                        </p:tgtEl>
                                      </p:cBhvr>
                                    </p:animEffect>
                                  </p:childTnLst>
                                  <p:subTnLst>
                                    <p:audio>
                                      <p:cMediaNode>
                                        <p:cTn display="0" masterRel="sameClick">
                                          <p:stCondLst>
                                            <p:cond evt="begin" delay="0">
                                              <p:tn val="54"/>
                                            </p:cond>
                                          </p:stCondLst>
                                          <p:endCondLst>
                                            <p:cond evt="onStopAudio" delay="0">
                                              <p:tgtEl>
                                                <p:sldTgt/>
                                              </p:tgtEl>
                                            </p:cond>
                                          </p:endCondLst>
                                        </p:cTn>
                                        <p:tgtEl>
                                          <p:sndTgt r:embed="rId5" name="laser.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12" fill="hold" grpId="0" nodeType="clickEffect">
                                  <p:stCondLst>
                                    <p:cond delay="0"/>
                                  </p:stCondLst>
                                  <p:childTnLst>
                                    <p:set>
                                      <p:cBhvr>
                                        <p:cTn id="60" dur="1" fill="hold">
                                          <p:stCondLst>
                                            <p:cond delay="0"/>
                                          </p:stCondLst>
                                        </p:cTn>
                                        <p:tgtEl>
                                          <p:spTgt spid="891917"/>
                                        </p:tgtEl>
                                        <p:attrNameLst>
                                          <p:attrName>style.visibility</p:attrName>
                                        </p:attrNameLst>
                                      </p:cBhvr>
                                      <p:to>
                                        <p:strVal val="visible"/>
                                      </p:to>
                                    </p:set>
                                    <p:animEffect transition="in" filter="strips(downLeft)">
                                      <p:cBhvr>
                                        <p:cTn id="61" dur="500"/>
                                        <p:tgtEl>
                                          <p:spTgt spid="891917"/>
                                        </p:tgtEl>
                                      </p:cBhvr>
                                    </p:animEffect>
                                  </p:childTnLst>
                                  <p:subTnLst>
                                    <p:audio>
                                      <p:cMediaNode>
                                        <p:cTn display="0" masterRel="sameClick">
                                          <p:stCondLst>
                                            <p:cond evt="begin" delay="0">
                                              <p:tn val="59"/>
                                            </p:cond>
                                          </p:stCondLst>
                                          <p:endCondLst>
                                            <p:cond evt="onStopAudio" delay="0">
                                              <p:tgtEl>
                                                <p:sldTgt/>
                                              </p:tgtEl>
                                            </p:cond>
                                          </p:endCondLst>
                                        </p:cTn>
                                        <p:tgtEl>
                                          <p:sndTgt r:embed="rId5" name="laser.wav"/>
                                        </p:tgtEl>
                                      </p:cMediaNode>
                                    </p:audio>
                                  </p:subTnLst>
                                </p:cTn>
                              </p:par>
                            </p:childTnLst>
                          </p:cTn>
                        </p:par>
                        <p:par>
                          <p:cTn id="62" fill="hold" nodeType="afterGroup">
                            <p:stCondLst>
                              <p:cond delay="500"/>
                            </p:stCondLst>
                            <p:childTnLst>
                              <p:par>
                                <p:cTn id="63" presetID="18" presetClass="entr" presetSubtype="6" fill="hold" grpId="0" nodeType="afterEffect">
                                  <p:stCondLst>
                                    <p:cond delay="0"/>
                                  </p:stCondLst>
                                  <p:childTnLst>
                                    <p:set>
                                      <p:cBhvr>
                                        <p:cTn id="64" dur="1" fill="hold">
                                          <p:stCondLst>
                                            <p:cond delay="0"/>
                                          </p:stCondLst>
                                        </p:cTn>
                                        <p:tgtEl>
                                          <p:spTgt spid="891918"/>
                                        </p:tgtEl>
                                        <p:attrNameLst>
                                          <p:attrName>style.visibility</p:attrName>
                                        </p:attrNameLst>
                                      </p:cBhvr>
                                      <p:to>
                                        <p:strVal val="visible"/>
                                      </p:to>
                                    </p:set>
                                    <p:animEffect transition="in" filter="strips(downRight)">
                                      <p:cBhvr>
                                        <p:cTn id="65" dur="500"/>
                                        <p:tgtEl>
                                          <p:spTgt spid="891918"/>
                                        </p:tgtEl>
                                      </p:cBhvr>
                                    </p:animEffect>
                                  </p:childTnLst>
                                  <p:subTnLst>
                                    <p:audio>
                                      <p:cMediaNode>
                                        <p:cTn display="0" masterRel="sameClick">
                                          <p:stCondLst>
                                            <p:cond evt="begin" delay="0">
                                              <p:tn val="63"/>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06" grpId="0" build="p" bldLvl="5" autoUpdateAnimBg="0"/>
      <p:bldP spid="891907" grpId="0"/>
      <p:bldP spid="891908" grpId="0" animBg="1"/>
      <p:bldP spid="891909" grpId="0"/>
      <p:bldP spid="891910" grpId="0"/>
      <p:bldP spid="891911" grpId="0"/>
      <p:bldP spid="891912" grpId="0"/>
      <p:bldP spid="891913" grpId="0" animBg="1"/>
      <p:bldP spid="891914" grpId="0" animBg="1"/>
      <p:bldP spid="891915" grpId="0" animBg="1"/>
      <p:bldP spid="891916" grpId="0" animBg="1"/>
      <p:bldP spid="891917" grpId="0" animBg="1"/>
      <p:bldP spid="89191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3954" name="Text Box 2"/>
          <p:cNvSpPr txBox="1">
            <a:spLocks noChangeArrowheads="1"/>
          </p:cNvSpPr>
          <p:nvPr/>
        </p:nvSpPr>
        <p:spPr bwMode="auto">
          <a:xfrm>
            <a:off x="684213" y="188913"/>
            <a:ext cx="3944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2400">
                <a:solidFill>
                  <a:srgbClr val="FFFFFF"/>
                </a:solidFill>
                <a:effectLst>
                  <a:outerShdw blurRad="38100" dist="38100" dir="2700000" algn="tl">
                    <a:srgbClr val="C0C0C0"/>
                  </a:outerShdw>
                </a:effectLst>
                <a:latin typeface="Times New Roman" pitchFamily="18" charset="0"/>
                <a:ea typeface="楷体_GB2312" pitchFamily="49" charset="-122"/>
              </a:rPr>
              <a:t> printf</a:t>
            </a:r>
            <a:r>
              <a:rPr kumimoji="1" lang="zh-CN" altLang="en-US" sz="2400">
                <a:solidFill>
                  <a:srgbClr val="FFFFFF"/>
                </a:solidFill>
                <a:effectLst>
                  <a:outerShdw blurRad="38100" dist="38100" dir="2700000" algn="tl">
                    <a:srgbClr val="C0C0C0"/>
                  </a:outerShdw>
                </a:effectLst>
                <a:latin typeface="Times New Roman" pitchFamily="18" charset="0"/>
                <a:ea typeface="楷体_GB2312" pitchFamily="49" charset="-122"/>
              </a:rPr>
              <a:t>使用时的注意事项</a:t>
            </a:r>
          </a:p>
        </p:txBody>
      </p:sp>
      <p:sp>
        <p:nvSpPr>
          <p:cNvPr id="893955" name="Rectangle 3"/>
          <p:cNvSpPr>
            <a:spLocks noChangeArrowheads="1"/>
          </p:cNvSpPr>
          <p:nvPr/>
        </p:nvSpPr>
        <p:spPr bwMode="auto">
          <a:xfrm>
            <a:off x="649288" y="692150"/>
            <a:ext cx="8208962" cy="4108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914400" lvl="1" indent="-457200" algn="l"/>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(1)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格式控制字符串可以不包含任何格式控制符。</a:t>
            </a:r>
          </a:p>
          <a:p>
            <a:pPr marL="914400" lvl="1" indent="-457200" algn="l"/>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(2)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当格式控制字符串中既含有常规字符，又包含有格式控制符时，则表达式的个数应与格式控制符的个数一致。此时，常规字符原样输出，而格式控制符的位置上输出对应的表达式的值，其对应的顺序是：</a:t>
            </a:r>
            <a:r>
              <a:rPr kumimoji="1" lang="zh-CN" altLang="en-US" sz="2400">
                <a:solidFill>
                  <a:srgbClr val="A50021"/>
                </a:solidFill>
                <a:effectLst>
                  <a:outerShdw blurRad="38100" dist="38100" dir="2700000" algn="tl">
                    <a:srgbClr val="C0C0C0"/>
                  </a:outerShdw>
                </a:effectLst>
                <a:latin typeface="楷体_GB2312" pitchFamily="49" charset="-122"/>
                <a:ea typeface="楷体_GB2312" pitchFamily="49" charset="-122"/>
              </a:rPr>
              <a:t>从左到右的格式控制符对应从左到右的表达式。</a:t>
            </a:r>
          </a:p>
          <a:p>
            <a:pPr marL="914400" lvl="1" indent="-457200" algn="l"/>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(3)</a:t>
            </a:r>
            <a:r>
              <a:rPr kumimoji="1" lang="en-US" altLang="zh-CN" sz="2400">
                <a:solidFill>
                  <a:srgbClr val="9999FF"/>
                </a:solidFill>
                <a:effectLst>
                  <a:outerShdw blurRad="38100" dist="38100" dir="2700000" algn="tl">
                    <a:srgbClr val="C0C0C0"/>
                  </a:outerShdw>
                </a:effectLst>
                <a:latin typeface="楷体_GB2312" pitchFamily="49" charset="-122"/>
                <a:ea typeface="楷体_GB2312" pitchFamily="49" charset="-122"/>
              </a:rPr>
              <a:t> </a:t>
            </a:r>
            <a:r>
              <a:rPr kumimoji="1" lang="zh-CN" altLang="zh-CN" sz="2400">
                <a:solidFill>
                  <a:srgbClr val="000000"/>
                </a:solidFill>
                <a:effectLst>
                  <a:outerShdw blurRad="38100" dist="38100" dir="2700000" algn="tl">
                    <a:srgbClr val="C0C0C0"/>
                  </a:outerShdw>
                </a:effectLst>
                <a:latin typeface="Times New Roman" pitchFamily="18" charset="0"/>
                <a:ea typeface="楷体_GB2312" pitchFamily="49" charset="-122"/>
              </a:rPr>
              <a:t>如果格式控制字符串中格式控制符的个数多于表达式的个数，则余下的格式控制</a:t>
            </a:r>
            <a:r>
              <a:rPr kumimoji="1" lang="zh-CN" altLang="en-US" sz="2400">
                <a:solidFill>
                  <a:srgbClr val="000000"/>
                </a:solidFill>
                <a:effectLst>
                  <a:outerShdw blurRad="38100" dist="38100" dir="2700000" algn="tl">
                    <a:srgbClr val="C0C0C0"/>
                  </a:outerShdw>
                </a:effectLst>
                <a:latin typeface="Times New Roman" pitchFamily="18" charset="0"/>
                <a:ea typeface="楷体_GB2312" pitchFamily="49" charset="-122"/>
              </a:rPr>
              <a:t>符的值将是不确定的。</a:t>
            </a:r>
          </a:p>
          <a:p>
            <a:pPr marL="914400" lvl="1" indent="-457200" algn="l"/>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(4) </a:t>
            </a:r>
            <a:r>
              <a:rPr kumimoji="1" lang="zh-CN" altLang="zh-CN" sz="2400">
                <a:solidFill>
                  <a:srgbClr val="000000"/>
                </a:solidFill>
                <a:effectLst>
                  <a:outerShdw blurRad="38100" dist="38100" dir="2700000" algn="tl">
                    <a:srgbClr val="C0C0C0"/>
                  </a:outerShdw>
                </a:effectLst>
                <a:latin typeface="楷体_GB2312" pitchFamily="49" charset="-122"/>
                <a:ea typeface="楷体_GB2312" pitchFamily="49" charset="-122"/>
              </a:rPr>
              <a:t>不同类型的表达式要使用不同的格式转换符，</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同一表达式如果按照不同的格式转换符来输出，其结果可能是不一样的。</a:t>
            </a:r>
            <a:r>
              <a:rPr kumimoji="1" lang="zh-CN" altLang="en-US" sz="2400" b="0">
                <a:solidFill>
                  <a:srgbClr val="000000"/>
                </a:solidFill>
                <a:latin typeface="楷体_GB2312" pitchFamily="49" charset="-122"/>
                <a:ea typeface="楷体_GB2312" pitchFamily="49" charset="-122"/>
              </a:rPr>
              <a:t>    </a:t>
            </a:r>
          </a:p>
        </p:txBody>
      </p:sp>
      <p:sp>
        <p:nvSpPr>
          <p:cNvPr id="893956" name="Rectangle 4" descr="信纸"/>
          <p:cNvSpPr>
            <a:spLocks noChangeArrowheads="1"/>
          </p:cNvSpPr>
          <p:nvPr/>
        </p:nvSpPr>
        <p:spPr bwMode="auto">
          <a:xfrm>
            <a:off x="711200" y="1192213"/>
            <a:ext cx="8012113" cy="1409700"/>
          </a:xfrm>
          <a:prstGeom prst="rect">
            <a:avLst/>
          </a:prstGeom>
          <a:blipFill dpi="0" rotWithShape="1">
            <a:blip r:embed="rId5"/>
            <a:srcRect/>
            <a:tile tx="0" ty="0" sx="100000" sy="100000" flip="none" algn="tl"/>
          </a:blipFill>
          <a:ln w="38100">
            <a:solidFill>
              <a:srgbClr val="006600"/>
            </a:solidFill>
            <a:miter lim="800000"/>
            <a:headEnd/>
            <a:tailEnd/>
          </a:ln>
          <a:effectLst>
            <a:outerShdw dist="107763" dir="2700000" algn="ctr" rotWithShape="0">
              <a:schemeClr val="bg2">
                <a:alpha val="50000"/>
              </a:schemeClr>
            </a:outerShdw>
          </a:effectLst>
        </p:spPr>
        <p:txBody>
          <a:bodyPr anchor="ctr">
            <a:spAutoFit/>
          </a:bodyPr>
          <a:lstStyle/>
          <a:p>
            <a:pPr indent="266700" algn="l"/>
            <a:r>
              <a:rPr kumimoji="1" lang="en-US" altLang="zh-CN" sz="2400" b="0">
                <a:solidFill>
                  <a:srgbClr val="000000"/>
                </a:solidFill>
                <a:effectLst>
                  <a:outerShdw blurRad="38100" dist="38100" dir="2700000" algn="tl">
                    <a:srgbClr val="FFFFFF"/>
                  </a:outerShdw>
                </a:effectLst>
                <a:latin typeface="Times New Roman" pitchFamily="18" charset="0"/>
              </a:rPr>
              <a:t>printf (“how are you?\n”);              </a:t>
            </a:r>
            <a:r>
              <a:rPr kumimoji="1" lang="en-US" altLang="zh-CN">
                <a:solidFill>
                  <a:srgbClr val="9999CC"/>
                </a:solidFill>
                <a:effectLst>
                  <a:outerShdw blurRad="38100" dist="38100" dir="2700000" algn="tl">
                    <a:srgbClr val="000000"/>
                  </a:outerShdw>
                </a:effectLst>
                <a:latin typeface="楷体_GB2312" pitchFamily="49" charset="-122"/>
                <a:ea typeface="楷体_GB2312" pitchFamily="49" charset="-122"/>
              </a:rPr>
              <a:t>//</a:t>
            </a:r>
            <a:r>
              <a:rPr kumimoji="1" lang="zh-CN" altLang="en-US">
                <a:solidFill>
                  <a:srgbClr val="9999CC"/>
                </a:solidFill>
                <a:effectLst>
                  <a:outerShdw blurRad="38100" dist="38100" dir="2700000" algn="tl">
                    <a:srgbClr val="000000"/>
                  </a:outerShdw>
                </a:effectLst>
                <a:latin typeface="楷体_GB2312" pitchFamily="49" charset="-122"/>
                <a:ea typeface="楷体_GB2312" pitchFamily="49" charset="-122"/>
              </a:rPr>
              <a:t>只有一个字符串参数，</a:t>
            </a:r>
          </a:p>
          <a:p>
            <a:pPr indent="266700" algn="l"/>
            <a:r>
              <a:rPr kumimoji="1" lang="zh-CN" altLang="en-US">
                <a:solidFill>
                  <a:srgbClr val="9999CC"/>
                </a:solidFill>
                <a:effectLst>
                  <a:outerShdw blurRad="38100" dist="38100" dir="2700000" algn="tl">
                    <a:srgbClr val="000000"/>
                  </a:outerShdw>
                </a:effectLst>
                <a:latin typeface="楷体_GB2312" pitchFamily="49" charset="-122"/>
                <a:ea typeface="楷体_GB2312" pitchFamily="49" charset="-122"/>
              </a:rPr>
              <a:t>                                       输出为：</a:t>
            </a:r>
            <a:r>
              <a:rPr kumimoji="1" lang="en-US" altLang="zh-CN">
                <a:solidFill>
                  <a:srgbClr val="FF0066"/>
                </a:solidFill>
                <a:effectLst>
                  <a:outerShdw blurRad="38100" dist="38100" dir="2700000" algn="tl">
                    <a:srgbClr val="000000"/>
                  </a:outerShdw>
                </a:effectLst>
                <a:latin typeface="楷体_GB2312" pitchFamily="49" charset="-122"/>
                <a:ea typeface="楷体_GB2312" pitchFamily="49" charset="-122"/>
              </a:rPr>
              <a:t>how are you?</a:t>
            </a:r>
          </a:p>
          <a:p>
            <a:pPr indent="266700" algn="l"/>
            <a:r>
              <a:rPr kumimoji="1" lang="en-US" altLang="zh-CN" sz="2400" b="0">
                <a:solidFill>
                  <a:srgbClr val="000000"/>
                </a:solidFill>
                <a:effectLst>
                  <a:outerShdw blurRad="38100" dist="38100" dir="2700000" algn="tl">
                    <a:srgbClr val="FFFFFF"/>
                  </a:outerShdw>
                </a:effectLst>
                <a:latin typeface="Times New Roman" pitchFamily="18" charset="0"/>
              </a:rPr>
              <a:t>printf (“how old are you?\n”, 20);  </a:t>
            </a:r>
            <a:r>
              <a:rPr kumimoji="1" lang="en-US" altLang="zh-CN">
                <a:solidFill>
                  <a:srgbClr val="9999CC"/>
                </a:solidFill>
                <a:effectLst>
                  <a:outerShdw blurRad="38100" dist="38100" dir="2700000" algn="tl">
                    <a:srgbClr val="000000"/>
                  </a:outerShdw>
                </a:effectLst>
                <a:latin typeface="楷体_GB2312" pitchFamily="49" charset="-122"/>
                <a:ea typeface="楷体_GB2312" pitchFamily="49" charset="-122"/>
              </a:rPr>
              <a:t>//</a:t>
            </a:r>
            <a:r>
              <a:rPr kumimoji="1" lang="zh-CN" altLang="en-US">
                <a:solidFill>
                  <a:srgbClr val="9999CC"/>
                </a:solidFill>
                <a:effectLst>
                  <a:outerShdw blurRad="38100" dist="38100" dir="2700000" algn="tl">
                    <a:srgbClr val="000000"/>
                  </a:outerShdw>
                </a:effectLst>
                <a:latin typeface="楷体_GB2312" pitchFamily="49" charset="-122"/>
                <a:ea typeface="楷体_GB2312" pitchFamily="49" charset="-122"/>
              </a:rPr>
              <a:t>带有两个参数，</a:t>
            </a:r>
            <a:r>
              <a:rPr kumimoji="1" lang="en-US" altLang="zh-CN">
                <a:solidFill>
                  <a:srgbClr val="9999CC"/>
                </a:solidFill>
                <a:effectLst>
                  <a:outerShdw blurRad="38100" dist="38100" dir="2700000" algn="tl">
                    <a:srgbClr val="000000"/>
                  </a:outerShdw>
                </a:effectLst>
                <a:latin typeface="楷体_GB2312" pitchFamily="49" charset="-122"/>
                <a:ea typeface="楷体_GB2312" pitchFamily="49" charset="-122"/>
              </a:rPr>
              <a:t>20</a:t>
            </a:r>
            <a:r>
              <a:rPr kumimoji="1" lang="zh-CN" altLang="en-US">
                <a:solidFill>
                  <a:srgbClr val="9999CC"/>
                </a:solidFill>
                <a:effectLst>
                  <a:outerShdw blurRad="38100" dist="38100" dir="2700000" algn="tl">
                    <a:srgbClr val="000000"/>
                  </a:outerShdw>
                </a:effectLst>
                <a:latin typeface="楷体_GB2312" pitchFamily="49" charset="-122"/>
                <a:ea typeface="楷体_GB2312" pitchFamily="49" charset="-122"/>
              </a:rPr>
              <a:t>没有意义，</a:t>
            </a:r>
          </a:p>
          <a:p>
            <a:pPr indent="266700" algn="l"/>
            <a:r>
              <a:rPr kumimoji="1" lang="zh-CN" altLang="en-US">
                <a:solidFill>
                  <a:srgbClr val="9999CC"/>
                </a:solidFill>
                <a:effectLst>
                  <a:outerShdw blurRad="38100" dist="38100" dir="2700000" algn="tl">
                    <a:srgbClr val="000000"/>
                  </a:outerShdw>
                </a:effectLst>
                <a:latin typeface="楷体_GB2312" pitchFamily="49" charset="-122"/>
                <a:ea typeface="楷体_GB2312" pitchFamily="49" charset="-122"/>
              </a:rPr>
              <a:t>                                       输出为：</a:t>
            </a:r>
            <a:r>
              <a:rPr kumimoji="1" lang="en-US" altLang="zh-CN">
                <a:solidFill>
                  <a:srgbClr val="FF0066"/>
                </a:solidFill>
                <a:effectLst>
                  <a:outerShdw blurRad="38100" dist="38100" dir="2700000" algn="tl">
                    <a:srgbClr val="000000"/>
                  </a:outerShdw>
                </a:effectLst>
                <a:latin typeface="楷体_GB2312" pitchFamily="49" charset="-122"/>
                <a:ea typeface="楷体_GB2312" pitchFamily="49" charset="-122"/>
              </a:rPr>
              <a:t>how old are you?</a:t>
            </a:r>
          </a:p>
        </p:txBody>
      </p:sp>
      <p:grpSp>
        <p:nvGrpSpPr>
          <p:cNvPr id="893957" name="Group 5"/>
          <p:cNvGrpSpPr>
            <a:grpSpLocks/>
          </p:cNvGrpSpPr>
          <p:nvPr/>
        </p:nvGrpSpPr>
        <p:grpSpPr bwMode="auto">
          <a:xfrm>
            <a:off x="1574800" y="2997200"/>
            <a:ext cx="6553200" cy="1800225"/>
            <a:chOff x="976" y="1423"/>
            <a:chExt cx="4128" cy="1134"/>
          </a:xfrm>
        </p:grpSpPr>
        <p:sp>
          <p:nvSpPr>
            <p:cNvPr id="893958" name="Text Box 6" descr="信纸"/>
            <p:cNvSpPr txBox="1">
              <a:spLocks noChangeArrowheads="1"/>
            </p:cNvSpPr>
            <p:nvPr/>
          </p:nvSpPr>
          <p:spPr bwMode="auto">
            <a:xfrm>
              <a:off x="976" y="1423"/>
              <a:ext cx="4128" cy="1134"/>
            </a:xfrm>
            <a:prstGeom prst="rect">
              <a:avLst/>
            </a:prstGeom>
            <a:blipFill dpi="0" rotWithShape="1">
              <a:blip r:embed="rId5"/>
              <a:srcRect/>
              <a:tile tx="0" ty="0" sx="100000" sy="100000" flip="none" algn="tl"/>
            </a:blipFill>
            <a:ln w="38100">
              <a:solidFill>
                <a:srgbClr val="006600"/>
              </a:solidFill>
              <a:miter lim="800000"/>
              <a:headEnd/>
              <a:tailEnd/>
            </a:ln>
            <a:effectLst>
              <a:outerShdw dist="107763" dir="2700000" algn="ctr" rotWithShape="0">
                <a:srgbClr val="808080">
                  <a:alpha val="50000"/>
                </a:srgbClr>
              </a:outerShdw>
            </a:effectLst>
          </p:spPr>
          <p:txBody>
            <a:bodyPr/>
            <a:lstStyle/>
            <a:p>
              <a:pPr algn="just"/>
              <a:r>
                <a:rPr kumimoji="1" lang="zh-CN" altLang="en-US" sz="2000">
                  <a:solidFill>
                    <a:srgbClr val="000000"/>
                  </a:solidFill>
                  <a:effectLst>
                    <a:outerShdw blurRad="38100" dist="38100" dir="2700000" algn="tl">
                      <a:srgbClr val="FFFFFF"/>
                    </a:outerShdw>
                  </a:effectLst>
                  <a:latin typeface="楷体_GB2312" pitchFamily="49" charset="-122"/>
                  <a:ea typeface="楷体_GB2312" pitchFamily="49" charset="-122"/>
                </a:rPr>
                <a:t>已    知：</a:t>
              </a:r>
              <a:r>
                <a:rPr kumimoji="1" lang="zh-CN" altLang="en-US" sz="2000" b="0">
                  <a:solidFill>
                    <a:srgbClr val="000000"/>
                  </a:solidFill>
                  <a:effectLst>
                    <a:outerShdw blurRad="38100" dist="38100" dir="2700000" algn="tl">
                      <a:srgbClr val="FFFFFF"/>
                    </a:outerShdw>
                  </a:effectLst>
                  <a:latin typeface="Times New Roman" pitchFamily="18" charset="0"/>
                </a:rPr>
                <a:t> </a:t>
              </a:r>
              <a:r>
                <a:rPr kumimoji="1" lang="en-US" altLang="zh-CN" sz="2000" b="0">
                  <a:solidFill>
                    <a:srgbClr val="000000"/>
                  </a:solidFill>
                  <a:effectLst>
                    <a:outerShdw blurRad="38100" dist="38100" dir="2700000" algn="tl">
                      <a:srgbClr val="FFFFFF"/>
                    </a:outerShdw>
                  </a:effectLst>
                  <a:latin typeface="Times New Roman" pitchFamily="18" charset="0"/>
                </a:rPr>
                <a:t>int  a = 2;</a:t>
              </a:r>
            </a:p>
            <a:p>
              <a:pPr algn="just"/>
              <a:endParaRPr kumimoji="1" lang="en-US" altLang="zh-CN" sz="2000" b="0">
                <a:solidFill>
                  <a:srgbClr val="000000"/>
                </a:solidFill>
                <a:effectLst>
                  <a:outerShdw blurRad="38100" dist="38100" dir="2700000" algn="tl">
                    <a:srgbClr val="FFFFFF"/>
                  </a:outerShdw>
                </a:effectLst>
                <a:latin typeface="Times New Roman" pitchFamily="18" charset="0"/>
              </a:endParaRPr>
            </a:p>
            <a:p>
              <a:pPr algn="just"/>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函数调用：</a:t>
              </a:r>
              <a:r>
                <a:rPr kumimoji="1" lang="zh-CN" altLang="en-US" sz="2000" b="0">
                  <a:solidFill>
                    <a:srgbClr val="000000"/>
                  </a:solidFill>
                  <a:effectLst>
                    <a:outerShdw blurRad="38100" dist="38100" dir="2700000" algn="tl">
                      <a:srgbClr val="FFFFFF"/>
                    </a:outerShdw>
                  </a:effectLst>
                  <a:latin typeface="Times New Roman" pitchFamily="18" charset="0"/>
                </a:rPr>
                <a:t> </a:t>
              </a:r>
              <a:r>
                <a:rPr kumimoji="1" lang="en-US" altLang="zh-CN" sz="2000" b="0">
                  <a:solidFill>
                    <a:srgbClr val="000000"/>
                  </a:solidFill>
                  <a:effectLst>
                    <a:outerShdw blurRad="38100" dist="38100" dir="2700000" algn="tl">
                      <a:srgbClr val="FFFFFF"/>
                    </a:outerShdw>
                  </a:effectLst>
                  <a:latin typeface="Times New Roman" pitchFamily="18" charset="0"/>
                </a:rPr>
                <a:t>printf(</a:t>
              </a:r>
              <a:r>
                <a:rPr kumimoji="1" lang="en-US" altLang="zh-CN" sz="2000" b="0">
                  <a:solidFill>
                    <a:srgbClr val="000000"/>
                  </a:solidFill>
                  <a:effectLst>
                    <a:outerShdw blurRad="38100" dist="38100" dir="2700000" algn="tl">
                      <a:srgbClr val="FFFFFF"/>
                    </a:outerShdw>
                  </a:effectLst>
                  <a:latin typeface="Times New Roman" pitchFamily="18" charset="0"/>
                  <a:ea typeface="隶书" pitchFamily="49" charset="-122"/>
                </a:rPr>
                <a:t>"</a:t>
              </a:r>
              <a:r>
                <a:rPr kumimoji="1" lang="en-US" altLang="zh-CN" sz="2000" b="0">
                  <a:solidFill>
                    <a:srgbClr val="000000"/>
                  </a:solidFill>
                  <a:effectLst>
                    <a:outerShdw blurRad="38100" dist="38100" dir="2700000" algn="tl">
                      <a:srgbClr val="FFFFFF"/>
                    </a:outerShdw>
                  </a:effectLst>
                  <a:latin typeface="Times New Roman" pitchFamily="18" charset="0"/>
                </a:rPr>
                <a:t>a * a = </a:t>
              </a:r>
              <a:r>
                <a:rPr kumimoji="1" lang="en-US" altLang="zh-CN" sz="2000" b="0" u="sng">
                  <a:solidFill>
                    <a:srgbClr val="000000"/>
                  </a:solidFill>
                  <a:effectLst>
                    <a:outerShdw blurRad="38100" dist="38100" dir="2700000" algn="tl">
                      <a:srgbClr val="FFFFFF"/>
                    </a:outerShdw>
                  </a:effectLst>
                  <a:latin typeface="Times New Roman" pitchFamily="18" charset="0"/>
                </a:rPr>
                <a:t>%d</a:t>
              </a:r>
              <a:r>
                <a:rPr kumimoji="1" lang="en-US" altLang="zh-CN" sz="2000" b="0">
                  <a:solidFill>
                    <a:srgbClr val="000000"/>
                  </a:solidFill>
                  <a:effectLst>
                    <a:outerShdw blurRad="38100" dist="38100" dir="2700000" algn="tl">
                      <a:srgbClr val="FFFFFF"/>
                    </a:outerShdw>
                  </a:effectLst>
                  <a:latin typeface="Times New Roman" pitchFamily="18" charset="0"/>
                </a:rPr>
                <a:t>,  a + 5 = </a:t>
              </a:r>
              <a:r>
                <a:rPr kumimoji="1" lang="en-US" altLang="zh-CN" sz="2000" b="0" u="sng">
                  <a:solidFill>
                    <a:srgbClr val="000000"/>
                  </a:solidFill>
                  <a:effectLst>
                    <a:outerShdw blurRad="38100" dist="38100" dir="2700000" algn="tl">
                      <a:srgbClr val="FFFFFF"/>
                    </a:outerShdw>
                  </a:effectLst>
                  <a:latin typeface="Times New Roman" pitchFamily="18" charset="0"/>
                </a:rPr>
                <a:t>%d</a:t>
              </a:r>
              <a:r>
                <a:rPr kumimoji="1" lang="en-US" altLang="zh-CN" sz="2000" b="0">
                  <a:solidFill>
                    <a:srgbClr val="000000"/>
                  </a:solidFill>
                  <a:effectLst>
                    <a:outerShdw blurRad="38100" dist="38100" dir="2700000" algn="tl">
                      <a:srgbClr val="FFFFFF"/>
                    </a:outerShdw>
                  </a:effectLst>
                  <a:latin typeface="Times New Roman" pitchFamily="18" charset="0"/>
                </a:rPr>
                <a:t>\n</a:t>
              </a:r>
              <a:r>
                <a:rPr kumimoji="1" lang="en-US" altLang="zh-CN" sz="2000" b="0">
                  <a:solidFill>
                    <a:srgbClr val="000000"/>
                  </a:solidFill>
                  <a:effectLst>
                    <a:outerShdw blurRad="38100" dist="38100" dir="2700000" algn="tl">
                      <a:srgbClr val="FFFFFF"/>
                    </a:outerShdw>
                  </a:effectLst>
                  <a:latin typeface="Times New Roman" pitchFamily="18" charset="0"/>
                  <a:ea typeface="隶书" pitchFamily="49" charset="-122"/>
                </a:rPr>
                <a:t>"</a:t>
              </a:r>
              <a:r>
                <a:rPr kumimoji="1" lang="en-US" altLang="zh-CN" sz="2000" b="0">
                  <a:solidFill>
                    <a:srgbClr val="000000"/>
                  </a:solidFill>
                  <a:effectLst>
                    <a:outerShdw blurRad="38100" dist="38100" dir="2700000" algn="tl">
                      <a:srgbClr val="FFFFFF"/>
                    </a:outerShdw>
                  </a:effectLst>
                  <a:latin typeface="Times New Roman" pitchFamily="18" charset="0"/>
                </a:rPr>
                <a:t>, a * a, a + 5);</a:t>
              </a:r>
            </a:p>
            <a:p>
              <a:pPr algn="just"/>
              <a:endParaRPr kumimoji="1" lang="en-US" altLang="zh-CN" sz="2000" b="0">
                <a:solidFill>
                  <a:srgbClr val="000000"/>
                </a:solidFill>
                <a:effectLst>
                  <a:outerShdw blurRad="38100" dist="38100" dir="2700000" algn="tl">
                    <a:srgbClr val="FFFFFF"/>
                  </a:outerShdw>
                </a:effectLst>
                <a:latin typeface="Times New Roman" pitchFamily="18" charset="0"/>
              </a:endParaRPr>
            </a:p>
            <a:p>
              <a:pPr algn="just"/>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实际输出：</a:t>
              </a:r>
              <a:r>
                <a:rPr kumimoji="1" lang="zh-CN" altLang="en-US" sz="2000" b="0">
                  <a:solidFill>
                    <a:srgbClr val="000000"/>
                  </a:solidFill>
                  <a:effectLst>
                    <a:outerShdw blurRad="38100" dist="38100" dir="2700000" algn="tl">
                      <a:srgbClr val="FFFFFF"/>
                    </a:outerShdw>
                  </a:effectLst>
                  <a:latin typeface="Times New Roman" pitchFamily="18" charset="0"/>
                </a:rPr>
                <a:t> </a:t>
              </a:r>
              <a:r>
                <a:rPr kumimoji="1" lang="en-US" altLang="zh-CN" sz="2000" b="0">
                  <a:solidFill>
                    <a:srgbClr val="FF3300"/>
                  </a:solidFill>
                  <a:effectLst>
                    <a:outerShdw blurRad="38100" dist="38100" dir="2700000" algn="tl">
                      <a:srgbClr val="000000"/>
                    </a:outerShdw>
                  </a:effectLst>
                  <a:latin typeface="Times New Roman" pitchFamily="18" charset="0"/>
                </a:rPr>
                <a:t>a * a = 4,  a + 5 = 7</a:t>
              </a:r>
            </a:p>
          </p:txBody>
        </p:sp>
        <p:grpSp>
          <p:nvGrpSpPr>
            <p:cNvPr id="893959" name="Group 7"/>
            <p:cNvGrpSpPr>
              <a:grpSpLocks/>
            </p:cNvGrpSpPr>
            <p:nvPr/>
          </p:nvGrpSpPr>
          <p:grpSpPr bwMode="auto">
            <a:xfrm>
              <a:off x="3789" y="2058"/>
              <a:ext cx="895" cy="136"/>
              <a:chOff x="5910" y="7539"/>
              <a:chExt cx="1020" cy="327"/>
            </a:xfrm>
          </p:grpSpPr>
          <p:sp>
            <p:nvSpPr>
              <p:cNvPr id="893960" name="Line 8" descr="信纸"/>
              <p:cNvSpPr>
                <a:spLocks noChangeShapeType="1"/>
              </p:cNvSpPr>
              <p:nvPr/>
            </p:nvSpPr>
            <p:spPr bwMode="auto">
              <a:xfrm>
                <a:off x="5910" y="7866"/>
                <a:ext cx="1020" cy="0"/>
              </a:xfrm>
              <a:prstGeom prst="line">
                <a:avLst/>
              </a:prstGeom>
              <a:noFill/>
              <a:ln w="28575" cap="rnd">
                <a:solidFill>
                  <a:schemeClr val="accent2"/>
                </a:solidFill>
                <a:prstDash val="sysDot"/>
                <a:round/>
                <a:headEnd/>
                <a:tailEnd/>
              </a:ln>
            </p:spPr>
            <p:txBody>
              <a:bodyPr/>
              <a:lstStyle/>
              <a:p>
                <a:pPr algn="l"/>
                <a:endParaRPr kumimoji="1" lang="zh-CN" altLang="en-US" sz="2400" b="0">
                  <a:solidFill>
                    <a:srgbClr val="000000"/>
                  </a:solidFill>
                  <a:latin typeface="Times New Roman" pitchFamily="18" charset="0"/>
                </a:endParaRPr>
              </a:p>
            </p:txBody>
          </p:sp>
          <p:sp>
            <p:nvSpPr>
              <p:cNvPr id="893961" name="Line 9" descr="信纸"/>
              <p:cNvSpPr>
                <a:spLocks noChangeShapeType="1"/>
              </p:cNvSpPr>
              <p:nvPr/>
            </p:nvSpPr>
            <p:spPr bwMode="auto">
              <a:xfrm flipV="1">
                <a:off x="5910" y="7554"/>
                <a:ext cx="0" cy="312"/>
              </a:xfrm>
              <a:prstGeom prst="line">
                <a:avLst/>
              </a:prstGeom>
              <a:noFill/>
              <a:ln w="28575" cap="rnd">
                <a:solidFill>
                  <a:schemeClr val="accent2"/>
                </a:solidFill>
                <a:prstDash val="sysDot"/>
                <a:round/>
                <a:headEnd/>
                <a:tailEnd type="stealth" w="med" len="med"/>
              </a:ln>
            </p:spPr>
            <p:txBody>
              <a:bodyPr/>
              <a:lstStyle/>
              <a:p>
                <a:pPr algn="l"/>
                <a:endParaRPr kumimoji="1" lang="zh-CN" altLang="en-US" sz="2400" b="0">
                  <a:solidFill>
                    <a:srgbClr val="000000"/>
                  </a:solidFill>
                  <a:latin typeface="Times New Roman" pitchFamily="18" charset="0"/>
                </a:endParaRPr>
              </a:p>
            </p:txBody>
          </p:sp>
          <p:sp>
            <p:nvSpPr>
              <p:cNvPr id="893962" name="Line 10" descr="信纸"/>
              <p:cNvSpPr>
                <a:spLocks noChangeShapeType="1"/>
              </p:cNvSpPr>
              <p:nvPr/>
            </p:nvSpPr>
            <p:spPr bwMode="auto">
              <a:xfrm>
                <a:off x="6930" y="7539"/>
                <a:ext cx="0" cy="312"/>
              </a:xfrm>
              <a:prstGeom prst="line">
                <a:avLst/>
              </a:prstGeom>
              <a:noFill/>
              <a:ln w="28575" cap="rnd">
                <a:solidFill>
                  <a:schemeClr val="accent2"/>
                </a:solidFill>
                <a:prstDash val="sysDot"/>
                <a:round/>
                <a:headEnd/>
                <a:tailEnd/>
              </a:ln>
            </p:spPr>
            <p:txBody>
              <a:bodyPr/>
              <a:lstStyle/>
              <a:p>
                <a:pPr algn="l"/>
                <a:endParaRPr kumimoji="1" lang="zh-CN" altLang="en-US" sz="2400" b="0">
                  <a:solidFill>
                    <a:srgbClr val="000000"/>
                  </a:solidFill>
                  <a:latin typeface="Times New Roman" pitchFamily="18" charset="0"/>
                </a:endParaRPr>
              </a:p>
            </p:txBody>
          </p:sp>
        </p:grpSp>
        <p:grpSp>
          <p:nvGrpSpPr>
            <p:cNvPr id="893963" name="Group 11"/>
            <p:cNvGrpSpPr>
              <a:grpSpLocks/>
            </p:cNvGrpSpPr>
            <p:nvPr/>
          </p:nvGrpSpPr>
          <p:grpSpPr bwMode="auto">
            <a:xfrm>
              <a:off x="2930" y="1740"/>
              <a:ext cx="1358" cy="137"/>
              <a:chOff x="4860" y="7056"/>
              <a:chExt cx="1620" cy="300"/>
            </a:xfrm>
          </p:grpSpPr>
          <p:sp>
            <p:nvSpPr>
              <p:cNvPr id="893964" name="Line 12" descr="信纸"/>
              <p:cNvSpPr>
                <a:spLocks noChangeShapeType="1"/>
              </p:cNvSpPr>
              <p:nvPr/>
            </p:nvSpPr>
            <p:spPr bwMode="auto">
              <a:xfrm>
                <a:off x="4860" y="7056"/>
                <a:ext cx="1620" cy="0"/>
              </a:xfrm>
              <a:prstGeom prst="line">
                <a:avLst/>
              </a:prstGeom>
              <a:noFill/>
              <a:ln w="28575" cap="rnd">
                <a:solidFill>
                  <a:srgbClr val="0000FF"/>
                </a:solidFill>
                <a:prstDash val="sysDot"/>
                <a:round/>
                <a:headEnd/>
                <a:tailEnd/>
              </a:ln>
            </p:spPr>
            <p:txBody>
              <a:bodyPr/>
              <a:lstStyle/>
              <a:p>
                <a:pPr algn="l"/>
                <a:endParaRPr kumimoji="1" lang="zh-CN" altLang="en-US" sz="2400" b="0">
                  <a:solidFill>
                    <a:srgbClr val="000000"/>
                  </a:solidFill>
                  <a:latin typeface="Times New Roman" pitchFamily="18" charset="0"/>
                </a:endParaRPr>
              </a:p>
            </p:txBody>
          </p:sp>
          <p:sp>
            <p:nvSpPr>
              <p:cNvPr id="893965" name="Line 13" descr="信纸"/>
              <p:cNvSpPr>
                <a:spLocks noChangeShapeType="1"/>
              </p:cNvSpPr>
              <p:nvPr/>
            </p:nvSpPr>
            <p:spPr bwMode="auto">
              <a:xfrm>
                <a:off x="4860" y="7056"/>
                <a:ext cx="0" cy="300"/>
              </a:xfrm>
              <a:prstGeom prst="line">
                <a:avLst/>
              </a:prstGeom>
              <a:noFill/>
              <a:ln w="28575" cap="rnd">
                <a:solidFill>
                  <a:srgbClr val="0000FF"/>
                </a:solidFill>
                <a:prstDash val="sysDot"/>
                <a:round/>
                <a:headEnd/>
                <a:tailEnd type="stealth" w="med" len="med"/>
              </a:ln>
            </p:spPr>
            <p:txBody>
              <a:bodyPr/>
              <a:lstStyle/>
              <a:p>
                <a:pPr algn="l"/>
                <a:endParaRPr kumimoji="1" lang="zh-CN" altLang="en-US" sz="2400" b="0">
                  <a:solidFill>
                    <a:srgbClr val="000000"/>
                  </a:solidFill>
                  <a:latin typeface="Times New Roman" pitchFamily="18" charset="0"/>
                </a:endParaRPr>
              </a:p>
            </p:txBody>
          </p:sp>
          <p:sp>
            <p:nvSpPr>
              <p:cNvPr id="893966" name="Line 14" descr="信纸"/>
              <p:cNvSpPr>
                <a:spLocks noChangeShapeType="1"/>
              </p:cNvSpPr>
              <p:nvPr/>
            </p:nvSpPr>
            <p:spPr bwMode="auto">
              <a:xfrm>
                <a:off x="6480" y="7056"/>
                <a:ext cx="0" cy="300"/>
              </a:xfrm>
              <a:prstGeom prst="line">
                <a:avLst/>
              </a:prstGeom>
              <a:noFill/>
              <a:ln w="28575" cap="rnd">
                <a:solidFill>
                  <a:srgbClr val="0000FF"/>
                </a:solidFill>
                <a:prstDash val="sysDot"/>
                <a:round/>
                <a:headEnd/>
                <a:tailEnd/>
              </a:ln>
            </p:spPr>
            <p:txBody>
              <a:bodyPr/>
              <a:lstStyle/>
              <a:p>
                <a:pPr algn="l"/>
                <a:endParaRPr kumimoji="1" lang="zh-CN" altLang="en-US" sz="2400" b="0">
                  <a:solidFill>
                    <a:srgbClr val="000000"/>
                  </a:solidFill>
                  <a:latin typeface="Times New Roman" pitchFamily="18" charset="0"/>
                </a:endParaRPr>
              </a:p>
            </p:txBody>
          </p:sp>
        </p:grpSp>
      </p:grpSp>
      <p:grpSp>
        <p:nvGrpSpPr>
          <p:cNvPr id="893967" name="Group 15"/>
          <p:cNvGrpSpPr>
            <a:grpSpLocks/>
          </p:cNvGrpSpPr>
          <p:nvPr/>
        </p:nvGrpSpPr>
        <p:grpSpPr bwMode="auto">
          <a:xfrm>
            <a:off x="898525" y="3733800"/>
            <a:ext cx="7848600" cy="1584325"/>
            <a:chOff x="612" y="2115"/>
            <a:chExt cx="4944" cy="998"/>
          </a:xfrm>
        </p:grpSpPr>
        <p:sp>
          <p:nvSpPr>
            <p:cNvPr id="893968" name="Rectangle 16" descr="信纸"/>
            <p:cNvSpPr>
              <a:spLocks noChangeArrowheads="1"/>
            </p:cNvSpPr>
            <p:nvPr/>
          </p:nvSpPr>
          <p:spPr bwMode="auto">
            <a:xfrm>
              <a:off x="612" y="2115"/>
              <a:ext cx="4944" cy="542"/>
            </a:xfrm>
            <a:prstGeom prst="rect">
              <a:avLst/>
            </a:prstGeom>
            <a:blipFill dpi="0" rotWithShape="1">
              <a:blip r:embed="rId5"/>
              <a:srcRect/>
              <a:tile tx="0" ty="0" sx="100000" sy="100000" flip="none" algn="tl"/>
            </a:blipFill>
            <a:ln w="38100">
              <a:solidFill>
                <a:srgbClr val="006600"/>
              </a:solidFill>
              <a:miter lim="800000"/>
              <a:headEnd/>
              <a:tailEnd/>
            </a:ln>
            <a:effectLst>
              <a:outerShdw dist="107763" dir="2700000" algn="ctr" rotWithShape="0">
                <a:schemeClr val="bg2">
                  <a:alpha val="50000"/>
                </a:schemeClr>
              </a:outerShdw>
            </a:effectLst>
          </p:spPr>
          <p:txBody>
            <a:bodyPr anchor="ctr">
              <a:spAutoFit/>
            </a:bodyPr>
            <a:lstStyle/>
            <a:p>
              <a:pPr indent="266700" algn="l"/>
              <a:r>
                <a:rPr kumimoji="1" lang="en-US" altLang="zh-CN" sz="2400" b="0">
                  <a:solidFill>
                    <a:srgbClr val="000000"/>
                  </a:solidFill>
                  <a:effectLst>
                    <a:outerShdw blurRad="38100" dist="38100" dir="2700000" algn="tl">
                      <a:srgbClr val="FFFFFF"/>
                    </a:outerShdw>
                  </a:effectLst>
                  <a:latin typeface="Times New Roman" pitchFamily="18" charset="0"/>
                </a:rPr>
                <a:t>    printf ("5 + 3 = %d, 5 - 3 = %d, 5 * 3 = %d", 5 + 3, 5 - 3);  </a:t>
              </a:r>
            </a:p>
            <a:p>
              <a:pPr indent="266700" algn="l"/>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输出结果将是：</a:t>
              </a:r>
              <a:r>
                <a:rPr kumimoji="1" lang="en-US" altLang="zh-CN" sz="2400" b="0">
                  <a:solidFill>
                    <a:srgbClr val="FF3300"/>
                  </a:solidFill>
                  <a:effectLst>
                    <a:outerShdw blurRad="38100" dist="38100" dir="2700000" algn="tl">
                      <a:srgbClr val="000000"/>
                    </a:outerShdw>
                  </a:effectLst>
                  <a:latin typeface="Times New Roman" pitchFamily="18" charset="0"/>
                </a:rPr>
                <a:t>5 + 3 = 8</a:t>
              </a:r>
              <a:r>
                <a:rPr kumimoji="1" lang="zh-CN" altLang="en-US" sz="2400" b="0">
                  <a:solidFill>
                    <a:srgbClr val="FF3300"/>
                  </a:solidFill>
                  <a:effectLst>
                    <a:outerShdw blurRad="38100" dist="38100" dir="2700000" algn="tl">
                      <a:srgbClr val="000000"/>
                    </a:outerShdw>
                  </a:effectLst>
                  <a:latin typeface="Times New Roman" pitchFamily="18" charset="0"/>
                </a:rPr>
                <a:t>，</a:t>
              </a:r>
              <a:r>
                <a:rPr kumimoji="1" lang="en-US" altLang="zh-CN" sz="2400" b="0">
                  <a:solidFill>
                    <a:srgbClr val="FF3300"/>
                  </a:solidFill>
                  <a:effectLst>
                    <a:outerShdw blurRad="38100" dist="38100" dir="2700000" algn="tl">
                      <a:srgbClr val="000000"/>
                    </a:outerShdw>
                  </a:effectLst>
                  <a:latin typeface="Times New Roman" pitchFamily="18" charset="0"/>
                </a:rPr>
                <a:t>5 – 3 = 2</a:t>
              </a:r>
              <a:r>
                <a:rPr kumimoji="1" lang="zh-CN" altLang="en-US" sz="2400" b="0">
                  <a:solidFill>
                    <a:srgbClr val="FF3300"/>
                  </a:solidFill>
                  <a:effectLst>
                    <a:outerShdw blurRad="38100" dist="38100" dir="2700000" algn="tl">
                      <a:srgbClr val="000000"/>
                    </a:outerShdw>
                  </a:effectLst>
                  <a:latin typeface="Times New Roman" pitchFamily="18" charset="0"/>
                </a:rPr>
                <a:t>，</a:t>
              </a:r>
              <a:r>
                <a:rPr kumimoji="1" lang="en-US" altLang="zh-CN" sz="2400" b="0">
                  <a:solidFill>
                    <a:srgbClr val="9999CC"/>
                  </a:solidFill>
                  <a:effectLst>
                    <a:outerShdw blurRad="38100" dist="38100" dir="2700000" algn="tl">
                      <a:srgbClr val="000000"/>
                    </a:outerShdw>
                  </a:effectLst>
                  <a:latin typeface="Times New Roman" pitchFamily="18" charset="0"/>
                </a:rPr>
                <a:t>5 * 3 = -28710</a:t>
              </a:r>
            </a:p>
          </p:txBody>
        </p:sp>
        <p:sp>
          <p:nvSpPr>
            <p:cNvPr id="893969" name="AutoShape 17"/>
            <p:cNvSpPr>
              <a:spLocks noChangeArrowheads="1"/>
            </p:cNvSpPr>
            <p:nvPr/>
          </p:nvSpPr>
          <p:spPr bwMode="auto">
            <a:xfrm>
              <a:off x="4241" y="2795"/>
              <a:ext cx="1270" cy="318"/>
            </a:xfrm>
            <a:prstGeom prst="wedgeRoundRectCallout">
              <a:avLst>
                <a:gd name="adj1" fmla="val -55278"/>
                <a:gd name="adj2" fmla="val -120440"/>
                <a:gd name="adj3" fmla="val 16667"/>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lstStyle/>
            <a:p>
              <a:r>
                <a:rPr kumimoji="1" lang="zh-CN" altLang="en-US" sz="2000">
                  <a:solidFill>
                    <a:srgbClr val="9999CC"/>
                  </a:solidFill>
                  <a:effectLst>
                    <a:outerShdw blurRad="38100" dist="38100" dir="2700000" algn="tl">
                      <a:srgbClr val="000000"/>
                    </a:outerShdw>
                  </a:effectLst>
                  <a:latin typeface="Times New Roman" pitchFamily="18" charset="0"/>
                  <a:ea typeface="楷体_GB2312" pitchFamily="49" charset="-122"/>
                </a:rPr>
                <a:t>输出随机</a:t>
              </a:r>
            </a:p>
          </p:txBody>
        </p:sp>
      </p:grpSp>
      <p:sp>
        <p:nvSpPr>
          <p:cNvPr id="893970" name="Rectangle 18" descr="信纸"/>
          <p:cNvSpPr>
            <a:spLocks noChangeArrowheads="1"/>
          </p:cNvSpPr>
          <p:nvPr/>
        </p:nvSpPr>
        <p:spPr bwMode="auto">
          <a:xfrm>
            <a:off x="1069975" y="4867275"/>
            <a:ext cx="7470775" cy="1804988"/>
          </a:xfrm>
          <a:prstGeom prst="rect">
            <a:avLst/>
          </a:prstGeom>
          <a:blipFill dpi="0" rotWithShape="1">
            <a:blip r:embed="rId5"/>
            <a:srcRect/>
            <a:tile tx="0" ty="0" sx="100000" sy="100000" flip="none" algn="tl"/>
          </a:blipFill>
          <a:ln w="38100">
            <a:solidFill>
              <a:srgbClr val="006600"/>
            </a:solidFill>
            <a:miter lim="800000"/>
            <a:headEnd/>
            <a:tailEnd/>
          </a:ln>
          <a:effectLst>
            <a:outerShdw dist="107763" dir="2700000" algn="ctr" rotWithShape="0">
              <a:schemeClr val="bg2">
                <a:alpha val="50000"/>
              </a:schemeClr>
            </a:outerShdw>
          </a:effectLst>
        </p:spPr>
        <p:txBody>
          <a:bodyPr anchor="ctr">
            <a:spAutoFit/>
          </a:bodyPr>
          <a:lstStyle/>
          <a:p>
            <a:pPr indent="266700" algn="l"/>
            <a:r>
              <a:rPr kumimoji="1" lang="en-US" altLang="zh-CN" sz="2400" b="0">
                <a:solidFill>
                  <a:srgbClr val="000000"/>
                </a:solidFill>
                <a:effectLst>
                  <a:outerShdw blurRad="38100" dist="38100" dir="2700000" algn="tl">
                    <a:srgbClr val="FFFFFF"/>
                  </a:outerShdw>
                </a:effectLst>
                <a:latin typeface="Times New Roman" pitchFamily="18" charset="0"/>
              </a:rPr>
              <a:t>char ch = 'A';</a:t>
            </a:r>
          </a:p>
          <a:p>
            <a:pPr indent="266700" algn="l"/>
            <a:r>
              <a:rPr kumimoji="1" lang="en-US" altLang="zh-CN" sz="2400" b="0">
                <a:solidFill>
                  <a:srgbClr val="000000"/>
                </a:solidFill>
                <a:effectLst>
                  <a:outerShdw blurRad="38100" dist="38100" dir="2700000" algn="tl">
                    <a:srgbClr val="FFFFFF"/>
                  </a:outerShdw>
                </a:effectLst>
                <a:latin typeface="Times New Roman" pitchFamily="18" charset="0"/>
              </a:rPr>
              <a:t>printf ("ch = %c", ch);    </a:t>
            </a:r>
            <a:r>
              <a:rPr kumimoji="1" lang="en-US" altLang="zh-CN">
                <a:solidFill>
                  <a:srgbClr val="9999CC"/>
                </a:solidFill>
                <a:effectLst>
                  <a:outerShdw blurRad="38100" dist="38100" dir="2700000" algn="tl">
                    <a:srgbClr val="000000"/>
                  </a:outerShdw>
                </a:effectLst>
                <a:latin typeface="楷体_GB2312" pitchFamily="49" charset="-122"/>
                <a:ea typeface="楷体_GB2312" pitchFamily="49" charset="-122"/>
              </a:rPr>
              <a:t>//</a:t>
            </a:r>
            <a:r>
              <a:rPr kumimoji="1" lang="zh-CN" altLang="en-US" sz="2000">
                <a:solidFill>
                  <a:srgbClr val="9999CC"/>
                </a:solidFill>
                <a:effectLst>
                  <a:outerShdw blurRad="38100" dist="38100" dir="2700000" algn="tl">
                    <a:srgbClr val="000000"/>
                  </a:outerShdw>
                </a:effectLst>
                <a:latin typeface="楷体_GB2312" pitchFamily="49" charset="-122"/>
                <a:ea typeface="楷体_GB2312" pitchFamily="49" charset="-122"/>
              </a:rPr>
              <a:t>输出结果：</a:t>
            </a:r>
            <a:r>
              <a:rPr kumimoji="1" lang="en-US" altLang="zh-CN" sz="2000">
                <a:solidFill>
                  <a:srgbClr val="9999CC"/>
                </a:solidFill>
                <a:effectLst>
                  <a:outerShdw blurRad="38100" dist="38100" dir="2700000" algn="tl">
                    <a:srgbClr val="000000"/>
                  </a:outerShdw>
                </a:effectLst>
                <a:latin typeface="楷体_GB2312" pitchFamily="49" charset="-122"/>
                <a:ea typeface="楷体_GB2312" pitchFamily="49" charset="-122"/>
              </a:rPr>
              <a:t>ch = A </a:t>
            </a:r>
          </a:p>
          <a:p>
            <a:pPr indent="266700" algn="l"/>
            <a:r>
              <a:rPr kumimoji="1" lang="en-US" altLang="zh-CN" sz="2000">
                <a:solidFill>
                  <a:srgbClr val="9999CC"/>
                </a:solidFill>
                <a:effectLst>
                  <a:outerShdw blurRad="38100" dist="38100" dir="2700000" algn="tl">
                    <a:srgbClr val="000000"/>
                  </a:outerShdw>
                </a:effectLst>
                <a:latin typeface="楷体_GB2312" pitchFamily="49" charset="-122"/>
                <a:ea typeface="楷体_GB2312" pitchFamily="49" charset="-122"/>
              </a:rPr>
              <a:t>                          </a:t>
            </a:r>
            <a:r>
              <a:rPr kumimoji="1" lang="zh-CN" altLang="en-US" sz="2000">
                <a:solidFill>
                  <a:srgbClr val="9999CC"/>
                </a:solidFill>
                <a:effectLst>
                  <a:outerShdw blurRad="38100" dist="38100" dir="2700000" algn="tl">
                    <a:srgbClr val="000000"/>
                  </a:outerShdw>
                </a:effectLst>
                <a:latin typeface="楷体_GB2312" pitchFamily="49" charset="-122"/>
                <a:ea typeface="楷体_GB2312" pitchFamily="49" charset="-122"/>
              </a:rPr>
              <a:t>（以字符形式输出）</a:t>
            </a:r>
          </a:p>
          <a:p>
            <a:pPr indent="266700" algn="l"/>
            <a:r>
              <a:rPr kumimoji="1" lang="en-US" altLang="zh-CN" sz="2400" b="0">
                <a:solidFill>
                  <a:srgbClr val="000000"/>
                </a:solidFill>
                <a:effectLst>
                  <a:outerShdw blurRad="38100" dist="38100" dir="2700000" algn="tl">
                    <a:srgbClr val="FFFFFF"/>
                  </a:outerShdw>
                </a:effectLst>
                <a:latin typeface="Times New Roman" pitchFamily="18" charset="0"/>
              </a:rPr>
              <a:t>printf ("ch = %d", ch);    </a:t>
            </a:r>
            <a:r>
              <a:rPr kumimoji="1" lang="en-US" altLang="zh-CN">
                <a:solidFill>
                  <a:srgbClr val="9999CC"/>
                </a:solidFill>
                <a:effectLst>
                  <a:outerShdw blurRad="38100" dist="38100" dir="2700000" algn="tl">
                    <a:srgbClr val="000000"/>
                  </a:outerShdw>
                </a:effectLst>
                <a:latin typeface="楷体_GB2312" pitchFamily="49" charset="-122"/>
                <a:ea typeface="楷体_GB2312" pitchFamily="49" charset="-122"/>
              </a:rPr>
              <a:t>//</a:t>
            </a:r>
            <a:r>
              <a:rPr kumimoji="1" lang="zh-CN" altLang="en-US">
                <a:solidFill>
                  <a:srgbClr val="9999CC"/>
                </a:solidFill>
                <a:effectLst>
                  <a:outerShdw blurRad="38100" dist="38100" dir="2700000" algn="tl">
                    <a:srgbClr val="000000"/>
                  </a:outerShdw>
                </a:effectLst>
                <a:latin typeface="楷体_GB2312" pitchFamily="49" charset="-122"/>
                <a:ea typeface="楷体_GB2312" pitchFamily="49" charset="-122"/>
              </a:rPr>
              <a:t>输出结果：</a:t>
            </a:r>
            <a:r>
              <a:rPr kumimoji="1" lang="en-US" altLang="zh-CN">
                <a:solidFill>
                  <a:srgbClr val="9999CC"/>
                </a:solidFill>
                <a:effectLst>
                  <a:outerShdw blurRad="38100" dist="38100" dir="2700000" algn="tl">
                    <a:srgbClr val="000000"/>
                  </a:outerShdw>
                </a:effectLst>
                <a:latin typeface="楷体_GB2312" pitchFamily="49" charset="-122"/>
                <a:ea typeface="楷体_GB2312" pitchFamily="49" charset="-122"/>
              </a:rPr>
              <a:t>ch = 65</a:t>
            </a:r>
          </a:p>
          <a:p>
            <a:pPr indent="266700" algn="l"/>
            <a:r>
              <a:rPr kumimoji="1" lang="en-US" altLang="zh-CN">
                <a:solidFill>
                  <a:srgbClr val="9999CC"/>
                </a:solidFill>
                <a:effectLst>
                  <a:outerShdw blurRad="38100" dist="38100" dir="2700000" algn="tl">
                    <a:srgbClr val="000000"/>
                  </a:outerShdw>
                </a:effectLst>
                <a:latin typeface="楷体_GB2312" pitchFamily="49" charset="-122"/>
                <a:ea typeface="楷体_GB2312" pitchFamily="49" charset="-122"/>
              </a:rPr>
              <a:t>                             </a:t>
            </a:r>
            <a:r>
              <a:rPr kumimoji="1" lang="zh-CN" altLang="en-US">
                <a:solidFill>
                  <a:srgbClr val="9999CC"/>
                </a:solidFill>
                <a:effectLst>
                  <a:outerShdw blurRad="38100" dist="38100" dir="2700000" algn="tl">
                    <a:srgbClr val="000000"/>
                  </a:outerShdw>
                </a:effectLst>
                <a:latin typeface="楷体_GB2312" pitchFamily="49" charset="-122"/>
                <a:ea typeface="楷体_GB2312" pitchFamily="49" charset="-122"/>
              </a:rPr>
              <a:t>（以</a:t>
            </a:r>
            <a:r>
              <a:rPr kumimoji="1" lang="en-US" altLang="zh-CN">
                <a:solidFill>
                  <a:srgbClr val="9999CC"/>
                </a:solidFill>
                <a:effectLst>
                  <a:outerShdw blurRad="38100" dist="38100" dir="2700000" algn="tl">
                    <a:srgbClr val="000000"/>
                  </a:outerShdw>
                </a:effectLst>
                <a:latin typeface="楷体_GB2312" pitchFamily="49" charset="-122"/>
                <a:ea typeface="楷体_GB2312" pitchFamily="49" charset="-122"/>
              </a:rPr>
              <a:t>'A'</a:t>
            </a:r>
            <a:r>
              <a:rPr kumimoji="1" lang="zh-CN" altLang="en-US">
                <a:solidFill>
                  <a:srgbClr val="9999CC"/>
                </a:solidFill>
                <a:effectLst>
                  <a:outerShdw blurRad="38100" dist="38100" dir="2700000" algn="tl">
                    <a:srgbClr val="000000"/>
                  </a:outerShdw>
                </a:effectLst>
                <a:latin typeface="楷体_GB2312" pitchFamily="49" charset="-122"/>
                <a:ea typeface="楷体_GB2312" pitchFamily="49" charset="-122"/>
              </a:rPr>
              <a:t>字符的</a:t>
            </a:r>
            <a:r>
              <a:rPr kumimoji="1" lang="en-US" altLang="zh-CN">
                <a:solidFill>
                  <a:srgbClr val="9999CC"/>
                </a:solidFill>
                <a:effectLst>
                  <a:outerShdw blurRad="38100" dist="38100" dir="2700000" algn="tl">
                    <a:srgbClr val="000000"/>
                  </a:outerShdw>
                </a:effectLst>
                <a:latin typeface="楷体_GB2312" pitchFamily="49" charset="-122"/>
                <a:ea typeface="楷体_GB2312" pitchFamily="49" charset="-122"/>
              </a:rPr>
              <a:t>ASCII</a:t>
            </a:r>
            <a:r>
              <a:rPr kumimoji="1" lang="zh-CN" altLang="en-US">
                <a:solidFill>
                  <a:srgbClr val="9999CC"/>
                </a:solidFill>
                <a:effectLst>
                  <a:outerShdw blurRad="38100" dist="38100" dir="2700000" algn="tl">
                    <a:srgbClr val="000000"/>
                  </a:outerShdw>
                </a:effectLst>
                <a:latin typeface="楷体_GB2312" pitchFamily="49" charset="-122"/>
                <a:ea typeface="楷体_GB2312" pitchFamily="49" charset="-122"/>
              </a:rPr>
              <a:t>码形式输出）</a:t>
            </a:r>
          </a:p>
        </p:txBody>
      </p:sp>
    </p:spTree>
    <p:extLst>
      <p:ext uri="{BB962C8B-B14F-4D97-AF65-F5344CB8AC3E}">
        <p14:creationId xmlns:p14="http://schemas.microsoft.com/office/powerpoint/2010/main" val="70592356"/>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3954"/>
                                        </p:tgtEl>
                                        <p:attrNameLst>
                                          <p:attrName>style.visibility</p:attrName>
                                        </p:attrNameLst>
                                      </p:cBhvr>
                                      <p:to>
                                        <p:strVal val="visible"/>
                                      </p:to>
                                    </p:set>
                                    <p:anim calcmode="lin" valueType="num">
                                      <p:cBhvr additive="base">
                                        <p:cTn id="7" dur="500" fill="hold"/>
                                        <p:tgtEl>
                                          <p:spTgt spid="893954"/>
                                        </p:tgtEl>
                                        <p:attrNameLst>
                                          <p:attrName>ppt_x</p:attrName>
                                        </p:attrNameLst>
                                      </p:cBhvr>
                                      <p:tavLst>
                                        <p:tav tm="0">
                                          <p:val>
                                            <p:strVal val="0-#ppt_w/2"/>
                                          </p:val>
                                        </p:tav>
                                        <p:tav tm="100000">
                                          <p:val>
                                            <p:strVal val="#ppt_x"/>
                                          </p:val>
                                        </p:tav>
                                      </p:tavLst>
                                    </p:anim>
                                    <p:anim calcmode="lin" valueType="num">
                                      <p:cBhvr additive="base">
                                        <p:cTn id="8" dur="500" fill="hold"/>
                                        <p:tgtEl>
                                          <p:spTgt spid="8939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93955">
                                            <p:txEl>
                                              <p:pRg st="0" end="0"/>
                                            </p:txEl>
                                          </p:spTgt>
                                        </p:tgtEl>
                                        <p:attrNameLst>
                                          <p:attrName>style.visibility</p:attrName>
                                        </p:attrNameLst>
                                      </p:cBhvr>
                                      <p:to>
                                        <p:strVal val="visible"/>
                                      </p:to>
                                    </p:set>
                                    <p:anim calcmode="lin" valueType="num">
                                      <p:cBhvr additive="base">
                                        <p:cTn id="13" dur="500" fill="hold"/>
                                        <p:tgtEl>
                                          <p:spTgt spid="8939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39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893956"/>
                                        </p:tgtEl>
                                        <p:attrNameLst>
                                          <p:attrName>style.visibility</p:attrName>
                                        </p:attrNameLst>
                                      </p:cBhvr>
                                      <p:to>
                                        <p:strVal val="visible"/>
                                      </p:to>
                                    </p:set>
                                    <p:animEffect transition="in" filter="box(out)">
                                      <p:cBhvr>
                                        <p:cTn id="19" dur="500"/>
                                        <p:tgtEl>
                                          <p:spTgt spid="893956"/>
                                        </p:tgtEl>
                                      </p:cBhvr>
                                    </p:animEffect>
                                  </p:childTnLst>
                                  <p:subTnLst>
                                    <p:set>
                                      <p:cBhvr override="childStyle">
                                        <p:cTn dur="1" fill="hold" display="0" masterRel="nextClick" afterEffect="1"/>
                                        <p:tgtEl>
                                          <p:spTgt spid="893956"/>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4" name="chimes.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893955">
                                            <p:txEl>
                                              <p:pRg st="1" end="1"/>
                                            </p:txEl>
                                          </p:spTgt>
                                        </p:tgtEl>
                                        <p:attrNameLst>
                                          <p:attrName>style.visibility</p:attrName>
                                        </p:attrNameLst>
                                      </p:cBhvr>
                                      <p:to>
                                        <p:strVal val="visible"/>
                                      </p:to>
                                    </p:set>
                                    <p:anim calcmode="lin" valueType="num">
                                      <p:cBhvr additive="base">
                                        <p:cTn id="24" dur="500" fill="hold"/>
                                        <p:tgtEl>
                                          <p:spTgt spid="893955">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8939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893957"/>
                                        </p:tgtEl>
                                        <p:attrNameLst>
                                          <p:attrName>style.visibility</p:attrName>
                                        </p:attrNameLst>
                                      </p:cBhvr>
                                      <p:to>
                                        <p:strVal val="visible"/>
                                      </p:to>
                                    </p:set>
                                    <p:animEffect transition="in" filter="box(out)">
                                      <p:cBhvr>
                                        <p:cTn id="30" dur="500"/>
                                        <p:tgtEl>
                                          <p:spTgt spid="893957"/>
                                        </p:tgtEl>
                                      </p:cBhvr>
                                    </p:animEffect>
                                  </p:childTnLst>
                                  <p:subTnLst>
                                    <p:set>
                                      <p:cBhvr override="childStyle">
                                        <p:cTn dur="1" fill="hold" display="0" masterRel="nextClick" afterEffect="1"/>
                                        <p:tgtEl>
                                          <p:spTgt spid="893957"/>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4" name="chimes.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893955">
                                            <p:txEl>
                                              <p:pRg st="2" end="2"/>
                                            </p:txEl>
                                          </p:spTgt>
                                        </p:tgtEl>
                                        <p:attrNameLst>
                                          <p:attrName>style.visibility</p:attrName>
                                        </p:attrNameLst>
                                      </p:cBhvr>
                                      <p:to>
                                        <p:strVal val="visible"/>
                                      </p:to>
                                    </p:set>
                                    <p:anim calcmode="lin" valueType="num">
                                      <p:cBhvr additive="base">
                                        <p:cTn id="35" dur="500" fill="hold"/>
                                        <p:tgtEl>
                                          <p:spTgt spid="893955">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939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nodeType="clickEffect">
                                  <p:stCondLst>
                                    <p:cond delay="0"/>
                                  </p:stCondLst>
                                  <p:childTnLst>
                                    <p:set>
                                      <p:cBhvr>
                                        <p:cTn id="40" dur="1" fill="hold">
                                          <p:stCondLst>
                                            <p:cond delay="0"/>
                                          </p:stCondLst>
                                        </p:cTn>
                                        <p:tgtEl>
                                          <p:spTgt spid="893967"/>
                                        </p:tgtEl>
                                        <p:attrNameLst>
                                          <p:attrName>style.visibility</p:attrName>
                                        </p:attrNameLst>
                                      </p:cBhvr>
                                      <p:to>
                                        <p:strVal val="visible"/>
                                      </p:to>
                                    </p:set>
                                    <p:animEffect transition="in" filter="box(out)">
                                      <p:cBhvr>
                                        <p:cTn id="41" dur="500"/>
                                        <p:tgtEl>
                                          <p:spTgt spid="893967"/>
                                        </p:tgtEl>
                                      </p:cBhvr>
                                    </p:animEffect>
                                  </p:childTnLst>
                                  <p:subTnLst>
                                    <p:set>
                                      <p:cBhvr override="childStyle">
                                        <p:cTn dur="1" fill="hold" display="0" masterRel="nextClick" afterEffect="1"/>
                                        <p:tgtEl>
                                          <p:spTgt spid="893967"/>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893955">
                                            <p:txEl>
                                              <p:pRg st="3" end="3"/>
                                            </p:txEl>
                                          </p:spTgt>
                                        </p:tgtEl>
                                        <p:attrNameLst>
                                          <p:attrName>style.visibility</p:attrName>
                                        </p:attrNameLst>
                                      </p:cBhvr>
                                      <p:to>
                                        <p:strVal val="visible"/>
                                      </p:to>
                                    </p:set>
                                    <p:anim calcmode="lin" valueType="num">
                                      <p:cBhvr additive="base">
                                        <p:cTn id="46" dur="500" fill="hold"/>
                                        <p:tgtEl>
                                          <p:spTgt spid="893955">
                                            <p:txEl>
                                              <p:pRg st="3" end="3"/>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89395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893970"/>
                                        </p:tgtEl>
                                        <p:attrNameLst>
                                          <p:attrName>style.visibility</p:attrName>
                                        </p:attrNameLst>
                                      </p:cBhvr>
                                      <p:to>
                                        <p:strVal val="visible"/>
                                      </p:to>
                                    </p:set>
                                    <p:animEffect transition="in" filter="box(out)">
                                      <p:cBhvr>
                                        <p:cTn id="52" dur="500"/>
                                        <p:tgtEl>
                                          <p:spTgt spid="893970"/>
                                        </p:tgtEl>
                                      </p:cBhvr>
                                    </p:animEffect>
                                  </p:childTnLst>
                                  <p:subTnLst>
                                    <p:set>
                                      <p:cBhvr override="childStyle">
                                        <p:cTn dur="1" fill="hold" display="0" masterRel="nextClick" afterEffect="1"/>
                                        <p:tgtEl>
                                          <p:spTgt spid="893970"/>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4" grpId="0"/>
      <p:bldP spid="893956" grpId="0" animBg="1"/>
      <p:bldP spid="89397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6002" name="Text Box 2"/>
          <p:cNvSpPr txBox="1">
            <a:spLocks noChangeArrowheads="1"/>
          </p:cNvSpPr>
          <p:nvPr/>
        </p:nvSpPr>
        <p:spPr bwMode="auto">
          <a:xfrm>
            <a:off x="684213" y="188913"/>
            <a:ext cx="575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2400">
                <a:solidFill>
                  <a:srgbClr val="FFFFFF"/>
                </a:solidFill>
                <a:effectLst>
                  <a:outerShdw blurRad="38100" dist="38100" dir="2700000" algn="tl">
                    <a:srgbClr val="C0C0C0"/>
                  </a:outerShdw>
                </a:effectLst>
                <a:latin typeface="Times New Roman" pitchFamily="18" charset="0"/>
                <a:ea typeface="楷体_GB2312" pitchFamily="49" charset="-122"/>
              </a:rPr>
              <a:t> </a:t>
            </a:r>
            <a:r>
              <a:rPr kumimoji="1" lang="en-US" altLang="zh-CN" sz="2400">
                <a:solidFill>
                  <a:srgbClr val="FFFFFF"/>
                </a:solidFill>
                <a:effectLst>
                  <a:outerShdw blurRad="38100" dist="38100" dir="2700000" algn="tl">
                    <a:srgbClr val="C0C0C0"/>
                  </a:outerShdw>
                </a:effectLst>
                <a:latin typeface="楷体_GB2312" pitchFamily="49" charset="-122"/>
                <a:ea typeface="楷体_GB2312" pitchFamily="49" charset="-122"/>
              </a:rPr>
              <a:t>printf</a:t>
            </a:r>
            <a:r>
              <a:rPr kumimoji="1" lang="zh-CN" altLang="en-US" sz="2400">
                <a:solidFill>
                  <a:srgbClr val="FFFFFF"/>
                </a:solidFill>
                <a:effectLst>
                  <a:outerShdw blurRad="38100" dist="38100" dir="2700000" algn="tl">
                    <a:srgbClr val="C0C0C0"/>
                  </a:outerShdw>
                </a:effectLst>
                <a:latin typeface="楷体_GB2312" pitchFamily="49" charset="-122"/>
                <a:ea typeface="楷体_GB2312" pitchFamily="49" charset="-122"/>
              </a:rPr>
              <a:t>函数中的格式转换字符及其含义</a:t>
            </a:r>
            <a:r>
              <a:rPr kumimoji="1" lang="zh-CN" altLang="en-US" sz="2400" b="0">
                <a:solidFill>
                  <a:srgbClr val="FFFFFF"/>
                </a:solidFill>
                <a:latin typeface="Times New Roman" pitchFamily="18" charset="0"/>
              </a:rPr>
              <a:t> </a:t>
            </a:r>
          </a:p>
        </p:txBody>
      </p:sp>
      <p:graphicFrame>
        <p:nvGraphicFramePr>
          <p:cNvPr id="896003" name="Group 3"/>
          <p:cNvGraphicFramePr>
            <a:graphicFrameLocks noGrp="1"/>
          </p:cNvGraphicFramePr>
          <p:nvPr/>
        </p:nvGraphicFramePr>
        <p:xfrm>
          <a:off x="755650" y="765175"/>
          <a:ext cx="7920038" cy="5762880"/>
        </p:xfrm>
        <a:graphic>
          <a:graphicData uri="http://schemas.openxmlformats.org/drawingml/2006/table">
            <a:tbl>
              <a:tblPr/>
              <a:tblGrid>
                <a:gridCol w="1008063">
                  <a:extLst>
                    <a:ext uri="{9D8B030D-6E8A-4147-A177-3AD203B41FA5}">
                      <a16:colId xmlns:a16="http://schemas.microsoft.com/office/drawing/2014/main" val="20000"/>
                    </a:ext>
                  </a:extLst>
                </a:gridCol>
                <a:gridCol w="5545137">
                  <a:extLst>
                    <a:ext uri="{9D8B030D-6E8A-4147-A177-3AD203B41FA5}">
                      <a16:colId xmlns:a16="http://schemas.microsoft.com/office/drawing/2014/main" val="20001"/>
                    </a:ext>
                  </a:extLst>
                </a:gridCol>
                <a:gridCol w="1366838">
                  <a:extLst>
                    <a:ext uri="{9D8B030D-6E8A-4147-A177-3AD203B41FA5}">
                      <a16:colId xmlns:a16="http://schemas.microsoft.com/office/drawing/2014/main" val="20002"/>
                    </a:ext>
                  </a:extLst>
                </a:gridCol>
              </a:tblGrid>
              <a:tr h="155575">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6600"/>
                          </a:solidFill>
                          <a:effectLst/>
                          <a:latin typeface="楷体_GB2312" pitchFamily="49" charset="-122"/>
                          <a:ea typeface="楷体_GB2312" pitchFamily="49" charset="-122"/>
                        </a:rPr>
                        <a:t>格式转换符</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6600"/>
                          </a:solidFill>
                          <a:effectLst/>
                          <a:latin typeface="楷体_GB2312" pitchFamily="49" charset="-122"/>
                          <a:ea typeface="楷体_GB2312" pitchFamily="49" charset="-122"/>
                        </a:rPr>
                        <a:t>含          义</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6600"/>
                          </a:solidFill>
                          <a:effectLst/>
                          <a:latin typeface="楷体_GB2312" pitchFamily="49" charset="-122"/>
                          <a:ea typeface="楷体_GB2312" pitchFamily="49" charset="-122"/>
                        </a:rPr>
                        <a:t>对应的表达式数据类型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473075">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rPr>
                        <a:t>%d </a:t>
                      </a:r>
                      <a:r>
                        <a:rPr kumimoji="0" lang="zh-CN" altLang="en-US" sz="1800" b="0" i="0" u="none" strike="noStrike" cap="none" normalizeH="0" baseline="0" smtClean="0">
                          <a:ln>
                            <a:noFill/>
                          </a:ln>
                          <a:solidFill>
                            <a:srgbClr val="FF0066"/>
                          </a:solidFill>
                          <a:effectLst/>
                          <a:latin typeface="Arial" charset="0"/>
                          <a:ea typeface="楷体_GB2312" pitchFamily="49" charset="-122"/>
                        </a:rPr>
                        <a:t>或 </a:t>
                      </a:r>
                      <a:r>
                        <a:rPr kumimoji="0" lang="en-US" altLang="zh-CN" sz="1800" b="0" i="0" u="none" strike="noStrike" cap="none" normalizeH="0" baseline="0" smtClean="0">
                          <a:ln>
                            <a:noFill/>
                          </a:ln>
                          <a:solidFill>
                            <a:srgbClr val="FF0066"/>
                          </a:solidFill>
                          <a:effectLst/>
                          <a:latin typeface="Arial" charset="0"/>
                          <a:ea typeface="楷体_GB2312" pitchFamily="49" charset="-122"/>
                        </a:rPr>
                        <a:t>%i</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FF0066"/>
                          </a:solidFill>
                          <a:effectLst/>
                          <a:latin typeface="Arial" charset="0"/>
                          <a:ea typeface="楷体_GB2312" pitchFamily="49" charset="-122"/>
                        </a:rPr>
                        <a:t>以十进制形式输出一个整型数据。</a:t>
                      </a:r>
                      <a:r>
                        <a:rPr kumimoji="0" lang="zh-CN" altLang="en-US" sz="1800" b="0" i="0" u="none" strike="noStrike" cap="none" normalizeH="0" baseline="0" smtClean="0">
                          <a:ln>
                            <a:noFill/>
                          </a:ln>
                          <a:solidFill>
                            <a:schemeClr val="tx1"/>
                          </a:solidFill>
                          <a:effectLst/>
                          <a:latin typeface="Arial" charset="0"/>
                          <a:ea typeface="楷体_GB2312" pitchFamily="49" charset="-122"/>
                        </a:rPr>
                        <a:t>例如：</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int  a = 20;</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printf ("%d", a);   //</a:t>
                      </a:r>
                      <a:r>
                        <a:rPr kumimoji="0" lang="zh-CN" altLang="en-US" sz="1800" b="0" i="0" u="none" strike="noStrike" cap="none" normalizeH="0" baseline="0" smtClean="0">
                          <a:ln>
                            <a:noFill/>
                          </a:ln>
                          <a:solidFill>
                            <a:schemeClr val="tx1"/>
                          </a:solidFill>
                          <a:effectLst/>
                          <a:latin typeface="Arial" charset="0"/>
                          <a:ea typeface="楷体_GB2312" pitchFamily="49" charset="-122"/>
                        </a:rPr>
                        <a:t>输出</a:t>
                      </a:r>
                      <a:r>
                        <a:rPr kumimoji="0" lang="en-US" altLang="zh-CN" sz="1800" b="0" i="0" u="none" strike="noStrike" cap="none" normalizeH="0" baseline="0" smtClean="0">
                          <a:ln>
                            <a:noFill/>
                          </a:ln>
                          <a:solidFill>
                            <a:schemeClr val="tx1"/>
                          </a:solidFill>
                          <a:effectLst/>
                          <a:latin typeface="Arial" charset="0"/>
                          <a:ea typeface="楷体_GB2312" pitchFamily="49"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rPr>
                        <a:t>有符号整型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363">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rPr>
                        <a:t>%x</a:t>
                      </a:r>
                      <a:r>
                        <a:rPr kumimoji="0" lang="zh-CN" altLang="en-US" sz="1800" b="0" i="0" u="none" strike="noStrike" cap="none" normalizeH="0" baseline="0" smtClean="0">
                          <a:ln>
                            <a:noFill/>
                          </a:ln>
                          <a:solidFill>
                            <a:srgbClr val="FF0066"/>
                          </a:solidFill>
                          <a:effectLst/>
                          <a:latin typeface="Arial" charset="0"/>
                          <a:ea typeface="楷体_GB2312" pitchFamily="49" charset="-122"/>
                        </a:rPr>
                        <a:t>，</a:t>
                      </a:r>
                      <a:r>
                        <a:rPr kumimoji="0" lang="en-US" altLang="zh-CN" sz="1800" b="0" i="0" u="none" strike="noStrike" cap="none" normalizeH="0" baseline="0" smtClean="0">
                          <a:ln>
                            <a:noFill/>
                          </a:ln>
                          <a:solidFill>
                            <a:srgbClr val="FF0066"/>
                          </a:solidFill>
                          <a:effectLst/>
                          <a:latin typeface="Arial" charset="0"/>
                          <a:ea typeface="楷体_GB2312" pitchFamily="49" charset="-122"/>
                        </a:rPr>
                        <a:t>%X</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FF0066"/>
                          </a:solidFill>
                          <a:effectLst/>
                          <a:latin typeface="Arial" charset="0"/>
                          <a:ea typeface="楷体_GB2312" pitchFamily="49" charset="-122"/>
                        </a:rPr>
                        <a:t>以十六进制形式输出一个无符号整型数据。</a:t>
                      </a:r>
                      <a:r>
                        <a:rPr kumimoji="0" lang="zh-CN" altLang="en-US" sz="1800" b="0" i="0" u="none" strike="noStrike" cap="none" normalizeH="0" baseline="0" smtClean="0">
                          <a:ln>
                            <a:noFill/>
                          </a:ln>
                          <a:solidFill>
                            <a:schemeClr val="tx1"/>
                          </a:solidFill>
                          <a:effectLst/>
                          <a:latin typeface="Arial" charset="0"/>
                          <a:ea typeface="楷体_GB2312" pitchFamily="49" charset="-122"/>
                        </a:rPr>
                        <a:t>例如：</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int  a = 164;</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printf ("%x", a);   //</a:t>
                      </a:r>
                      <a:r>
                        <a:rPr kumimoji="0" lang="zh-CN" altLang="en-US" sz="1800" b="0" i="0" u="none" strike="noStrike" cap="none" normalizeH="0" baseline="0" smtClean="0">
                          <a:ln>
                            <a:noFill/>
                          </a:ln>
                          <a:solidFill>
                            <a:schemeClr val="tx1"/>
                          </a:solidFill>
                          <a:effectLst/>
                          <a:latin typeface="Arial" charset="0"/>
                          <a:ea typeface="楷体_GB2312" pitchFamily="49" charset="-122"/>
                        </a:rPr>
                        <a:t>输出</a:t>
                      </a:r>
                      <a:r>
                        <a:rPr kumimoji="0" lang="en-US" altLang="zh-CN" sz="1800" b="0" i="0" u="none" strike="noStrike" cap="none" normalizeH="0" baseline="0" smtClean="0">
                          <a:ln>
                            <a:noFill/>
                          </a:ln>
                          <a:solidFill>
                            <a:schemeClr val="tx1"/>
                          </a:solidFill>
                          <a:effectLst/>
                          <a:latin typeface="Arial" charset="0"/>
                          <a:ea typeface="楷体_GB2312" pitchFamily="49" charset="-122"/>
                        </a:rPr>
                        <a:t>a4</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printf ("%X", a);  //</a:t>
                      </a:r>
                      <a:r>
                        <a:rPr kumimoji="0" lang="zh-CN" altLang="en-US" sz="1800" b="0" i="0" u="none" strike="noStrike" cap="none" normalizeH="0" baseline="0" smtClean="0">
                          <a:ln>
                            <a:noFill/>
                          </a:ln>
                          <a:solidFill>
                            <a:schemeClr val="tx1"/>
                          </a:solidFill>
                          <a:effectLst/>
                          <a:latin typeface="Arial" charset="0"/>
                          <a:ea typeface="楷体_GB2312" pitchFamily="49" charset="-122"/>
                        </a:rPr>
                        <a:t>输出</a:t>
                      </a:r>
                      <a:r>
                        <a:rPr kumimoji="0" lang="en-US" altLang="zh-CN" sz="1800" b="0" i="0" u="none" strike="noStrike" cap="none" normalizeH="0" baseline="0" smtClean="0">
                          <a:ln>
                            <a:noFill/>
                          </a:ln>
                          <a:solidFill>
                            <a:schemeClr val="tx1"/>
                          </a:solidFill>
                          <a:effectLst/>
                          <a:latin typeface="Arial" charset="0"/>
                          <a:ea typeface="楷体_GB2312" pitchFamily="49" charset="-122"/>
                        </a:rPr>
                        <a:t>A4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rPr>
                        <a:t>无符号整型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3075">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rPr>
                        <a:t>%o  ( </a:t>
                      </a:r>
                      <a:r>
                        <a:rPr kumimoji="0" lang="zh-CN" altLang="en-US" sz="1800" b="0" i="0" u="none" strike="noStrike" cap="none" normalizeH="0" baseline="0" smtClean="0">
                          <a:ln>
                            <a:noFill/>
                          </a:ln>
                          <a:solidFill>
                            <a:srgbClr val="FF0066"/>
                          </a:solidFill>
                          <a:effectLst/>
                          <a:latin typeface="Arial" charset="0"/>
                          <a:ea typeface="楷体_GB2312" pitchFamily="49" charset="-122"/>
                        </a:rPr>
                        <a:t>字母</a:t>
                      </a:r>
                      <a:r>
                        <a:rPr kumimoji="0" lang="en-US" altLang="zh-CN" sz="1800" b="0" i="0" u="none" strike="noStrike" cap="none" normalizeH="0" baseline="0" smtClean="0">
                          <a:ln>
                            <a:noFill/>
                          </a:ln>
                          <a:solidFill>
                            <a:srgbClr val="FF0066"/>
                          </a:solidFill>
                          <a:effectLst/>
                          <a:latin typeface="Arial" charset="0"/>
                          <a:ea typeface="楷体_GB2312" pitchFamily="49" charset="-122"/>
                        </a:rPr>
                        <a:t>o )</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FF0066"/>
                          </a:solidFill>
                          <a:effectLst/>
                          <a:latin typeface="Arial" charset="0"/>
                          <a:ea typeface="楷体_GB2312" pitchFamily="49" charset="-122"/>
                        </a:rPr>
                        <a:t>以八进制形式输出一个无符号整型数据。</a:t>
                      </a:r>
                      <a:r>
                        <a:rPr kumimoji="0" lang="zh-CN" altLang="en-US" sz="1800" b="0" i="0" u="none" strike="noStrike" cap="none" normalizeH="0" baseline="0" smtClean="0">
                          <a:ln>
                            <a:noFill/>
                          </a:ln>
                          <a:solidFill>
                            <a:schemeClr val="tx1"/>
                          </a:solidFill>
                          <a:effectLst/>
                          <a:latin typeface="Arial" charset="0"/>
                          <a:ea typeface="楷体_GB2312" pitchFamily="49" charset="-122"/>
                        </a:rPr>
                        <a:t>例如：</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int  a = 164;</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printf ("%o", a);   //</a:t>
                      </a:r>
                      <a:r>
                        <a:rPr kumimoji="0" lang="zh-CN" altLang="en-US" sz="1800" b="0" i="0" u="none" strike="noStrike" cap="none" normalizeH="0" baseline="0" smtClean="0">
                          <a:ln>
                            <a:noFill/>
                          </a:ln>
                          <a:solidFill>
                            <a:schemeClr val="tx1"/>
                          </a:solidFill>
                          <a:effectLst/>
                          <a:latin typeface="Arial" charset="0"/>
                          <a:ea typeface="楷体_GB2312" pitchFamily="49" charset="-122"/>
                        </a:rPr>
                        <a:t>输出</a:t>
                      </a:r>
                      <a:r>
                        <a:rPr kumimoji="0" lang="en-US" altLang="zh-CN" sz="1800" b="0" i="0" u="none" strike="noStrike" cap="none" normalizeH="0" baseline="0" smtClean="0">
                          <a:ln>
                            <a:noFill/>
                          </a:ln>
                          <a:solidFill>
                            <a:schemeClr val="tx1"/>
                          </a:solidFill>
                          <a:effectLst/>
                          <a:latin typeface="Arial" charset="0"/>
                          <a:ea typeface="楷体_GB2312" pitchFamily="49" charset="-122"/>
                        </a:rPr>
                        <a:t>244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rPr>
                        <a:t>无符号整型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663">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rPr>
                        <a:t>%u</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FF0066"/>
                          </a:solidFill>
                          <a:effectLst/>
                          <a:latin typeface="Arial" charset="0"/>
                          <a:ea typeface="楷体_GB2312" pitchFamily="49" charset="-122"/>
                        </a:rPr>
                        <a:t>以十进制形式输出一个无符号整型数据。</a:t>
                      </a:r>
                      <a:r>
                        <a:rPr kumimoji="0" lang="zh-CN" altLang="en-US" sz="1800" b="0" i="0" u="none" strike="noStrike" cap="none" normalizeH="0" baseline="0" smtClean="0">
                          <a:ln>
                            <a:noFill/>
                          </a:ln>
                          <a:solidFill>
                            <a:schemeClr val="tx1"/>
                          </a:solidFill>
                          <a:effectLst/>
                          <a:latin typeface="Arial" charset="0"/>
                          <a:ea typeface="楷体_GB2312" pitchFamily="49" charset="-122"/>
                        </a:rPr>
                        <a:t>例如：</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int  a = -1;</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printf ("%u", a);   //BC</a:t>
                      </a:r>
                      <a:r>
                        <a:rPr kumimoji="0" lang="zh-CN" altLang="en-US" sz="1800" b="0" i="0" u="none" strike="noStrike" cap="none" normalizeH="0" baseline="0" smtClean="0">
                          <a:ln>
                            <a:noFill/>
                          </a:ln>
                          <a:solidFill>
                            <a:schemeClr val="tx1"/>
                          </a:solidFill>
                          <a:effectLst/>
                          <a:latin typeface="Arial" charset="0"/>
                          <a:ea typeface="楷体_GB2312" pitchFamily="49" charset="-122"/>
                        </a:rPr>
                        <a:t>下输出</a:t>
                      </a:r>
                      <a:r>
                        <a:rPr kumimoji="0" lang="en-US" altLang="zh-CN" sz="1800" b="0" i="0" u="none" strike="noStrike" cap="none" normalizeH="0" baseline="0" smtClean="0">
                          <a:ln>
                            <a:noFill/>
                          </a:ln>
                          <a:solidFill>
                            <a:schemeClr val="tx1"/>
                          </a:solidFill>
                          <a:effectLst/>
                          <a:latin typeface="Arial" charset="0"/>
                          <a:ea typeface="楷体_GB2312" pitchFamily="49" charset="-122"/>
                        </a:rPr>
                        <a:t>65535</a:t>
                      </a:r>
                      <a:r>
                        <a:rPr kumimoji="0" lang="zh-CN" altLang="en-US" sz="1800" b="0" i="0" u="none" strike="noStrike" cap="none" normalizeH="0" baseline="0" smtClean="0">
                          <a:ln>
                            <a:noFill/>
                          </a:ln>
                          <a:solidFill>
                            <a:schemeClr val="tx1"/>
                          </a:solidFill>
                          <a:effectLst/>
                          <a:latin typeface="Arial" charset="0"/>
                          <a:ea typeface="楷体_GB2312" pitchFamily="49" charset="-122"/>
                        </a:rPr>
                        <a:t>，</a:t>
                      </a:r>
                      <a:r>
                        <a:rPr kumimoji="0" lang="en-US" altLang="zh-CN" sz="1800" b="0" i="0" u="none" strike="noStrike" cap="none" normalizeH="0" baseline="0" smtClean="0">
                          <a:ln>
                            <a:noFill/>
                          </a:ln>
                          <a:solidFill>
                            <a:schemeClr val="tx1"/>
                          </a:solidFill>
                          <a:effectLst/>
                          <a:latin typeface="Arial" charset="0"/>
                          <a:ea typeface="楷体_GB2312" pitchFamily="49" charset="-122"/>
                        </a:rPr>
                        <a:t>VC</a:t>
                      </a:r>
                      <a:r>
                        <a:rPr kumimoji="0" lang="zh-CN" altLang="en-US" sz="1800" b="0" i="0" u="none" strike="noStrike" cap="none" normalizeH="0" baseline="0" smtClean="0">
                          <a:ln>
                            <a:noFill/>
                          </a:ln>
                          <a:solidFill>
                            <a:schemeClr val="tx1"/>
                          </a:solidFill>
                          <a:effectLst/>
                          <a:latin typeface="Arial" charset="0"/>
                          <a:ea typeface="楷体_GB2312" pitchFamily="49" charset="-122"/>
                        </a:rPr>
                        <a:t>下</a:t>
                      </a:r>
                      <a:r>
                        <a:rPr kumimoji="0" lang="en-US" altLang="zh-CN" sz="1800" b="0" i="0" u="none" strike="noStrike" cap="none" normalizeH="0" baseline="0" smtClean="0">
                          <a:ln>
                            <a:noFill/>
                          </a:ln>
                          <a:solidFill>
                            <a:schemeClr val="tx1"/>
                          </a:solidFill>
                          <a:effectLst/>
                          <a:latin typeface="Arial" charset="0"/>
                          <a:ea typeface="楷体_GB2312" pitchFamily="49" charset="-122"/>
                        </a:rPr>
                        <a:t>4294967295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rPr>
                        <a:t>无符号整型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363">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rPr>
                        <a:t>%c</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FF0066"/>
                          </a:solidFill>
                          <a:effectLst/>
                          <a:latin typeface="Arial" charset="0"/>
                          <a:ea typeface="楷体_GB2312" pitchFamily="49" charset="-122"/>
                        </a:rPr>
                        <a:t>输出一个字符型数据。</a:t>
                      </a:r>
                      <a:r>
                        <a:rPr kumimoji="0" lang="zh-CN" altLang="en-US" sz="1800" b="0" i="0" u="none" strike="noStrike" cap="none" normalizeH="0" baseline="0" smtClean="0">
                          <a:ln>
                            <a:noFill/>
                          </a:ln>
                          <a:solidFill>
                            <a:schemeClr val="tx1"/>
                          </a:solidFill>
                          <a:effectLst/>
                          <a:latin typeface="Arial" charset="0"/>
                          <a:ea typeface="楷体_GB2312" pitchFamily="49" charset="-122"/>
                        </a:rPr>
                        <a:t>例如：</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char  ch = 'A';</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printf ("%c", ch);  //</a:t>
                      </a:r>
                      <a:r>
                        <a:rPr kumimoji="0" lang="zh-CN" altLang="en-US" sz="1800" b="0" i="0" u="none" strike="noStrike" cap="none" normalizeH="0" baseline="0" smtClean="0">
                          <a:ln>
                            <a:noFill/>
                          </a:ln>
                          <a:solidFill>
                            <a:schemeClr val="tx1"/>
                          </a:solidFill>
                          <a:effectLst/>
                          <a:latin typeface="Arial" charset="0"/>
                          <a:ea typeface="楷体_GB2312" pitchFamily="49" charset="-122"/>
                        </a:rPr>
                        <a:t>输出</a:t>
                      </a:r>
                      <a:r>
                        <a:rPr kumimoji="0" lang="en-US" altLang="zh-CN" sz="1800" b="0" i="0" u="none" strike="noStrike" cap="none" normalizeH="0" baseline="0" smtClean="0">
                          <a:ln>
                            <a:noFill/>
                          </a:ln>
                          <a:solidFill>
                            <a:schemeClr val="tx1"/>
                          </a:solidFill>
                          <a:effectLst/>
                          <a:latin typeface="Arial" charset="0"/>
                          <a:ea typeface="楷体_GB2312" pitchFamily="49"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rPr>
                        <a:t>字符型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47338891"/>
      </p:ext>
    </p:extLst>
  </p:cSld>
  <p:clrMapOvr>
    <a:masterClrMapping/>
  </p:clrMapOvr>
  <p:transition>
    <p:cover/>
    <p:sndAc>
      <p:stSnd>
        <p:snd r:embed="rId3" name="CAMERA.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8050" name="Text Box 2"/>
          <p:cNvSpPr txBox="1">
            <a:spLocks noChangeArrowheads="1"/>
          </p:cNvSpPr>
          <p:nvPr/>
        </p:nvSpPr>
        <p:spPr bwMode="auto">
          <a:xfrm>
            <a:off x="684213" y="188913"/>
            <a:ext cx="575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2400">
                <a:solidFill>
                  <a:srgbClr val="FFFFFF"/>
                </a:solidFill>
                <a:effectLst>
                  <a:outerShdw blurRad="38100" dist="38100" dir="2700000" algn="tl">
                    <a:srgbClr val="C0C0C0"/>
                  </a:outerShdw>
                </a:effectLst>
                <a:latin typeface="Times New Roman" pitchFamily="18" charset="0"/>
                <a:ea typeface="楷体_GB2312" pitchFamily="49" charset="-122"/>
              </a:rPr>
              <a:t> </a:t>
            </a:r>
            <a:r>
              <a:rPr kumimoji="1" lang="en-US" altLang="zh-CN" sz="2400">
                <a:solidFill>
                  <a:srgbClr val="FFFFFF"/>
                </a:solidFill>
                <a:effectLst>
                  <a:outerShdw blurRad="38100" dist="38100" dir="2700000" algn="tl">
                    <a:srgbClr val="C0C0C0"/>
                  </a:outerShdw>
                </a:effectLst>
                <a:latin typeface="楷体_GB2312" pitchFamily="49" charset="-122"/>
                <a:ea typeface="楷体_GB2312" pitchFamily="49" charset="-122"/>
              </a:rPr>
              <a:t>printf</a:t>
            </a:r>
            <a:r>
              <a:rPr kumimoji="1" lang="zh-CN" altLang="en-US" sz="2400">
                <a:solidFill>
                  <a:srgbClr val="FFFFFF"/>
                </a:solidFill>
                <a:effectLst>
                  <a:outerShdw blurRad="38100" dist="38100" dir="2700000" algn="tl">
                    <a:srgbClr val="C0C0C0"/>
                  </a:outerShdw>
                </a:effectLst>
                <a:latin typeface="楷体_GB2312" pitchFamily="49" charset="-122"/>
                <a:ea typeface="楷体_GB2312" pitchFamily="49" charset="-122"/>
              </a:rPr>
              <a:t>函数中的格式转换字符及其含义</a:t>
            </a:r>
            <a:r>
              <a:rPr kumimoji="1" lang="zh-CN" altLang="en-US" sz="2400" b="0">
                <a:solidFill>
                  <a:srgbClr val="FFFFFF"/>
                </a:solidFill>
                <a:latin typeface="Times New Roman" pitchFamily="18" charset="0"/>
              </a:rPr>
              <a:t> </a:t>
            </a:r>
          </a:p>
        </p:txBody>
      </p:sp>
      <p:graphicFrame>
        <p:nvGraphicFramePr>
          <p:cNvPr id="898084" name="Group 36"/>
          <p:cNvGraphicFramePr>
            <a:graphicFrameLocks noGrp="1"/>
          </p:cNvGraphicFramePr>
          <p:nvPr/>
        </p:nvGraphicFramePr>
        <p:xfrm>
          <a:off x="755650" y="711200"/>
          <a:ext cx="7993063" cy="5490720"/>
        </p:xfrm>
        <a:graphic>
          <a:graphicData uri="http://schemas.openxmlformats.org/drawingml/2006/table">
            <a:tbl>
              <a:tblPr/>
              <a:tblGrid>
                <a:gridCol w="936625">
                  <a:extLst>
                    <a:ext uri="{9D8B030D-6E8A-4147-A177-3AD203B41FA5}">
                      <a16:colId xmlns:a16="http://schemas.microsoft.com/office/drawing/2014/main" val="20000"/>
                    </a:ext>
                  </a:extLst>
                </a:gridCol>
                <a:gridCol w="5688013">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6600"/>
                          </a:solidFill>
                          <a:effectLst/>
                          <a:latin typeface="楷体_GB2312" pitchFamily="49" charset="-122"/>
                          <a:ea typeface="楷体_GB2312" pitchFamily="49" charset="-122"/>
                        </a:rPr>
                        <a:t>格式转换符</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6600"/>
                          </a:solidFill>
                          <a:effectLst/>
                          <a:latin typeface="楷体_GB2312" pitchFamily="49" charset="-122"/>
                          <a:ea typeface="楷体_GB2312" pitchFamily="49" charset="-122"/>
                        </a:rPr>
                        <a:t>含        义</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6600"/>
                          </a:solidFill>
                          <a:effectLst/>
                          <a:latin typeface="楷体_GB2312" pitchFamily="49" charset="-122"/>
                          <a:ea typeface="楷体_GB2312" pitchFamily="49" charset="-122"/>
                        </a:rPr>
                        <a:t>对应的表达式数据类型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817563">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rPr>
                        <a:t>%s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FF0066"/>
                          </a:solidFill>
                          <a:effectLst/>
                          <a:latin typeface="Arial" charset="0"/>
                          <a:ea typeface="楷体_GB2312" pitchFamily="49" charset="-122"/>
                        </a:rPr>
                        <a:t>输出一个字符串。</a:t>
                      </a:r>
                      <a:r>
                        <a:rPr kumimoji="0" lang="zh-CN" altLang="en-US" sz="1800" b="0" i="0" u="none" strike="noStrike" cap="none" normalizeH="0" baseline="0" smtClean="0">
                          <a:ln>
                            <a:noFill/>
                          </a:ln>
                          <a:solidFill>
                            <a:schemeClr val="tx1"/>
                          </a:solidFill>
                          <a:effectLst/>
                          <a:latin typeface="Arial" charset="0"/>
                          <a:ea typeface="楷体_GB2312" pitchFamily="49" charset="-122"/>
                        </a:rPr>
                        <a:t>例如：</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printf ("my name is %s", "wangjinghua");  </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a:t>
                      </a:r>
                      <a:r>
                        <a:rPr kumimoji="0" lang="zh-CN" altLang="en-US" sz="1800" b="0" i="0" u="none" strike="noStrike" cap="none" normalizeH="0" baseline="0" smtClean="0">
                          <a:ln>
                            <a:noFill/>
                          </a:ln>
                          <a:solidFill>
                            <a:schemeClr val="tx1"/>
                          </a:solidFill>
                          <a:effectLst/>
                          <a:latin typeface="Arial" charset="0"/>
                          <a:ea typeface="楷体_GB2312" pitchFamily="49" charset="-122"/>
                        </a:rPr>
                        <a:t>输出</a:t>
                      </a:r>
                      <a:r>
                        <a:rPr kumimoji="0" lang="en-US" altLang="zh-CN" sz="1800" b="0" i="0" u="none" strike="noStrike" cap="none" normalizeH="0" baseline="0" smtClean="0">
                          <a:ln>
                            <a:noFill/>
                          </a:ln>
                          <a:solidFill>
                            <a:schemeClr val="tx1"/>
                          </a:solidFill>
                          <a:effectLst/>
                          <a:latin typeface="Arial" charset="0"/>
                          <a:ea typeface="楷体_GB2312" pitchFamily="49" charset="-122"/>
                        </a:rPr>
                        <a:t>my name is wangjinghua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rPr>
                        <a:t>字符串</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563">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rPr>
                        <a:t>%f</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FF0066"/>
                          </a:solidFill>
                          <a:effectLst/>
                          <a:latin typeface="Arial" charset="0"/>
                          <a:ea typeface="楷体_GB2312" pitchFamily="49" charset="-122"/>
                        </a:rPr>
                        <a:t>以十进制小数形式输出一个浮点型数据。</a:t>
                      </a:r>
                      <a:r>
                        <a:rPr kumimoji="0" lang="zh-CN" altLang="en-US" sz="1800" b="0" i="0" u="none" strike="noStrike" cap="none" normalizeH="0" baseline="0" smtClean="0">
                          <a:ln>
                            <a:noFill/>
                          </a:ln>
                          <a:solidFill>
                            <a:schemeClr val="tx1"/>
                          </a:solidFill>
                          <a:effectLst/>
                          <a:latin typeface="Arial" charset="0"/>
                          <a:ea typeface="楷体_GB2312" pitchFamily="49" charset="-122"/>
                        </a:rPr>
                        <a:t>例如：</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float  f = -12.3;</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printf ("%f", f);   //</a:t>
                      </a:r>
                      <a:r>
                        <a:rPr kumimoji="0" lang="zh-CN" altLang="en-US" sz="1800" b="0" i="0" u="none" strike="noStrike" cap="none" normalizeH="0" baseline="0" smtClean="0">
                          <a:ln>
                            <a:noFill/>
                          </a:ln>
                          <a:solidFill>
                            <a:schemeClr val="tx1"/>
                          </a:solidFill>
                          <a:effectLst/>
                          <a:latin typeface="Arial" charset="0"/>
                          <a:ea typeface="楷体_GB2312" pitchFamily="49" charset="-122"/>
                        </a:rPr>
                        <a:t>输出</a:t>
                      </a:r>
                      <a:r>
                        <a:rPr kumimoji="0" lang="en-US" altLang="zh-CN" sz="1800" b="0" i="0" u="none" strike="noStrike" cap="none" normalizeH="0" baseline="0" smtClean="0">
                          <a:ln>
                            <a:noFill/>
                          </a:ln>
                          <a:solidFill>
                            <a:schemeClr val="tx1"/>
                          </a:solidFill>
                          <a:effectLst/>
                          <a:latin typeface="Arial" charset="0"/>
                          <a:ea typeface="楷体_GB2312" pitchFamily="49" charset="-122"/>
                        </a:rPr>
                        <a:t>-12.300000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rPr>
                        <a:t>浮点型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57275">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rPr>
                        <a:t>%e</a:t>
                      </a:r>
                      <a:r>
                        <a:rPr kumimoji="0" lang="zh-CN" altLang="en-US" sz="1800" b="0" i="0" u="none" strike="noStrike" cap="none" normalizeH="0" baseline="0" smtClean="0">
                          <a:ln>
                            <a:noFill/>
                          </a:ln>
                          <a:solidFill>
                            <a:srgbClr val="FF0066"/>
                          </a:solidFill>
                          <a:effectLst/>
                          <a:latin typeface="Arial" charset="0"/>
                          <a:ea typeface="楷体_GB2312" pitchFamily="49" charset="-122"/>
                        </a:rPr>
                        <a:t>，</a:t>
                      </a:r>
                      <a:r>
                        <a:rPr kumimoji="0" lang="en-US" altLang="zh-CN" sz="1800" b="0" i="0" u="none" strike="noStrike" cap="none" normalizeH="0" baseline="0" smtClean="0">
                          <a:ln>
                            <a:noFill/>
                          </a:ln>
                          <a:solidFill>
                            <a:srgbClr val="FF0066"/>
                          </a:solidFill>
                          <a:effectLst/>
                          <a:latin typeface="Arial" charset="0"/>
                          <a:ea typeface="楷体_GB2312" pitchFamily="49" charset="-122"/>
                        </a:rPr>
                        <a:t>%E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FF0066"/>
                          </a:solidFill>
                          <a:effectLst/>
                          <a:latin typeface="Arial" charset="0"/>
                          <a:ea typeface="楷体_GB2312" pitchFamily="49" charset="-122"/>
                        </a:rPr>
                        <a:t>以指数形式输出一个浮点型数据。</a:t>
                      </a:r>
                      <a:r>
                        <a:rPr kumimoji="0" lang="zh-CN" altLang="en-US" sz="1800" b="0" i="0" u="none" strike="noStrike" cap="none" normalizeH="0" baseline="0" smtClean="0">
                          <a:ln>
                            <a:noFill/>
                          </a:ln>
                          <a:solidFill>
                            <a:schemeClr val="tx1"/>
                          </a:solidFill>
                          <a:effectLst/>
                          <a:latin typeface="Arial" charset="0"/>
                          <a:ea typeface="楷体_GB2312" pitchFamily="49" charset="-122"/>
                        </a:rPr>
                        <a:t>例如：</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float  f = 1234.8998;</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printf ("%e", f);   //</a:t>
                      </a:r>
                      <a:r>
                        <a:rPr kumimoji="0" lang="zh-CN" altLang="en-US" sz="1800" b="0" i="0" u="none" strike="noStrike" cap="none" normalizeH="0" baseline="0" smtClean="0">
                          <a:ln>
                            <a:noFill/>
                          </a:ln>
                          <a:solidFill>
                            <a:schemeClr val="tx1"/>
                          </a:solidFill>
                          <a:effectLst/>
                          <a:latin typeface="Arial" charset="0"/>
                          <a:ea typeface="楷体_GB2312" pitchFamily="49" charset="-122"/>
                        </a:rPr>
                        <a:t>输出</a:t>
                      </a:r>
                      <a:r>
                        <a:rPr kumimoji="0" lang="en-US" altLang="zh-CN" sz="1800" b="0" i="0" u="none" strike="noStrike" cap="none" normalizeH="0" baseline="0" smtClean="0">
                          <a:ln>
                            <a:noFill/>
                          </a:ln>
                          <a:solidFill>
                            <a:schemeClr val="tx1"/>
                          </a:solidFill>
                          <a:effectLst/>
                          <a:latin typeface="Arial" charset="0"/>
                          <a:ea typeface="楷体_GB2312" pitchFamily="49" charset="-122"/>
                        </a:rPr>
                        <a:t>1.234900e+003</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printf ("%E", f);   //</a:t>
                      </a:r>
                      <a:r>
                        <a:rPr kumimoji="0" lang="zh-CN" altLang="en-US" sz="1800" b="0" i="0" u="none" strike="noStrike" cap="none" normalizeH="0" baseline="0" smtClean="0">
                          <a:ln>
                            <a:noFill/>
                          </a:ln>
                          <a:solidFill>
                            <a:schemeClr val="tx1"/>
                          </a:solidFill>
                          <a:effectLst/>
                          <a:latin typeface="Arial" charset="0"/>
                          <a:ea typeface="楷体_GB2312" pitchFamily="49" charset="-122"/>
                        </a:rPr>
                        <a:t>输出</a:t>
                      </a:r>
                      <a:r>
                        <a:rPr kumimoji="0" lang="en-US" altLang="zh-CN" sz="1800" b="0" i="0" u="none" strike="noStrike" cap="none" normalizeH="0" baseline="0" smtClean="0">
                          <a:ln>
                            <a:noFill/>
                          </a:ln>
                          <a:solidFill>
                            <a:schemeClr val="tx1"/>
                          </a:solidFill>
                          <a:effectLst/>
                          <a:latin typeface="Arial" charset="0"/>
                          <a:ea typeface="楷体_GB2312" pitchFamily="49" charset="-122"/>
                        </a:rPr>
                        <a:t>1.234900E+003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rPr>
                        <a:t>浮点型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363">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rPr>
                        <a:t>%g</a:t>
                      </a:r>
                      <a:r>
                        <a:rPr kumimoji="0" lang="zh-CN" altLang="en-US" sz="1800" b="0" i="0" u="none" strike="noStrike" cap="none" normalizeH="0" baseline="0" smtClean="0">
                          <a:ln>
                            <a:noFill/>
                          </a:ln>
                          <a:solidFill>
                            <a:srgbClr val="FF0066"/>
                          </a:solidFill>
                          <a:effectLst/>
                          <a:latin typeface="Arial" charset="0"/>
                          <a:ea typeface="楷体_GB2312" pitchFamily="49" charset="-122"/>
                        </a:rPr>
                        <a:t>，</a:t>
                      </a:r>
                      <a:r>
                        <a:rPr kumimoji="0" lang="en-US" altLang="zh-CN" sz="1800" b="0" i="0" u="none" strike="noStrike" cap="none" normalizeH="0" baseline="0" smtClean="0">
                          <a:ln>
                            <a:noFill/>
                          </a:ln>
                          <a:solidFill>
                            <a:srgbClr val="FF0066"/>
                          </a:solidFill>
                          <a:effectLst/>
                          <a:latin typeface="Arial" charset="0"/>
                          <a:ea typeface="楷体_GB2312" pitchFamily="49" charset="-122"/>
                        </a:rPr>
                        <a:t>%G</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FF0066"/>
                          </a:solidFill>
                          <a:effectLst/>
                          <a:latin typeface="Arial" charset="0"/>
                          <a:ea typeface="楷体_GB2312" pitchFamily="49" charset="-122"/>
                        </a:rPr>
                        <a:t>按照</a:t>
                      </a:r>
                      <a:r>
                        <a:rPr kumimoji="0" lang="en-US" altLang="zh-CN" sz="1800" b="0" i="0" u="none" strike="noStrike" cap="none" normalizeH="0" baseline="0" smtClean="0">
                          <a:ln>
                            <a:noFill/>
                          </a:ln>
                          <a:solidFill>
                            <a:srgbClr val="FF0066"/>
                          </a:solidFill>
                          <a:effectLst/>
                          <a:latin typeface="Arial" charset="0"/>
                          <a:ea typeface="楷体_GB2312" pitchFamily="49" charset="-122"/>
                        </a:rPr>
                        <a:t>%f</a:t>
                      </a:r>
                      <a:r>
                        <a:rPr kumimoji="0" lang="zh-CN" altLang="en-US" sz="1800" b="0" i="0" u="none" strike="noStrike" cap="none" normalizeH="0" baseline="0" smtClean="0">
                          <a:ln>
                            <a:noFill/>
                          </a:ln>
                          <a:solidFill>
                            <a:srgbClr val="FF0066"/>
                          </a:solidFill>
                          <a:effectLst/>
                          <a:latin typeface="Arial" charset="0"/>
                          <a:ea typeface="楷体_GB2312" pitchFamily="49" charset="-122"/>
                        </a:rPr>
                        <a:t>或</a:t>
                      </a:r>
                      <a:r>
                        <a:rPr kumimoji="0" lang="en-US" altLang="zh-CN" sz="1800" b="0" i="0" u="none" strike="noStrike" cap="none" normalizeH="0" baseline="0" smtClean="0">
                          <a:ln>
                            <a:noFill/>
                          </a:ln>
                          <a:solidFill>
                            <a:srgbClr val="FF0066"/>
                          </a:solidFill>
                          <a:effectLst/>
                          <a:latin typeface="Arial" charset="0"/>
                          <a:ea typeface="楷体_GB2312" pitchFamily="49" charset="-122"/>
                        </a:rPr>
                        <a:t>%e</a:t>
                      </a:r>
                      <a:r>
                        <a:rPr kumimoji="0" lang="zh-CN" altLang="en-US" sz="1800" b="0" i="0" u="none" strike="noStrike" cap="none" normalizeH="0" baseline="0" smtClean="0">
                          <a:ln>
                            <a:noFill/>
                          </a:ln>
                          <a:solidFill>
                            <a:srgbClr val="FF0066"/>
                          </a:solidFill>
                          <a:effectLst/>
                          <a:latin typeface="Arial" charset="0"/>
                          <a:ea typeface="楷体_GB2312" pitchFamily="49" charset="-122"/>
                        </a:rPr>
                        <a:t>中输出宽度比较短的一种格式输出。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rPr>
                        <a:t>浮点型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54113">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rPr>
                        <a:t>%p</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FF0066"/>
                          </a:solidFill>
                          <a:effectLst/>
                          <a:latin typeface="Arial" charset="0"/>
                          <a:ea typeface="楷体_GB2312" pitchFamily="49" charset="-122"/>
                        </a:rPr>
                        <a:t>以主机的格式显示指针，即变量的地址。</a:t>
                      </a:r>
                      <a:r>
                        <a:rPr kumimoji="0" lang="zh-CN" altLang="en-US" sz="1800" b="0" i="0" u="none" strike="noStrike" cap="none" normalizeH="0" baseline="0" smtClean="0">
                          <a:ln>
                            <a:noFill/>
                          </a:ln>
                          <a:solidFill>
                            <a:schemeClr val="tx1"/>
                          </a:solidFill>
                          <a:effectLst/>
                          <a:latin typeface="Arial" charset="0"/>
                          <a:ea typeface="楷体_GB2312" pitchFamily="49" charset="-122"/>
                        </a:rPr>
                        <a:t>例如：</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int  a = 2;</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zh-CN" sz="1800" b="0" i="0" u="none" strike="noStrike" cap="none" normalizeH="0" baseline="0" smtClean="0">
                          <a:ln>
                            <a:noFill/>
                          </a:ln>
                          <a:solidFill>
                            <a:schemeClr val="tx1"/>
                          </a:solidFill>
                          <a:effectLst/>
                          <a:latin typeface="Arial" charset="0"/>
                          <a:ea typeface="楷体_GB2312" pitchFamily="49" charset="-122"/>
                        </a:rPr>
                        <a:t>printf (“%p”, &amp;a);   //BC</a:t>
                      </a:r>
                      <a:r>
                        <a:rPr kumimoji="0" lang="zh-CN" altLang="en-US" sz="1800" b="0" i="0" u="none" strike="noStrike" cap="none" normalizeH="0" baseline="0" smtClean="0">
                          <a:ln>
                            <a:noFill/>
                          </a:ln>
                          <a:solidFill>
                            <a:schemeClr val="tx1"/>
                          </a:solidFill>
                          <a:effectLst/>
                          <a:latin typeface="Arial" charset="0"/>
                          <a:ea typeface="楷体_GB2312" pitchFamily="49" charset="-122"/>
                        </a:rPr>
                        <a:t>下输出</a:t>
                      </a:r>
                      <a:r>
                        <a:rPr kumimoji="0" lang="en-US" altLang="zh-CN" sz="1800" b="0" i="0" u="none" strike="noStrike" cap="none" normalizeH="0" baseline="0" smtClean="0">
                          <a:ln>
                            <a:noFill/>
                          </a:ln>
                          <a:solidFill>
                            <a:schemeClr val="tx1"/>
                          </a:solidFill>
                          <a:effectLst/>
                          <a:latin typeface="Arial" charset="0"/>
                          <a:ea typeface="楷体_GB2312" pitchFamily="49" charset="-122"/>
                        </a:rPr>
                        <a:t>FFD8</a:t>
                      </a:r>
                      <a:r>
                        <a:rPr kumimoji="0" lang="zh-CN" altLang="en-US" sz="1800" b="0" i="0" u="none" strike="noStrike" cap="none" normalizeH="0" baseline="0" smtClean="0">
                          <a:ln>
                            <a:noFill/>
                          </a:ln>
                          <a:solidFill>
                            <a:schemeClr val="tx1"/>
                          </a:solidFill>
                          <a:effectLst/>
                          <a:latin typeface="Arial" charset="0"/>
                          <a:ea typeface="楷体_GB2312" pitchFamily="49" charset="-122"/>
                        </a:rPr>
                        <a:t>，</a:t>
                      </a:r>
                    </a:p>
                    <a:p>
                      <a:pPr marL="0" marR="0" lvl="0" indent="0" algn="l" defTabSz="914400" rtl="0" eaLnBrk="0" fontAlgn="base" latinLnBrk="0" hangingPunct="0">
                        <a:lnSpc>
                          <a:spcPct val="100000"/>
                        </a:lnSpc>
                        <a:spcBef>
                          <a:spcPct val="0"/>
                        </a:spcBef>
                        <a:spcAft>
                          <a:spcPct val="0"/>
                        </a:spcAft>
                        <a:buClrTx/>
                        <a:buSzPct val="75000"/>
                        <a:buFontTx/>
                        <a:buNone/>
                        <a:tabLst/>
                      </a:pPr>
                      <a:r>
                        <a:rPr kumimoji="0" lang="zh-CN" altLang="en-US" sz="1800" b="0" i="0" u="none" strike="noStrike" cap="none" normalizeH="0" baseline="0" smtClean="0">
                          <a:ln>
                            <a:noFill/>
                          </a:ln>
                          <a:solidFill>
                            <a:schemeClr val="tx1"/>
                          </a:solidFill>
                          <a:effectLst/>
                          <a:latin typeface="Arial" charset="0"/>
                          <a:ea typeface="楷体_GB2312" pitchFamily="49" charset="-122"/>
                        </a:rPr>
                        <a:t>                                      </a:t>
                      </a:r>
                      <a:r>
                        <a:rPr kumimoji="0" lang="en-US" altLang="zh-CN" sz="1800" b="0" i="0" u="none" strike="noStrike" cap="none" normalizeH="0" baseline="0" smtClean="0">
                          <a:ln>
                            <a:noFill/>
                          </a:ln>
                          <a:solidFill>
                            <a:schemeClr val="tx1"/>
                          </a:solidFill>
                          <a:effectLst/>
                          <a:latin typeface="Arial" charset="0"/>
                          <a:ea typeface="楷体_GB2312" pitchFamily="49" charset="-122"/>
                        </a:rPr>
                        <a:t>VC</a:t>
                      </a:r>
                      <a:r>
                        <a:rPr kumimoji="0" lang="zh-CN" altLang="en-US" sz="1800" b="0" i="0" u="none" strike="noStrike" cap="none" normalizeH="0" baseline="0" smtClean="0">
                          <a:ln>
                            <a:noFill/>
                          </a:ln>
                          <a:solidFill>
                            <a:schemeClr val="tx1"/>
                          </a:solidFill>
                          <a:effectLst/>
                          <a:latin typeface="Arial" charset="0"/>
                          <a:ea typeface="楷体_GB2312" pitchFamily="49" charset="-122"/>
                        </a:rPr>
                        <a:t>下 </a:t>
                      </a:r>
                      <a:r>
                        <a:rPr kumimoji="0" lang="en-US" altLang="zh-CN" sz="1800" b="0" i="0" u="none" strike="noStrike" cap="none" normalizeH="0" baseline="0" smtClean="0">
                          <a:ln>
                            <a:noFill/>
                          </a:ln>
                          <a:solidFill>
                            <a:schemeClr val="tx1"/>
                          </a:solidFill>
                          <a:effectLst/>
                          <a:latin typeface="Arial" charset="0"/>
                          <a:ea typeface="楷体_GB2312" pitchFamily="49" charset="-122"/>
                        </a:rPr>
                        <a:t>0012FF7C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rPr>
                        <a:t>指针类型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06290120"/>
      </p:ext>
    </p:extLst>
  </p:cSld>
  <p:clrMapOvr>
    <a:masterClrMapping/>
  </p:clrMapOvr>
  <p:transition>
    <p:cover/>
    <p:sndAc>
      <p:stSnd>
        <p:snd r:embed="rId3" name="CAMERA.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Arial" panose="020B0604020202020204" pitchFamily="34" charset="0"/>
                <a:cs typeface="+mn-ea"/>
                <a:sym typeface="Arial" panose="020B0604020202020204" pitchFamily="34" charset="0"/>
              </a:rPr>
              <a:t>引例：</a:t>
            </a:r>
            <a:endParaRPr lang="zh-CN" altLang="en-US" dirty="0">
              <a:latin typeface="Arial" panose="020B0604020202020204" pitchFamily="34" charset="0"/>
              <a:cs typeface="+mn-ea"/>
              <a:sym typeface="Arial" panose="020B0604020202020204" pitchFamily="34" charset="0"/>
            </a:endParaRPr>
          </a:p>
        </p:txBody>
      </p:sp>
      <p:pic>
        <p:nvPicPr>
          <p:cNvPr id="51200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7218" b="26191"/>
          <a:stretch/>
        </p:blipFill>
        <p:spPr bwMode="auto">
          <a:xfrm>
            <a:off x="1215203" y="1646802"/>
            <a:ext cx="4536504" cy="2538282"/>
          </a:xfrm>
          <a:prstGeom prst="rect">
            <a:avLst/>
          </a:prstGeom>
          <a:ln>
            <a:noFill/>
          </a:ln>
          <a:effectLst>
            <a:softEdge rad="112500"/>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26853" y="4464479"/>
            <a:ext cx="3510390" cy="1200329"/>
          </a:xfrm>
          <a:prstGeom prst="rect">
            <a:avLst/>
          </a:prstGeom>
          <a:noFill/>
        </p:spPr>
        <p:txBody>
          <a:bodyPr wrap="square" rtlCol="0">
            <a:spAutoFit/>
          </a:bodyPr>
          <a:lstStyle/>
          <a:p>
            <a:pPr algn="l" defTabSz="685800"/>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以餐厅用品使用过程为例：</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、放置各种不同的物品</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、取名（如几号餐桌等）</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3</a:t>
            </a:r>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、应用</a:t>
            </a:r>
          </a:p>
        </p:txBody>
      </p:sp>
      <p:pic>
        <p:nvPicPr>
          <p:cNvPr id="3" name="图片 2"/>
          <p:cNvPicPr>
            <a:picLocks noChangeAspect="1"/>
          </p:cNvPicPr>
          <p:nvPr/>
        </p:nvPicPr>
        <p:blipFill>
          <a:blip r:embed="rId5"/>
          <a:stretch>
            <a:fillRect/>
          </a:stretch>
        </p:blipFill>
        <p:spPr>
          <a:xfrm>
            <a:off x="3534751" y="3699030"/>
            <a:ext cx="4007579" cy="2222089"/>
          </a:xfrm>
          <a:prstGeom prst="rect">
            <a:avLst/>
          </a:prstGeom>
          <a:ln>
            <a:noFill/>
          </a:ln>
          <a:effectLst>
            <a:softEdge rad="112500"/>
          </a:effectLst>
        </p:spPr>
      </p:pic>
      <p:sp>
        <p:nvSpPr>
          <p:cNvPr id="6" name="TextBox 3"/>
          <p:cNvSpPr txBox="1"/>
          <p:nvPr/>
        </p:nvSpPr>
        <p:spPr>
          <a:xfrm>
            <a:off x="5976156" y="1830378"/>
            <a:ext cx="2970330" cy="1477328"/>
          </a:xfrm>
          <a:prstGeom prst="rect">
            <a:avLst/>
          </a:prstGeom>
          <a:noFill/>
        </p:spPr>
        <p:txBody>
          <a:bodyPr wrap="square" rtlCol="0">
            <a:spAutoFit/>
          </a:bodyPr>
          <a:lstStyle/>
          <a:p>
            <a:pPr algn="l" defTabSz="685800"/>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总服务过程</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、摆放桌椅、准备好用品</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、客人坐到位置上</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3</a:t>
            </a:r>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、为客人服务</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4</a:t>
            </a:r>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、客人离开</a:t>
            </a: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012" y="4887162"/>
            <a:ext cx="571429" cy="850000"/>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5976" y="5001462"/>
            <a:ext cx="571429" cy="850000"/>
          </a:xfrm>
          <a:prstGeom prst="rect">
            <a:avLst/>
          </a:prstGeom>
        </p:spPr>
      </p:pic>
      <p:sp>
        <p:nvSpPr>
          <p:cNvPr id="10" name="矩形标注 9"/>
          <p:cNvSpPr/>
          <p:nvPr/>
        </p:nvSpPr>
        <p:spPr>
          <a:xfrm>
            <a:off x="6300192" y="4036350"/>
            <a:ext cx="486054" cy="297468"/>
          </a:xfrm>
          <a:prstGeom prst="wedgeRectCallout">
            <a:avLst>
              <a:gd name="adj1" fmla="val -45075"/>
              <a:gd name="adj2" fmla="val 141650"/>
            </a:avLst>
          </a:prstGeom>
          <a:solidFill>
            <a:srgbClr val="FFCC99"/>
          </a:solidFill>
          <a:ln w="9525">
            <a:solidFill>
              <a:schemeClr val="tx1"/>
            </a:solidFill>
            <a:miter lim="800000"/>
            <a:headEnd/>
            <a:tailEnd/>
          </a:ln>
          <a:effectLst>
            <a:outerShdw dist="107763" dir="2700000" algn="ctr" rotWithShape="0">
              <a:schemeClr val="bg2">
                <a:alpha val="50000"/>
              </a:schemeClr>
            </a:outerShdw>
          </a:effectLst>
        </p:spPr>
        <p:txBody>
          <a:bodyPr/>
          <a:lstStyle/>
          <a:p>
            <a:pPr defTabSz="685800"/>
            <a:r>
              <a:rPr kumimoji="1" lang="en-US" altLang="zh-CN" sz="1400" dirty="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1</a:t>
            </a:r>
            <a:r>
              <a:rPr kumimoji="1" lang="zh-CN" altLang="en-US" sz="1400" dirty="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号</a:t>
            </a:r>
          </a:p>
        </p:txBody>
      </p:sp>
      <p:sp>
        <p:nvSpPr>
          <p:cNvPr id="12" name="矩形标注 11"/>
          <p:cNvSpPr/>
          <p:nvPr/>
        </p:nvSpPr>
        <p:spPr>
          <a:xfrm>
            <a:off x="5892438" y="4215713"/>
            <a:ext cx="486054" cy="297468"/>
          </a:xfrm>
          <a:prstGeom prst="wedgeRectCallout">
            <a:avLst>
              <a:gd name="adj1" fmla="val -45075"/>
              <a:gd name="adj2" fmla="val 141650"/>
            </a:avLst>
          </a:prstGeom>
          <a:solidFill>
            <a:srgbClr val="FFCC99"/>
          </a:solidFill>
          <a:ln w="9525">
            <a:solidFill>
              <a:schemeClr val="tx1"/>
            </a:solidFill>
            <a:miter lim="800000"/>
            <a:headEnd/>
            <a:tailEnd/>
          </a:ln>
          <a:effectLst>
            <a:outerShdw dist="107763" dir="2700000" algn="ctr" rotWithShape="0">
              <a:schemeClr val="bg2">
                <a:alpha val="50000"/>
              </a:schemeClr>
            </a:outerShdw>
          </a:effectLst>
        </p:spPr>
        <p:txBody>
          <a:bodyPr/>
          <a:lstStyle/>
          <a:p>
            <a:pPr defTabSz="685800"/>
            <a:r>
              <a:rPr kumimoji="1" lang="en-US" altLang="zh-CN" sz="1400" dirty="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2</a:t>
            </a:r>
            <a:r>
              <a:rPr kumimoji="1" lang="zh-CN" altLang="en-US" sz="1400" dirty="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号</a:t>
            </a:r>
          </a:p>
        </p:txBody>
      </p:sp>
      <p:sp>
        <p:nvSpPr>
          <p:cNvPr id="13" name="矩形标注 12"/>
          <p:cNvSpPr/>
          <p:nvPr/>
        </p:nvSpPr>
        <p:spPr>
          <a:xfrm>
            <a:off x="5508680" y="4409759"/>
            <a:ext cx="486054" cy="297468"/>
          </a:xfrm>
          <a:prstGeom prst="wedgeRectCallout">
            <a:avLst>
              <a:gd name="adj1" fmla="val -45075"/>
              <a:gd name="adj2" fmla="val 141650"/>
            </a:avLst>
          </a:prstGeom>
          <a:solidFill>
            <a:srgbClr val="FFCC99"/>
          </a:solidFill>
          <a:ln w="9525">
            <a:solidFill>
              <a:schemeClr val="tx1"/>
            </a:solidFill>
            <a:miter lim="800000"/>
            <a:headEnd/>
            <a:tailEnd/>
          </a:ln>
          <a:effectLst>
            <a:outerShdw dist="107763" dir="2700000" algn="ctr" rotWithShape="0">
              <a:schemeClr val="bg2">
                <a:alpha val="50000"/>
              </a:schemeClr>
            </a:outerShdw>
          </a:effectLst>
        </p:spPr>
        <p:txBody>
          <a:bodyPr/>
          <a:lstStyle/>
          <a:p>
            <a:pPr defTabSz="685800"/>
            <a:r>
              <a:rPr kumimoji="1" lang="en-US" altLang="zh-CN" sz="1400" dirty="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3</a:t>
            </a:r>
            <a:r>
              <a:rPr kumimoji="1" lang="zh-CN" altLang="en-US" sz="1400" dirty="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号</a:t>
            </a:r>
          </a:p>
        </p:txBody>
      </p:sp>
      <p:sp>
        <p:nvSpPr>
          <p:cNvPr id="14" name="矩形标注 13"/>
          <p:cNvSpPr/>
          <p:nvPr/>
        </p:nvSpPr>
        <p:spPr>
          <a:xfrm>
            <a:off x="5214505" y="4316352"/>
            <a:ext cx="486054" cy="297468"/>
          </a:xfrm>
          <a:prstGeom prst="wedgeRectCallout">
            <a:avLst>
              <a:gd name="adj1" fmla="val -45075"/>
              <a:gd name="adj2" fmla="val 141650"/>
            </a:avLst>
          </a:prstGeom>
          <a:solidFill>
            <a:srgbClr val="33CCCC"/>
          </a:solidFill>
          <a:ln w="9525">
            <a:solidFill>
              <a:schemeClr val="tx1"/>
            </a:solidFill>
            <a:miter lim="800000"/>
            <a:headEnd/>
            <a:tailEnd/>
          </a:ln>
          <a:effectLst>
            <a:outerShdw dist="107763" dir="2700000" algn="ctr" rotWithShape="0">
              <a:schemeClr val="bg2">
                <a:alpha val="50000"/>
              </a:schemeClr>
            </a:outerShdw>
          </a:effectLst>
        </p:spPr>
        <p:txBody>
          <a:bodyPr/>
          <a:lstStyle/>
          <a:p>
            <a:pPr defTabSz="685800"/>
            <a:r>
              <a:rPr kumimoji="1" lang="en-US" altLang="zh-CN" sz="1400" dirty="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1</a:t>
            </a:r>
            <a:r>
              <a:rPr kumimoji="1" lang="zh-CN" altLang="en-US" sz="1400" dirty="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号</a:t>
            </a:r>
          </a:p>
        </p:txBody>
      </p:sp>
      <p:sp>
        <p:nvSpPr>
          <p:cNvPr id="15" name="矩形标注 14"/>
          <p:cNvSpPr/>
          <p:nvPr/>
        </p:nvSpPr>
        <p:spPr>
          <a:xfrm>
            <a:off x="4827277" y="4520037"/>
            <a:ext cx="486054" cy="297468"/>
          </a:xfrm>
          <a:prstGeom prst="wedgeRectCallout">
            <a:avLst>
              <a:gd name="adj1" fmla="val -45075"/>
              <a:gd name="adj2" fmla="val 141650"/>
            </a:avLst>
          </a:prstGeom>
          <a:solidFill>
            <a:srgbClr val="33CCCC"/>
          </a:solidFill>
          <a:ln w="9525">
            <a:solidFill>
              <a:schemeClr val="tx1"/>
            </a:solidFill>
            <a:miter lim="800000"/>
            <a:headEnd/>
            <a:tailEnd/>
          </a:ln>
          <a:effectLst>
            <a:outerShdw dist="107763" dir="2700000" algn="ctr" rotWithShape="0">
              <a:schemeClr val="bg2">
                <a:alpha val="50000"/>
              </a:schemeClr>
            </a:outerShdw>
          </a:effectLst>
        </p:spPr>
        <p:txBody>
          <a:bodyPr/>
          <a:lstStyle/>
          <a:p>
            <a:pPr defTabSz="685800"/>
            <a:r>
              <a:rPr kumimoji="1" lang="en-US" altLang="zh-CN" sz="1400" dirty="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2</a:t>
            </a:r>
            <a:r>
              <a:rPr kumimoji="1" lang="zh-CN" altLang="en-US" sz="1400" dirty="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号</a:t>
            </a:r>
          </a:p>
        </p:txBody>
      </p:sp>
      <p:sp>
        <p:nvSpPr>
          <p:cNvPr id="16" name="矩形标注 15"/>
          <p:cNvSpPr/>
          <p:nvPr/>
        </p:nvSpPr>
        <p:spPr>
          <a:xfrm>
            <a:off x="4434005" y="4698155"/>
            <a:ext cx="486054" cy="297468"/>
          </a:xfrm>
          <a:prstGeom prst="wedgeRectCallout">
            <a:avLst>
              <a:gd name="adj1" fmla="val -45075"/>
              <a:gd name="adj2" fmla="val 141650"/>
            </a:avLst>
          </a:prstGeom>
          <a:solidFill>
            <a:srgbClr val="33CCCC"/>
          </a:solidFill>
          <a:ln w="9525">
            <a:solidFill>
              <a:schemeClr val="tx1"/>
            </a:solidFill>
            <a:miter lim="800000"/>
            <a:headEnd/>
            <a:tailEnd/>
          </a:ln>
          <a:effectLst>
            <a:outerShdw dist="107763" dir="2700000" algn="ctr" rotWithShape="0">
              <a:schemeClr val="bg2">
                <a:alpha val="50000"/>
              </a:schemeClr>
            </a:outerShdw>
          </a:effectLst>
        </p:spPr>
        <p:txBody>
          <a:bodyPr/>
          <a:lstStyle/>
          <a:p>
            <a:pPr defTabSz="685800"/>
            <a:r>
              <a:rPr kumimoji="1" lang="en-US" altLang="zh-CN" sz="1400" dirty="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3</a:t>
            </a:r>
            <a:r>
              <a:rPr kumimoji="1" lang="zh-CN" altLang="en-US" sz="1400" dirty="0">
                <a:solidFill>
                  <a:srgbClr val="000000"/>
                </a:solidFill>
                <a:effectLst>
                  <a:outerShdw blurRad="38100" dist="38100" dir="2700000" algn="tl">
                    <a:srgbClr val="FFFFFF"/>
                  </a:outerShdw>
                </a:effectLst>
                <a:latin typeface="Arial" panose="020B0604020202020204" pitchFamily="34" charset="0"/>
                <a:ea typeface="微软雅黑" panose="020B0503020204020204" pitchFamily="34" charset="-122"/>
                <a:cs typeface="+mn-ea"/>
                <a:sym typeface="Arial" panose="020B0604020202020204" pitchFamily="34" charset="0"/>
              </a:rPr>
              <a:t>号</a:t>
            </a:r>
          </a:p>
        </p:txBody>
      </p:sp>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81342" y="5148663"/>
            <a:ext cx="403591" cy="283140"/>
          </a:xfrm>
          <a:prstGeom prst="rect">
            <a:avLst/>
          </a:prstGeom>
        </p:spPr>
      </p:pic>
      <p:sp>
        <p:nvSpPr>
          <p:cNvPr id="18" name="Text Box 5"/>
          <p:cNvSpPr txBox="1">
            <a:spLocks noChangeArrowheads="1"/>
          </p:cNvSpPr>
          <p:nvPr/>
        </p:nvSpPr>
        <p:spPr bwMode="auto">
          <a:xfrm>
            <a:off x="1439495" y="2677869"/>
            <a:ext cx="4424437" cy="1464469"/>
          </a:xfrm>
          <a:prstGeom prst="rect">
            <a:avLst/>
          </a:prstGeom>
          <a:gradFill rotWithShape="1">
            <a:gsLst>
              <a:gs pos="0">
                <a:srgbClr val="FFFF99"/>
              </a:gs>
              <a:gs pos="100000">
                <a:srgbClr val="FFFF99">
                  <a:gamma/>
                  <a:shade val="78824"/>
                  <a:invGamma/>
                </a:srgbClr>
              </a:gs>
            </a:gsLst>
            <a:lin ang="5400000" scaled="1"/>
          </a:gradFill>
          <a:ln w="38100">
            <a:solidFill>
              <a:srgbClr val="006600"/>
            </a:solidFill>
            <a:miter lim="800000"/>
            <a:headEnd/>
            <a:tailEnd/>
          </a:ln>
          <a:effectLst>
            <a:outerShdw dist="107763" dir="2700000" algn="ctr" rotWithShape="0">
              <a:srgbClr val="FFCC99">
                <a:alpha val="50000"/>
              </a:srgbClr>
            </a:outerShdw>
          </a:effectLst>
        </p:spPr>
        <p:txBody>
          <a:bodyPr lIns="67500" tIns="35100" rIns="67500" bIns="35100"/>
          <a:lstStyle/>
          <a:p>
            <a:pPr defTabSz="685800"/>
            <a:r>
              <a:rPr kumimoji="1" lang="zh-CN" altLang="en-US" sz="2100" dirty="0">
                <a:solidFill>
                  <a:srgbClr val="FF3300"/>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注意：</a:t>
            </a:r>
          </a:p>
          <a:p>
            <a:pPr algn="l" defTabSz="685800">
              <a:buFont typeface="Wingdings" pitchFamily="2" charset="2"/>
              <a:buChar char="Ø"/>
            </a:pPr>
            <a:r>
              <a:rPr kumimoji="1" lang="zh-CN" altLang="en-US" sz="2100" dirty="0">
                <a:solidFill>
                  <a:srgbClr val="FF3300"/>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物品是分类的，不同类的物品</a:t>
            </a:r>
            <a:r>
              <a:rPr kumimoji="1" lang="zh-CN" altLang="en-US" sz="2100" dirty="0" smtClean="0">
                <a:solidFill>
                  <a:srgbClr val="FF3300"/>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具有不同</a:t>
            </a:r>
            <a:r>
              <a:rPr kumimoji="1" lang="zh-CN" altLang="en-US" sz="2100" dirty="0">
                <a:solidFill>
                  <a:srgbClr val="FF3300"/>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rPr>
              <a:t>的性质，能进行不同的操作</a:t>
            </a:r>
            <a:endParaRPr kumimoji="1" lang="en-US" altLang="zh-CN" sz="2100" dirty="0">
              <a:solidFill>
                <a:srgbClr val="FF3300"/>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7221894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12002"/>
                                        </p:tgtEl>
                                        <p:attrNameLst>
                                          <p:attrName>style.visibility</p:attrName>
                                        </p:attrNameLst>
                                      </p:cBhvr>
                                      <p:to>
                                        <p:strVal val="visible"/>
                                      </p:to>
                                    </p:set>
                                    <p:animEffect transition="in" filter="circle(out)">
                                      <p:cBhvr>
                                        <p:cTn id="7" dur="2000"/>
                                        <p:tgtEl>
                                          <p:spTgt spid="5120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out)">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500"/>
                                        <p:tgtEl>
                                          <p:spTgt spid="16"/>
                                        </p:tgtEl>
                                      </p:cBhvr>
                                    </p:animEffect>
                                  </p:childTnLst>
                                </p:cTn>
                              </p:par>
                            </p:childTnLst>
                          </p:cTn>
                        </p:par>
                      </p:childTnLst>
                    </p:cTn>
                  </p:par>
                  <p:par>
                    <p:cTn id="82" fill="hold">
                      <p:stCondLst>
                        <p:cond delay="indefinite"/>
                      </p:stCondLst>
                      <p:childTnLst>
                        <p:par>
                          <p:cTn id="83" fill="hold">
                            <p:stCondLst>
                              <p:cond delay="0"/>
                            </p:stCondLst>
                            <p:childTnLst>
                              <p:par>
                                <p:cTn id="84" presetID="47" presetClass="entr" presetSubtype="0" fill="hold" nodeType="click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1000"/>
                                        <p:tgtEl>
                                          <p:spTgt spid="11"/>
                                        </p:tgtEl>
                                      </p:cBhvr>
                                    </p:animEffect>
                                    <p:anim calcmode="lin" valueType="num">
                                      <p:cBhvr>
                                        <p:cTn id="87" dur="1000" fill="hold"/>
                                        <p:tgtEl>
                                          <p:spTgt spid="11"/>
                                        </p:tgtEl>
                                        <p:attrNameLst>
                                          <p:attrName>ppt_x</p:attrName>
                                        </p:attrNameLst>
                                      </p:cBhvr>
                                      <p:tavLst>
                                        <p:tav tm="0">
                                          <p:val>
                                            <p:strVal val="#ppt_x"/>
                                          </p:val>
                                        </p:tav>
                                        <p:tav tm="100000">
                                          <p:val>
                                            <p:strVal val="#ppt_x"/>
                                          </p:val>
                                        </p:tav>
                                      </p:tavLst>
                                    </p:anim>
                                    <p:anim calcmode="lin" valueType="num">
                                      <p:cBhvr>
                                        <p:cTn id="8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56" presetClass="path" presetSubtype="0" accel="50000" decel="50000" fill="hold" nodeType="clickEffect">
                                  <p:stCondLst>
                                    <p:cond delay="0"/>
                                  </p:stCondLst>
                                  <p:childTnLst>
                                    <p:animMotion origin="layout" path="M -1.875E-6 4.44444E-6 L 0.10886 -0.05718 " pathEditMode="relative" rAng="0" ptsTypes="AA">
                                      <p:cBhvr>
                                        <p:cTn id="92" dur="2000" fill="hold"/>
                                        <p:tgtEl>
                                          <p:spTgt spid="11"/>
                                        </p:tgtEl>
                                        <p:attrNameLst>
                                          <p:attrName>ppt_x</p:attrName>
                                          <p:attrName>ppt_y</p:attrName>
                                        </p:attrNameLst>
                                      </p:cBhvr>
                                      <p:rCtr x="5443" y="-2870"/>
                                    </p:animMotion>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0" end="0"/>
                                            </p:txEl>
                                          </p:spTgt>
                                        </p:tgtEl>
                                        <p:attrNameLst>
                                          <p:attrName>style.visibility</p:attrName>
                                        </p:attrNameLst>
                                      </p:cBhvr>
                                      <p:to>
                                        <p:strVal val="visible"/>
                                      </p:to>
                                    </p:set>
                                    <p:animEffect transition="in" filter="fade">
                                      <p:cBhvr>
                                        <p:cTn id="97" dur="500"/>
                                        <p:tgtEl>
                                          <p:spTgt spid="4">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1" end="1"/>
                                            </p:txEl>
                                          </p:spTgt>
                                        </p:tgtEl>
                                        <p:attrNameLst>
                                          <p:attrName>style.visibility</p:attrName>
                                        </p:attrNameLst>
                                      </p:cBhvr>
                                      <p:to>
                                        <p:strVal val="visible"/>
                                      </p:to>
                                    </p:set>
                                    <p:animEffect transition="in" filter="fade">
                                      <p:cBhvr>
                                        <p:cTn id="102" dur="500"/>
                                        <p:tgtEl>
                                          <p:spTgt spid="4">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2" end="2"/>
                                            </p:txEl>
                                          </p:spTgt>
                                        </p:tgtEl>
                                        <p:attrNameLst>
                                          <p:attrName>style.visibility</p:attrName>
                                        </p:attrNameLst>
                                      </p:cBhvr>
                                      <p:to>
                                        <p:strVal val="visible"/>
                                      </p:to>
                                    </p:set>
                                    <p:animEffect transition="in" filter="fade">
                                      <p:cBhvr>
                                        <p:cTn id="107" dur="500"/>
                                        <p:tgtEl>
                                          <p:spTgt spid="4">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3" end="3"/>
                                            </p:txEl>
                                          </p:spTgt>
                                        </p:tgtEl>
                                        <p:attrNameLst>
                                          <p:attrName>style.visibility</p:attrName>
                                        </p:attrNameLst>
                                      </p:cBhvr>
                                      <p:to>
                                        <p:strVal val="visible"/>
                                      </p:to>
                                    </p:set>
                                    <p:animEffect transition="in" filter="fade">
                                      <p:cBhvr>
                                        <p:cTn id="112" dur="500"/>
                                        <p:tgtEl>
                                          <p:spTgt spid="4">
                                            <p:txEl>
                                              <p:pRg st="3" end="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18"/>
                                        </p:tgtEl>
                                        <p:attrNameLst>
                                          <p:attrName>style.visibility</p:attrName>
                                        </p:attrNameLst>
                                      </p:cBhvr>
                                      <p:to>
                                        <p:strVal val="visible"/>
                                      </p:to>
                                    </p:set>
                                    <p:animEffect transition="in" filter="box(out)">
                                      <p:cBhvr>
                                        <p:cTn id="1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build="p"/>
      <p:bldP spid="10" grpId="0" animBg="1"/>
      <p:bldP spid="12" grpId="0" animBg="1"/>
      <p:bldP spid="13" grpId="0" animBg="1"/>
      <p:bldP spid="14" grpId="0" animBg="1"/>
      <p:bldP spid="15" grpId="0" animBg="1"/>
      <p:bldP spid="16" grpId="0" animBg="1"/>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0098" name="Text Box 2"/>
          <p:cNvSpPr txBox="1">
            <a:spLocks noChangeArrowheads="1"/>
          </p:cNvSpPr>
          <p:nvPr/>
        </p:nvSpPr>
        <p:spPr bwMode="auto">
          <a:xfrm>
            <a:off x="684213" y="188913"/>
            <a:ext cx="74882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None/>
            </a:pPr>
            <a:r>
              <a:rPr kumimoji="1" lang="zh-CN" altLang="en-US" sz="3200">
                <a:solidFill>
                  <a:srgbClr val="FFFFFF"/>
                </a:solidFill>
                <a:effectLst>
                  <a:outerShdw blurRad="38100" dist="38100" dir="2700000" algn="tl">
                    <a:srgbClr val="C0C0C0"/>
                  </a:outerShdw>
                </a:effectLst>
                <a:latin typeface="隶书" pitchFamily="49" charset="-122"/>
                <a:ea typeface="隶书" pitchFamily="49" charset="-122"/>
              </a:rPr>
              <a:t>辅助格式控制符</a:t>
            </a:r>
            <a:r>
              <a:rPr kumimoji="1" lang="en-US" altLang="zh-CN" sz="3200">
                <a:solidFill>
                  <a:srgbClr val="FFFFFF"/>
                </a:solidFill>
                <a:effectLst>
                  <a:outerShdw blurRad="38100" dist="38100" dir="2700000" algn="tl">
                    <a:srgbClr val="C0C0C0"/>
                  </a:outerShdw>
                </a:effectLst>
                <a:latin typeface="隶书" pitchFamily="49" charset="-122"/>
                <a:ea typeface="隶书" pitchFamily="49" charset="-122"/>
              </a:rPr>
              <a:t>(</a:t>
            </a:r>
            <a:r>
              <a:rPr kumimoji="1" lang="zh-CN" altLang="en-US" sz="3200">
                <a:solidFill>
                  <a:srgbClr val="FFFFFF"/>
                </a:solidFill>
                <a:effectLst>
                  <a:outerShdw blurRad="38100" dist="38100" dir="2700000" algn="tl">
                    <a:srgbClr val="C0C0C0"/>
                  </a:outerShdw>
                </a:effectLst>
                <a:latin typeface="隶书" pitchFamily="49" charset="-122"/>
                <a:ea typeface="隶书" pitchFamily="49" charset="-122"/>
              </a:rPr>
              <a:t>修饰符</a:t>
            </a:r>
            <a:r>
              <a:rPr kumimoji="1" lang="en-US" altLang="zh-CN" sz="3200">
                <a:solidFill>
                  <a:srgbClr val="FFFFFF"/>
                </a:solidFill>
                <a:effectLst>
                  <a:outerShdw blurRad="38100" dist="38100" dir="2700000" algn="tl">
                    <a:srgbClr val="C0C0C0"/>
                  </a:outerShdw>
                </a:effectLst>
                <a:latin typeface="隶书" pitchFamily="49" charset="-122"/>
                <a:ea typeface="隶书" pitchFamily="49" charset="-122"/>
              </a:rPr>
              <a:t>)</a:t>
            </a:r>
            <a:r>
              <a:rPr kumimoji="1" lang="zh-CN" altLang="en-US" sz="3200">
                <a:solidFill>
                  <a:srgbClr val="FFFFFF"/>
                </a:solidFill>
                <a:effectLst>
                  <a:outerShdw blurRad="38100" dist="38100" dir="2700000" algn="tl">
                    <a:srgbClr val="C0C0C0"/>
                  </a:outerShdw>
                </a:effectLst>
                <a:latin typeface="隶书" pitchFamily="49" charset="-122"/>
                <a:ea typeface="隶书" pitchFamily="49" charset="-122"/>
              </a:rPr>
              <a:t>小结</a:t>
            </a:r>
            <a:r>
              <a:rPr kumimoji="1" lang="zh-CN" altLang="en-US" sz="3200" b="0">
                <a:solidFill>
                  <a:srgbClr val="FFFFFF"/>
                </a:solidFill>
                <a:latin typeface="隶书" pitchFamily="49" charset="-122"/>
                <a:ea typeface="隶书" pitchFamily="49" charset="-122"/>
              </a:rPr>
              <a:t> </a:t>
            </a:r>
          </a:p>
        </p:txBody>
      </p:sp>
      <p:graphicFrame>
        <p:nvGraphicFramePr>
          <p:cNvPr id="900099" name="Group 3"/>
          <p:cNvGraphicFramePr>
            <a:graphicFrameLocks noGrp="1"/>
          </p:cNvGraphicFramePr>
          <p:nvPr/>
        </p:nvGraphicFramePr>
        <p:xfrm>
          <a:off x="755650" y="1000125"/>
          <a:ext cx="7920038" cy="5394960"/>
        </p:xfrm>
        <a:graphic>
          <a:graphicData uri="http://schemas.openxmlformats.org/drawingml/2006/table">
            <a:tbl>
              <a:tblPr/>
              <a:tblGrid>
                <a:gridCol w="1223963">
                  <a:extLst>
                    <a:ext uri="{9D8B030D-6E8A-4147-A177-3AD203B41FA5}">
                      <a16:colId xmlns:a16="http://schemas.microsoft.com/office/drawing/2014/main" val="20000"/>
                    </a:ext>
                  </a:extLst>
                </a:gridCol>
                <a:gridCol w="4752975">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tblGrid>
              <a:tr h="134938">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6600"/>
                          </a:solidFill>
                          <a:effectLst/>
                          <a:latin typeface="楷体_GB2312" pitchFamily="49" charset="-122"/>
                          <a:ea typeface="楷体_GB2312" pitchFamily="49" charset="-122"/>
                          <a:cs typeface="Times New Roman" pitchFamily="18" charset="0"/>
                        </a:rPr>
                        <a:t>修饰符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6600"/>
                          </a:solidFill>
                          <a:effectLst/>
                          <a:latin typeface="楷体_GB2312" pitchFamily="49" charset="-122"/>
                          <a:ea typeface="楷体_GB2312" pitchFamily="49" charset="-122"/>
                          <a:cs typeface="Times New Roman" pitchFamily="18" charset="0"/>
                        </a:rPr>
                        <a:t>功     能</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6600"/>
                          </a:solidFill>
                          <a:effectLst/>
                          <a:latin typeface="楷体_GB2312" pitchFamily="49" charset="-122"/>
                          <a:ea typeface="楷体_GB2312" pitchFamily="49" charset="-122"/>
                          <a:cs typeface="Times New Roman" pitchFamily="18" charset="0"/>
                        </a:rPr>
                        <a:t>例   子</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cs typeface="Times New Roman" pitchFamily="18" charset="0"/>
                        </a:rPr>
                        <a:t>width</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输出数据域宽，数据长度</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&lt;width</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，补空格；否则按实际输出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%4d</a:t>
                      </a:r>
                      <a:r>
                        <a:rPr kumimoji="0" lang="zh-CN" altLang="en-US"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表示输出至少占</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4</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7013">
                <a:tc rowSpan="3">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cs typeface="Times New Roman" pitchFamily="18" charset="0"/>
                        </a:rPr>
                        <a:t>.precision</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33CC"/>
                          </a:solidFill>
                          <a:effectLst/>
                          <a:latin typeface="Arial" charset="0"/>
                          <a:ea typeface="楷体_GB2312" pitchFamily="49" charset="-122"/>
                          <a:cs typeface="Times New Roman" pitchFamily="18" charset="0"/>
                        </a:rPr>
                        <a:t>对于整数：</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表示至少要输出</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precision</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位，当数据长度小于</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precision</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，左边补</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%6.4d</a:t>
                      </a:r>
                      <a:r>
                        <a:rPr kumimoji="0" lang="zh-CN" altLang="en-US"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表示至少要输出</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4</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位数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33CC"/>
                          </a:solidFill>
                          <a:effectLst/>
                          <a:latin typeface="Arial" charset="0"/>
                          <a:ea typeface="楷体_GB2312" pitchFamily="49" charset="-122"/>
                          <a:cs typeface="Times New Roman" pitchFamily="18" charset="0"/>
                        </a:rPr>
                        <a:t>对于实数：</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指定小数点后位数</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四舍五入</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%6.2f</a:t>
                      </a:r>
                      <a:r>
                        <a:rPr kumimoji="0" lang="zh-CN" altLang="en-US"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表示输出</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2</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位小数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70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33CC"/>
                          </a:solidFill>
                          <a:effectLst/>
                          <a:latin typeface="Arial" charset="0"/>
                          <a:ea typeface="楷体_GB2312" pitchFamily="49" charset="-122"/>
                          <a:cs typeface="Times New Roman" pitchFamily="18" charset="0"/>
                        </a:rPr>
                        <a:t>对于字符串：</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表示只输出字符串的前</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precision</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个字符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%.3s</a:t>
                      </a:r>
                      <a:r>
                        <a:rPr kumimoji="0" lang="zh-CN" altLang="en-US"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表示输出字符串前</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3</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个字符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3538">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FF0066"/>
                          </a:solidFill>
                          <a:effectLst/>
                          <a:latin typeface="Arial" charset="0"/>
                          <a:ea typeface="楷体_GB2312" pitchFamily="49" charset="-122"/>
                          <a:cs typeface="Times New Roman" pitchFamily="18" charset="0"/>
                        </a:rPr>
                        <a:t>－</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输出数据在域内左对齐（缺省右对齐）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%-16d</a:t>
                      </a:r>
                      <a:r>
                        <a:rPr kumimoji="0" lang="zh-CN" altLang="en-US"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表示输出数据左对齐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7013">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cs typeface="Times New Roman" pitchFamily="18" charset="0"/>
                        </a:rPr>
                        <a:t>+</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输出有符号正数时，在其前面显示正号</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%+d</a:t>
                      </a:r>
                      <a:r>
                        <a:rPr kumimoji="0" lang="zh-CN" altLang="en-US"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表示输出整数的正负号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cs typeface="Times New Roman" pitchFamily="18" charset="0"/>
                        </a:rPr>
                        <a:t>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输出数值时，指定左边不使用的空格自动填</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%08X</a:t>
                      </a:r>
                      <a:r>
                        <a:rPr kumimoji="0" lang="zh-CN" altLang="en-US"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表示输出十六进制无符号整数，不足</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8</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位时左补</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29170142"/>
      </p:ext>
    </p:extLst>
  </p:cSld>
  <p:clrMapOvr>
    <a:masterClrMapping/>
  </p:clrMapOvr>
  <p:transition>
    <p:cover/>
    <p:sndAc>
      <p:stSnd>
        <p:snd r:embed="rId3" name="CAMERA.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2146" name="Text Box 2"/>
          <p:cNvSpPr txBox="1">
            <a:spLocks noChangeArrowheads="1"/>
          </p:cNvSpPr>
          <p:nvPr/>
        </p:nvSpPr>
        <p:spPr bwMode="auto">
          <a:xfrm>
            <a:off x="684213" y="188913"/>
            <a:ext cx="74882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None/>
            </a:pPr>
            <a:r>
              <a:rPr kumimoji="1" lang="zh-CN" altLang="en-US" sz="3200">
                <a:solidFill>
                  <a:srgbClr val="FFFFFF"/>
                </a:solidFill>
                <a:effectLst>
                  <a:outerShdw blurRad="38100" dist="38100" dir="2700000" algn="tl">
                    <a:srgbClr val="C0C0C0"/>
                  </a:outerShdw>
                </a:effectLst>
                <a:latin typeface="隶书" pitchFamily="49" charset="-122"/>
                <a:ea typeface="隶书" pitchFamily="49" charset="-122"/>
              </a:rPr>
              <a:t>辅助格式控制符</a:t>
            </a:r>
            <a:r>
              <a:rPr kumimoji="1" lang="en-US" altLang="zh-CN" sz="3200">
                <a:solidFill>
                  <a:srgbClr val="FFFFFF"/>
                </a:solidFill>
                <a:effectLst>
                  <a:outerShdw blurRad="38100" dist="38100" dir="2700000" algn="tl">
                    <a:srgbClr val="C0C0C0"/>
                  </a:outerShdw>
                </a:effectLst>
                <a:latin typeface="隶书" pitchFamily="49" charset="-122"/>
                <a:ea typeface="隶书" pitchFamily="49" charset="-122"/>
              </a:rPr>
              <a:t>(</a:t>
            </a:r>
            <a:r>
              <a:rPr kumimoji="1" lang="zh-CN" altLang="en-US" sz="3200">
                <a:solidFill>
                  <a:srgbClr val="FFFFFF"/>
                </a:solidFill>
                <a:effectLst>
                  <a:outerShdw blurRad="38100" dist="38100" dir="2700000" algn="tl">
                    <a:srgbClr val="C0C0C0"/>
                  </a:outerShdw>
                </a:effectLst>
                <a:latin typeface="隶书" pitchFamily="49" charset="-122"/>
                <a:ea typeface="隶书" pitchFamily="49" charset="-122"/>
              </a:rPr>
              <a:t>修饰符</a:t>
            </a:r>
            <a:r>
              <a:rPr kumimoji="1" lang="en-US" altLang="zh-CN" sz="3200">
                <a:solidFill>
                  <a:srgbClr val="FFFFFF"/>
                </a:solidFill>
                <a:effectLst>
                  <a:outerShdw blurRad="38100" dist="38100" dir="2700000" algn="tl">
                    <a:srgbClr val="C0C0C0"/>
                  </a:outerShdw>
                </a:effectLst>
                <a:latin typeface="隶书" pitchFamily="49" charset="-122"/>
                <a:ea typeface="隶书" pitchFamily="49" charset="-122"/>
              </a:rPr>
              <a:t>)</a:t>
            </a:r>
            <a:r>
              <a:rPr kumimoji="1" lang="zh-CN" altLang="en-US" sz="3200">
                <a:solidFill>
                  <a:srgbClr val="FFFFFF"/>
                </a:solidFill>
                <a:effectLst>
                  <a:outerShdw blurRad="38100" dist="38100" dir="2700000" algn="tl">
                    <a:srgbClr val="C0C0C0"/>
                  </a:outerShdw>
                </a:effectLst>
                <a:latin typeface="隶书" pitchFamily="49" charset="-122"/>
                <a:ea typeface="隶书" pitchFamily="49" charset="-122"/>
              </a:rPr>
              <a:t>小结</a:t>
            </a:r>
            <a:r>
              <a:rPr kumimoji="1" lang="zh-CN" altLang="en-US" sz="3200" b="0">
                <a:solidFill>
                  <a:srgbClr val="FFFFFF"/>
                </a:solidFill>
                <a:latin typeface="隶书" pitchFamily="49" charset="-122"/>
                <a:ea typeface="隶书" pitchFamily="49" charset="-122"/>
              </a:rPr>
              <a:t> </a:t>
            </a:r>
          </a:p>
        </p:txBody>
      </p:sp>
      <p:graphicFrame>
        <p:nvGraphicFramePr>
          <p:cNvPr id="902147" name="Group 3"/>
          <p:cNvGraphicFramePr>
            <a:graphicFrameLocks noGrp="1"/>
          </p:cNvGraphicFramePr>
          <p:nvPr/>
        </p:nvGraphicFramePr>
        <p:xfrm>
          <a:off x="900113" y="908050"/>
          <a:ext cx="7775575" cy="4548188"/>
        </p:xfrm>
        <a:graphic>
          <a:graphicData uri="http://schemas.openxmlformats.org/drawingml/2006/table">
            <a:tbl>
              <a:tblPr/>
              <a:tblGrid>
                <a:gridCol w="1008062">
                  <a:extLst>
                    <a:ext uri="{9D8B030D-6E8A-4147-A177-3AD203B41FA5}">
                      <a16:colId xmlns:a16="http://schemas.microsoft.com/office/drawing/2014/main" val="20000"/>
                    </a:ext>
                  </a:extLst>
                </a:gridCol>
                <a:gridCol w="4422775">
                  <a:extLst>
                    <a:ext uri="{9D8B030D-6E8A-4147-A177-3AD203B41FA5}">
                      <a16:colId xmlns:a16="http://schemas.microsoft.com/office/drawing/2014/main" val="20001"/>
                    </a:ext>
                  </a:extLst>
                </a:gridCol>
                <a:gridCol w="2344738">
                  <a:extLst>
                    <a:ext uri="{9D8B030D-6E8A-4147-A177-3AD203B41FA5}">
                      <a16:colId xmlns:a16="http://schemas.microsoft.com/office/drawing/2014/main" val="20002"/>
                    </a:ext>
                  </a:extLst>
                </a:gridCol>
              </a:tblGrid>
              <a:tr h="433388">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6600"/>
                          </a:solidFill>
                          <a:effectLst/>
                          <a:latin typeface="Arial" charset="0"/>
                          <a:ea typeface="楷体_GB2312" pitchFamily="49" charset="-122"/>
                          <a:cs typeface="Times New Roman" pitchFamily="18" charset="0"/>
                        </a:rPr>
                        <a:t>修饰符</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6600"/>
                          </a:solidFill>
                          <a:effectLst/>
                          <a:latin typeface="Arial" charset="0"/>
                          <a:ea typeface="楷体_GB2312" pitchFamily="49" charset="-122"/>
                          <a:cs typeface="Times New Roman" pitchFamily="18" charset="0"/>
                        </a:rPr>
                        <a:t>功     能</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6600"/>
                          </a:solidFill>
                          <a:effectLst/>
                          <a:latin typeface="Arial" charset="0"/>
                          <a:ea typeface="楷体_GB2312" pitchFamily="49" charset="-122"/>
                          <a:cs typeface="Times New Roman" pitchFamily="18" charset="0"/>
                        </a:rPr>
                        <a:t>例   子</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228600">
                <a:tc rowSpan="2">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cs typeface="Times New Roman" pitchFamily="18" charset="0"/>
                        </a:rPr>
                        <a:t>#</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0099"/>
                          </a:solidFill>
                          <a:effectLst/>
                          <a:latin typeface="Arial" charset="0"/>
                          <a:ea typeface="楷体_GB2312" pitchFamily="49" charset="-122"/>
                          <a:cs typeface="Times New Roman" pitchFamily="18" charset="0"/>
                        </a:rPr>
                        <a:t>对于无符号数：</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在八进制和十六进制数前显示前导</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0</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0x</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或</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0X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%#X</a:t>
                      </a:r>
                      <a:r>
                        <a:rPr kumimoji="0" lang="zh-CN" altLang="en-US"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表示输出的十六进制前显示前导</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0X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rgbClr val="000099"/>
                          </a:solidFill>
                          <a:effectLst/>
                          <a:latin typeface="Arial" charset="0"/>
                          <a:ea typeface="楷体_GB2312" pitchFamily="49" charset="-122"/>
                          <a:cs typeface="Times New Roman" pitchFamily="18" charset="0"/>
                        </a:rPr>
                        <a:t>对于实数：</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必须输出小数点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%#10.0f</a:t>
                      </a:r>
                      <a:r>
                        <a:rPr kumimoji="0" lang="zh-CN" altLang="en-US"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表示输出的浮点数必须输出小数点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cs typeface="Times New Roman" pitchFamily="18" charset="0"/>
                        </a:rPr>
                        <a:t>h</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在</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d</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o</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x</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u</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前，指定输出为短整型数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%hd</a:t>
                      </a:r>
                      <a:r>
                        <a:rPr kumimoji="0" lang="zh-CN" altLang="en-US"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表示输出短整型数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rowSpan="2">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cs typeface="Times New Roman" pitchFamily="18" charset="0"/>
                        </a:rPr>
                        <a:t>l</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在</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d</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o</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x</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u</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前，指定输出为</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long int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%ld</a:t>
                      </a:r>
                      <a:r>
                        <a:rPr kumimoji="0" lang="zh-CN" altLang="en-US"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表示输出长整型数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在</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e</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f</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g</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前，指定输出精度为</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double</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型</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缺省也为</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double)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%lf</a:t>
                      </a:r>
                      <a:r>
                        <a:rPr kumimoji="0" lang="zh-CN" altLang="en-US"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表示输出为</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double</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0066"/>
                          </a:solidFill>
                          <a:effectLst/>
                          <a:latin typeface="Arial" charset="0"/>
                          <a:ea typeface="楷体_GB2312" pitchFamily="49" charset="-122"/>
                          <a:cs typeface="Times New Roman" pitchFamily="18" charset="0"/>
                        </a:rPr>
                        <a:t>L</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在</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e</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f</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g</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前，指定输出精度为</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long double</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%Lf</a:t>
                      </a:r>
                      <a:r>
                        <a:rPr kumimoji="0" lang="zh-CN" altLang="en-US" sz="1800" b="0" i="0" u="none" strike="noStrike" cap="none" normalizeH="0" baseline="0" smtClean="0">
                          <a:ln>
                            <a:noFill/>
                          </a:ln>
                          <a:solidFill>
                            <a:srgbClr val="FF33CC"/>
                          </a:solidFill>
                          <a:effectLst/>
                          <a:latin typeface="Arial" charset="0"/>
                          <a:ea typeface="楷体_GB2312"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表示输出为</a:t>
                      </a:r>
                      <a:r>
                        <a:rPr kumimoji="0" lang="en-US" altLang="zh-CN"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long double</a:t>
                      </a:r>
                      <a:r>
                        <a:rPr kumimoji="0" lang="zh-CN" altLang="en-US" sz="1800" b="0" i="0" u="none" strike="noStrike" cap="none" normalizeH="0" baseline="0" smtClean="0">
                          <a:ln>
                            <a:noFill/>
                          </a:ln>
                          <a:solidFill>
                            <a:schemeClr val="tx1"/>
                          </a:solidFill>
                          <a:effectLst/>
                          <a:latin typeface="Arial" charset="0"/>
                          <a:ea typeface="楷体_GB2312" pitchFamily="49" charset="-122"/>
                          <a:cs typeface="Times New Roman" pitchFamily="18" charset="0"/>
                        </a:rPr>
                        <a:t>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902179" name="Rectangle 35"/>
          <p:cNvSpPr>
            <a:spLocks noChangeArrowheads="1"/>
          </p:cNvSpPr>
          <p:nvPr/>
        </p:nvSpPr>
        <p:spPr bwMode="auto">
          <a:xfrm>
            <a:off x="538163" y="3429000"/>
            <a:ext cx="8137525" cy="3051175"/>
          </a:xfrm>
          <a:prstGeom prst="rect">
            <a:avLst/>
          </a:prstGeom>
          <a:gradFill rotWithShape="1">
            <a:gsLst>
              <a:gs pos="0">
                <a:srgbClr val="FFFF99"/>
              </a:gs>
              <a:gs pos="100000">
                <a:srgbClr val="FFFF99">
                  <a:gamma/>
                  <a:shade val="63529"/>
                  <a:invGamma/>
                </a:srgbClr>
              </a:gs>
            </a:gsLst>
            <a:lin ang="5400000" scaled="1"/>
          </a:gradFill>
          <a:ln w="38100">
            <a:solidFill>
              <a:srgbClr val="006600"/>
            </a:solidFill>
            <a:miter lim="800000"/>
            <a:headEnd/>
            <a:tailEnd/>
          </a:ln>
          <a:effectLst>
            <a:outerShdw dist="107763" dir="2700000" algn="ctr" rotWithShape="0">
              <a:schemeClr val="bg2">
                <a:alpha val="50000"/>
              </a:schemeClr>
            </a:outerShdw>
          </a:effectLst>
        </p:spPr>
        <p:txBody>
          <a:bodyPr anchor="ctr">
            <a:spAutoFit/>
          </a:bodyPr>
          <a:lstStyle/>
          <a:p>
            <a:pPr algn="l">
              <a:tabLst>
                <a:tab pos="493713" algn="l"/>
              </a:tabLst>
            </a:pPr>
            <a:r>
              <a:rPr kumimoji="1" lang="zh-CN" altLang="en-US" sz="2400" u="sng">
                <a:solidFill>
                  <a:srgbClr val="FF33CC"/>
                </a:solidFill>
                <a:effectLst>
                  <a:outerShdw blurRad="38100" dist="38100" dir="2700000" algn="tl">
                    <a:srgbClr val="000000"/>
                  </a:outerShdw>
                </a:effectLst>
                <a:latin typeface="隶书" pitchFamily="49" charset="-122"/>
                <a:ea typeface="隶书" pitchFamily="49" charset="-122"/>
              </a:rPr>
              <a:t>此外，在使用</a:t>
            </a:r>
            <a:r>
              <a:rPr kumimoji="1" lang="en-US" altLang="zh-CN" sz="2400" u="sng" dirty="0" err="1">
                <a:solidFill>
                  <a:srgbClr val="FF33CC"/>
                </a:solidFill>
                <a:effectLst>
                  <a:outerShdw blurRad="38100" dist="38100" dir="2700000" algn="tl">
                    <a:srgbClr val="000000"/>
                  </a:outerShdw>
                </a:effectLst>
                <a:latin typeface="隶书" pitchFamily="49" charset="-122"/>
                <a:ea typeface="隶书" pitchFamily="49" charset="-122"/>
              </a:rPr>
              <a:t>printf</a:t>
            </a:r>
            <a:r>
              <a:rPr kumimoji="1" lang="zh-CN" altLang="en-US" sz="2400" u="sng" dirty="0">
                <a:solidFill>
                  <a:srgbClr val="FF33CC"/>
                </a:solidFill>
                <a:effectLst>
                  <a:outerShdw blurRad="38100" dist="38100" dir="2700000" algn="tl">
                    <a:srgbClr val="000000"/>
                  </a:outerShdw>
                </a:effectLst>
                <a:latin typeface="隶书" pitchFamily="49" charset="-122"/>
                <a:ea typeface="隶书" pitchFamily="49" charset="-122"/>
              </a:rPr>
              <a:t>函数时还要注意以下几点：</a:t>
            </a:r>
            <a:endParaRPr kumimoji="1" lang="zh-CN" altLang="en-US" sz="2400" dirty="0">
              <a:solidFill>
                <a:srgbClr val="FF33CC"/>
              </a:solidFill>
              <a:effectLst>
                <a:outerShdw blurRad="38100" dist="38100" dir="2700000" algn="tl">
                  <a:srgbClr val="000000"/>
                </a:outerShdw>
              </a:effectLst>
              <a:latin typeface="隶书" pitchFamily="49" charset="-122"/>
              <a:ea typeface="隶书" pitchFamily="49" charset="-122"/>
            </a:endParaRPr>
          </a:p>
          <a:p>
            <a:pPr algn="l">
              <a:buClr>
                <a:srgbClr val="FF0066"/>
              </a:buClr>
              <a:buFont typeface="Wingdings" pitchFamily="2" charset="2"/>
              <a:buChar char="Ø"/>
              <a:tabLst>
                <a:tab pos="493713" algn="l"/>
              </a:tabLst>
            </a:pPr>
            <a:r>
              <a:rPr kumimoji="1" lang="zh-CN" altLang="en-US" sz="2400" dirty="0">
                <a:solidFill>
                  <a:srgbClr val="000000"/>
                </a:solidFill>
                <a:effectLst>
                  <a:outerShdw blurRad="38100" dist="38100" dir="2700000" algn="tl">
                    <a:srgbClr val="FFFFFF"/>
                  </a:outerShdw>
                </a:effectLst>
                <a:latin typeface="隶书" pitchFamily="49" charset="-122"/>
                <a:ea typeface="隶书" pitchFamily="49" charset="-122"/>
              </a:rPr>
              <a:t> 格式控制字符串后面表达式的个数一般要与格式控制字符串中的格式控制符的个数相等。</a:t>
            </a:r>
          </a:p>
          <a:p>
            <a:pPr algn="l">
              <a:buClr>
                <a:srgbClr val="FF0066"/>
              </a:buClr>
              <a:buFont typeface="Wingdings" pitchFamily="2" charset="2"/>
              <a:buChar char="Ø"/>
              <a:tabLst>
                <a:tab pos="493713" algn="l"/>
              </a:tabLst>
            </a:pPr>
            <a:r>
              <a:rPr kumimoji="1" lang="zh-CN" altLang="en-US" sz="2400" dirty="0">
                <a:solidFill>
                  <a:srgbClr val="000000"/>
                </a:solidFill>
                <a:effectLst>
                  <a:outerShdw blurRad="38100" dist="38100" dir="2700000" algn="tl">
                    <a:srgbClr val="FFFFFF"/>
                  </a:outerShdw>
                </a:effectLst>
                <a:latin typeface="隶书" pitchFamily="49" charset="-122"/>
                <a:ea typeface="隶书" pitchFamily="49" charset="-122"/>
              </a:rPr>
              <a:t> 格式转换符中，除了</a:t>
            </a:r>
            <a:r>
              <a:rPr kumimoji="1" lang="en-US" altLang="zh-CN" sz="2400" dirty="0">
                <a:solidFill>
                  <a:srgbClr val="000000"/>
                </a:solidFill>
                <a:effectLst>
                  <a:outerShdw blurRad="38100" dist="38100" dir="2700000" algn="tl">
                    <a:srgbClr val="FFFFFF"/>
                  </a:outerShdw>
                </a:effectLst>
                <a:latin typeface="隶书" pitchFamily="49" charset="-122"/>
                <a:ea typeface="隶书" pitchFamily="49" charset="-122"/>
              </a:rPr>
              <a:t>X</a:t>
            </a:r>
            <a:r>
              <a:rPr kumimoji="1" lang="zh-CN" altLang="en-US" sz="2400" dirty="0">
                <a:solidFill>
                  <a:srgbClr val="000000"/>
                </a:solidFill>
                <a:effectLst>
                  <a:outerShdw blurRad="38100" dist="38100" dir="2700000" algn="tl">
                    <a:srgbClr val="FFFFFF"/>
                  </a:outerShdw>
                </a:effectLst>
                <a:latin typeface="隶书" pitchFamily="49" charset="-122"/>
                <a:ea typeface="隶书" pitchFamily="49" charset="-122"/>
              </a:rPr>
              <a:t>、</a:t>
            </a:r>
            <a:r>
              <a:rPr kumimoji="1" lang="en-US" altLang="zh-CN" sz="2400" dirty="0">
                <a:solidFill>
                  <a:srgbClr val="000000"/>
                </a:solidFill>
                <a:effectLst>
                  <a:outerShdw blurRad="38100" dist="38100" dir="2700000" algn="tl">
                    <a:srgbClr val="FFFFFF"/>
                  </a:outerShdw>
                </a:effectLst>
                <a:latin typeface="隶书" pitchFamily="49" charset="-122"/>
                <a:ea typeface="隶书" pitchFamily="49" charset="-122"/>
              </a:rPr>
              <a:t>E</a:t>
            </a:r>
            <a:r>
              <a:rPr kumimoji="1" lang="zh-CN" altLang="en-US" sz="2400" dirty="0">
                <a:solidFill>
                  <a:srgbClr val="000000"/>
                </a:solidFill>
                <a:effectLst>
                  <a:outerShdw blurRad="38100" dist="38100" dir="2700000" algn="tl">
                    <a:srgbClr val="FFFFFF"/>
                  </a:outerShdw>
                </a:effectLst>
                <a:latin typeface="隶书" pitchFamily="49" charset="-122"/>
                <a:ea typeface="隶书" pitchFamily="49" charset="-122"/>
              </a:rPr>
              <a:t>、</a:t>
            </a:r>
            <a:r>
              <a:rPr kumimoji="1" lang="en-US" altLang="zh-CN" sz="2400" dirty="0">
                <a:solidFill>
                  <a:srgbClr val="000000"/>
                </a:solidFill>
                <a:effectLst>
                  <a:outerShdw blurRad="38100" dist="38100" dir="2700000" algn="tl">
                    <a:srgbClr val="FFFFFF"/>
                  </a:outerShdw>
                </a:effectLst>
                <a:latin typeface="隶书" pitchFamily="49" charset="-122"/>
                <a:ea typeface="隶书" pitchFamily="49" charset="-122"/>
              </a:rPr>
              <a:t>G</a:t>
            </a:r>
            <a:r>
              <a:rPr kumimoji="1" lang="zh-CN" altLang="en-US" sz="2400" dirty="0">
                <a:solidFill>
                  <a:srgbClr val="000000"/>
                </a:solidFill>
                <a:effectLst>
                  <a:outerShdw blurRad="38100" dist="38100" dir="2700000" algn="tl">
                    <a:srgbClr val="FFFFFF"/>
                  </a:outerShdw>
                </a:effectLst>
                <a:latin typeface="隶书" pitchFamily="49" charset="-122"/>
                <a:ea typeface="隶书" pitchFamily="49" charset="-122"/>
              </a:rPr>
              <a:t>以外，其它均为小写。</a:t>
            </a:r>
          </a:p>
          <a:p>
            <a:pPr algn="l">
              <a:buClr>
                <a:srgbClr val="FF0066"/>
              </a:buClr>
              <a:buFont typeface="Wingdings" pitchFamily="2" charset="2"/>
              <a:buChar char="Ø"/>
              <a:tabLst>
                <a:tab pos="493713" algn="l"/>
              </a:tabLst>
            </a:pPr>
            <a:r>
              <a:rPr kumimoji="1" lang="zh-CN" altLang="en-US" sz="2400" dirty="0">
                <a:solidFill>
                  <a:srgbClr val="000000"/>
                </a:solidFill>
                <a:effectLst>
                  <a:outerShdw blurRad="38100" dist="38100" dir="2700000" algn="tl">
                    <a:srgbClr val="FFFFFF"/>
                  </a:outerShdw>
                </a:effectLst>
                <a:latin typeface="隶书" pitchFamily="49" charset="-122"/>
                <a:ea typeface="隶书" pitchFamily="49" charset="-122"/>
              </a:rPr>
              <a:t> 表达式的实际数据类型要与格式转换符所表示的类型相符，</a:t>
            </a:r>
            <a:r>
              <a:rPr kumimoji="1" lang="en-US" altLang="zh-CN" sz="2400" dirty="0" err="1">
                <a:solidFill>
                  <a:srgbClr val="0033CC"/>
                </a:solidFill>
                <a:effectLst>
                  <a:outerShdw blurRad="38100" dist="38100" dir="2700000" algn="tl">
                    <a:srgbClr val="000000"/>
                  </a:outerShdw>
                </a:effectLst>
                <a:latin typeface="隶书" pitchFamily="49" charset="-122"/>
                <a:ea typeface="隶书" pitchFamily="49" charset="-122"/>
              </a:rPr>
              <a:t>printf</a:t>
            </a:r>
            <a:r>
              <a:rPr kumimoji="1" lang="zh-CN" altLang="en-US" sz="2400" dirty="0">
                <a:solidFill>
                  <a:srgbClr val="0033CC"/>
                </a:solidFill>
                <a:effectLst>
                  <a:outerShdw blurRad="38100" dist="38100" dir="2700000" algn="tl">
                    <a:srgbClr val="000000"/>
                  </a:outerShdw>
                </a:effectLst>
                <a:latin typeface="隶书" pitchFamily="49" charset="-122"/>
                <a:ea typeface="隶书" pitchFamily="49" charset="-122"/>
              </a:rPr>
              <a:t>函数不会进行不同数据类型之间的自动转换。</a:t>
            </a:r>
            <a:r>
              <a:rPr kumimoji="1" lang="zh-CN" altLang="en-US" sz="2400" dirty="0">
                <a:solidFill>
                  <a:srgbClr val="000000"/>
                </a:solidFill>
                <a:effectLst>
                  <a:outerShdw blurRad="38100" dist="38100" dir="2700000" algn="tl">
                    <a:srgbClr val="FFFFFF"/>
                  </a:outerShdw>
                </a:effectLst>
                <a:latin typeface="隶书" pitchFamily="49" charset="-122"/>
                <a:ea typeface="隶书" pitchFamily="49" charset="-122"/>
              </a:rPr>
              <a:t>象整型数据不可能自动转换成浮点型数据，浮点型数据也不可能自动转换成型数数据</a:t>
            </a:r>
            <a:r>
              <a:rPr kumimoji="1" lang="zh-CN" altLang="en-US" sz="2400" dirty="0">
                <a:solidFill>
                  <a:srgbClr val="000000"/>
                </a:solidFill>
                <a:latin typeface="隶书" pitchFamily="49" charset="-122"/>
                <a:ea typeface="隶书" pitchFamily="49" charset="-122"/>
              </a:rPr>
              <a:t> </a:t>
            </a:r>
          </a:p>
        </p:txBody>
      </p:sp>
    </p:spTree>
    <p:extLst>
      <p:ext uri="{BB962C8B-B14F-4D97-AF65-F5344CB8AC3E}">
        <p14:creationId xmlns:p14="http://schemas.microsoft.com/office/powerpoint/2010/main" val="3373481543"/>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02179"/>
                                        </p:tgtEl>
                                        <p:attrNameLst>
                                          <p:attrName>style.visibility</p:attrName>
                                        </p:attrNameLst>
                                      </p:cBhvr>
                                      <p:to>
                                        <p:strVal val="visible"/>
                                      </p:to>
                                    </p:set>
                                    <p:animEffect transition="in" filter="box(out)">
                                      <p:cBhvr>
                                        <p:cTn id="7" dur="500"/>
                                        <p:tgtEl>
                                          <p:spTgt spid="902179"/>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79"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4194" name="Text Box 2"/>
          <p:cNvSpPr txBox="1">
            <a:spLocks noChangeArrowheads="1"/>
          </p:cNvSpPr>
          <p:nvPr/>
        </p:nvSpPr>
        <p:spPr bwMode="auto">
          <a:xfrm>
            <a:off x="514350" y="119063"/>
            <a:ext cx="557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None/>
            </a:pPr>
            <a:r>
              <a:rPr kumimoji="1" lang="zh-CN" altLang="zh-CN" sz="2400">
                <a:solidFill>
                  <a:srgbClr val="FFFFFF"/>
                </a:solidFill>
                <a:effectLst>
                  <a:outerShdw blurRad="38100" dist="38100" dir="2700000" algn="tl">
                    <a:srgbClr val="C0C0C0"/>
                  </a:outerShdw>
                </a:effectLst>
                <a:latin typeface="楷体_GB2312" pitchFamily="49" charset="-122"/>
                <a:ea typeface="楷体_GB2312" pitchFamily="49" charset="-122"/>
              </a:rPr>
              <a:t>【例</a:t>
            </a:r>
            <a:r>
              <a:rPr kumimoji="1" lang="en-US" altLang="zh-CN" sz="2400">
                <a:solidFill>
                  <a:srgbClr val="FFFFFF"/>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a:solidFill>
                  <a:srgbClr val="FFFFFF"/>
                </a:solidFill>
                <a:effectLst>
                  <a:outerShdw blurRad="38100" dist="38100" dir="2700000" algn="tl">
                    <a:srgbClr val="C0C0C0"/>
                  </a:outerShdw>
                </a:effectLst>
                <a:latin typeface="楷体_GB2312" pitchFamily="49" charset="-122"/>
                <a:ea typeface="楷体_GB2312" pitchFamily="49" charset="-122"/>
              </a:rPr>
              <a:t>错误的格式化输出</a:t>
            </a:r>
            <a:r>
              <a:rPr kumimoji="1" lang="zh-CN" altLang="en-US" sz="2400" b="0">
                <a:solidFill>
                  <a:srgbClr val="FFFFFF"/>
                </a:solidFill>
                <a:latin typeface="Times New Roman" pitchFamily="18" charset="0"/>
              </a:rPr>
              <a:t> </a:t>
            </a:r>
          </a:p>
        </p:txBody>
      </p:sp>
      <p:sp>
        <p:nvSpPr>
          <p:cNvPr id="904195" name="Rectangle 3" descr="信纸"/>
          <p:cNvSpPr>
            <a:spLocks noChangeArrowheads="1"/>
          </p:cNvSpPr>
          <p:nvPr/>
        </p:nvSpPr>
        <p:spPr bwMode="auto">
          <a:xfrm>
            <a:off x="611188" y="669925"/>
            <a:ext cx="5278437" cy="4146550"/>
          </a:xfrm>
          <a:prstGeom prst="rect">
            <a:avLst/>
          </a:prstGeom>
          <a:blipFill dpi="0" rotWithShape="1">
            <a:blip r:embed="rId7"/>
            <a:srcRect/>
            <a:tile tx="0" ty="0" sx="100000" sy="100000" flip="none" algn="tl"/>
          </a:blipFill>
          <a:ln w="38100">
            <a:solidFill>
              <a:srgbClr val="006600"/>
            </a:solidFill>
            <a:miter lim="800000"/>
            <a:headEnd/>
            <a:tailEnd/>
          </a:ln>
          <a:effectLst>
            <a:outerShdw dist="107763" dir="2700000" algn="ctr" rotWithShape="0">
              <a:schemeClr val="bg2">
                <a:alpha val="50000"/>
              </a:schemeClr>
            </a:outerShdw>
          </a:effectLst>
        </p:spPr>
        <p:txBody>
          <a:bodyPr wrap="none" anchor="ctr">
            <a:spAutoFit/>
          </a:bodyPr>
          <a:lstStyle/>
          <a:p>
            <a:pPr marL="457200" indent="-457200" algn="l">
              <a:tabLst>
                <a:tab pos="800100" algn="l"/>
              </a:tabLst>
            </a:pPr>
            <a:r>
              <a:rPr kumimoji="1" lang="en-US" altLang="zh-CN" sz="2400">
                <a:solidFill>
                  <a:srgbClr val="000000"/>
                </a:solidFill>
                <a:effectLst>
                  <a:outerShdw blurRad="38100" dist="38100" dir="2700000" algn="tl">
                    <a:srgbClr val="FFFFFF"/>
                  </a:outerShdw>
                </a:effectLst>
                <a:latin typeface="Times New Roman" pitchFamily="18" charset="0"/>
              </a:rPr>
              <a:t>#include &lt;stdio.h&gt;</a:t>
            </a:r>
          </a:p>
          <a:p>
            <a:pPr marL="457200" indent="-457200" algn="l">
              <a:tabLst>
                <a:tab pos="800100" algn="l"/>
              </a:tabLst>
            </a:pPr>
            <a:endParaRPr kumimoji="1" lang="en-US" altLang="zh-CN" sz="2400">
              <a:solidFill>
                <a:srgbClr val="000000"/>
              </a:solidFill>
              <a:effectLst>
                <a:outerShdw blurRad="38100" dist="38100" dir="2700000" algn="tl">
                  <a:srgbClr val="FFFFFF"/>
                </a:outerShdw>
              </a:effectLst>
              <a:latin typeface="Times New Roman" pitchFamily="18" charset="0"/>
            </a:endParaRPr>
          </a:p>
          <a:p>
            <a:pPr marL="457200" indent="-457200" algn="l">
              <a:tabLst>
                <a:tab pos="800100" algn="l"/>
              </a:tabLst>
            </a:pPr>
            <a:r>
              <a:rPr kumimoji="1" lang="en-US" altLang="zh-CN" sz="2400">
                <a:solidFill>
                  <a:srgbClr val="CC0066"/>
                </a:solidFill>
                <a:effectLst>
                  <a:outerShdw blurRad="38100" dist="38100" dir="2700000" algn="tl">
                    <a:srgbClr val="000000"/>
                  </a:outerShdw>
                </a:effectLst>
                <a:latin typeface="Times New Roman" pitchFamily="18" charset="0"/>
              </a:rPr>
              <a:t>void main ( )</a:t>
            </a:r>
          </a:p>
          <a:p>
            <a:pPr marL="457200" indent="-457200" algn="l">
              <a:tabLst>
                <a:tab pos="800100" algn="l"/>
              </a:tabLst>
            </a:pPr>
            <a:r>
              <a:rPr kumimoji="1" lang="en-US" altLang="zh-CN" sz="2400">
                <a:solidFill>
                  <a:srgbClr val="000000"/>
                </a:solidFill>
                <a:effectLst>
                  <a:outerShdw blurRad="38100" dist="38100" dir="2700000" algn="tl">
                    <a:srgbClr val="FFFFFF"/>
                  </a:outerShdw>
                </a:effectLst>
                <a:latin typeface="Times New Roman" pitchFamily="18" charset="0"/>
              </a:rPr>
              <a:t>{</a:t>
            </a:r>
          </a:p>
          <a:p>
            <a:pPr marL="457200" indent="-457200" algn="l">
              <a:tabLst>
                <a:tab pos="800100" algn="l"/>
              </a:tabLst>
            </a:pPr>
            <a:r>
              <a:rPr kumimoji="1" lang="en-US" altLang="zh-CN" sz="2400">
                <a:solidFill>
                  <a:srgbClr val="000000"/>
                </a:solidFill>
                <a:effectLst>
                  <a:outerShdw blurRad="38100" dist="38100" dir="2700000" algn="tl">
                    <a:srgbClr val="FFFFFF"/>
                  </a:outerShdw>
                </a:effectLst>
                <a:latin typeface="Times New Roman" pitchFamily="18" charset="0"/>
              </a:rPr>
              <a:t>   int a = 10, b = 100;</a:t>
            </a:r>
          </a:p>
          <a:p>
            <a:pPr marL="457200" indent="-457200" algn="l">
              <a:tabLst>
                <a:tab pos="800100" algn="l"/>
              </a:tabLst>
            </a:pPr>
            <a:r>
              <a:rPr kumimoji="1" lang="en-US" altLang="zh-CN" sz="2400">
                <a:solidFill>
                  <a:srgbClr val="000000"/>
                </a:solidFill>
                <a:effectLst>
                  <a:outerShdw blurRad="38100" dist="38100" dir="2700000" algn="tl">
                    <a:srgbClr val="FFFFFF"/>
                  </a:outerShdw>
                </a:effectLst>
                <a:latin typeface="Times New Roman" pitchFamily="18" charset="0"/>
              </a:rPr>
              <a:t>   float f = 2;</a:t>
            </a:r>
          </a:p>
          <a:p>
            <a:pPr marL="457200" indent="-457200" algn="l">
              <a:tabLst>
                <a:tab pos="800100" algn="l"/>
              </a:tabLst>
            </a:pPr>
            <a:endParaRPr kumimoji="1" lang="en-US" altLang="zh-CN" sz="2400">
              <a:solidFill>
                <a:srgbClr val="000000"/>
              </a:solidFill>
              <a:effectLst>
                <a:outerShdw blurRad="38100" dist="38100" dir="2700000" algn="tl">
                  <a:srgbClr val="FFFFFF"/>
                </a:outerShdw>
              </a:effectLst>
              <a:latin typeface="Times New Roman" pitchFamily="18" charset="0"/>
            </a:endParaRPr>
          </a:p>
          <a:p>
            <a:pPr marL="457200" indent="-457200" algn="l">
              <a:tabLst>
                <a:tab pos="800100" algn="l"/>
              </a:tabLst>
            </a:pPr>
            <a:r>
              <a:rPr kumimoji="1" lang="en-US" altLang="zh-CN" sz="2400">
                <a:solidFill>
                  <a:srgbClr val="000000"/>
                </a:solidFill>
                <a:effectLst>
                  <a:outerShdw blurRad="38100" dist="38100" dir="2700000" algn="tl">
                    <a:srgbClr val="FFFFFF"/>
                  </a:outerShdw>
                </a:effectLst>
                <a:latin typeface="Times New Roman" pitchFamily="18" charset="0"/>
              </a:rPr>
              <a:t>   printf ("a = </a:t>
            </a:r>
            <a:r>
              <a:rPr kumimoji="1" lang="en-US" altLang="zh-CN" sz="2400">
                <a:solidFill>
                  <a:srgbClr val="0033CC"/>
                </a:solidFill>
                <a:effectLst>
                  <a:outerShdw blurRad="38100" dist="38100" dir="2700000" algn="tl">
                    <a:srgbClr val="000000"/>
                  </a:outerShdw>
                </a:effectLst>
                <a:latin typeface="Times New Roman" pitchFamily="18" charset="0"/>
              </a:rPr>
              <a:t>%d,</a:t>
            </a:r>
            <a:r>
              <a:rPr kumimoji="1" lang="en-US" altLang="zh-CN" sz="2400">
                <a:solidFill>
                  <a:srgbClr val="000000"/>
                </a:solidFill>
                <a:effectLst>
                  <a:outerShdw blurRad="38100" dist="38100" dir="2700000" algn="tl">
                    <a:srgbClr val="FFFFFF"/>
                  </a:outerShdw>
                </a:effectLst>
                <a:latin typeface="Times New Roman" pitchFamily="18" charset="0"/>
              </a:rPr>
              <a:t> b = %d\n", f, b);</a:t>
            </a:r>
          </a:p>
          <a:p>
            <a:pPr marL="457200" indent="-457200" algn="l">
              <a:tabLst>
                <a:tab pos="800100" algn="l"/>
              </a:tabLst>
            </a:pPr>
            <a:r>
              <a:rPr kumimoji="1" lang="en-US" altLang="zh-CN" sz="2400">
                <a:solidFill>
                  <a:srgbClr val="000000"/>
                </a:solidFill>
                <a:effectLst>
                  <a:outerShdw blurRad="38100" dist="38100" dir="2700000" algn="tl">
                    <a:srgbClr val="FFFFFF"/>
                  </a:outerShdw>
                </a:effectLst>
                <a:latin typeface="Times New Roman" pitchFamily="18" charset="0"/>
              </a:rPr>
              <a:t>   printf ("a = </a:t>
            </a:r>
            <a:r>
              <a:rPr kumimoji="1" lang="en-US" altLang="zh-CN" sz="2400">
                <a:solidFill>
                  <a:srgbClr val="0033CC"/>
                </a:solidFill>
                <a:effectLst>
                  <a:outerShdw blurRad="38100" dist="38100" dir="2700000" algn="tl">
                    <a:srgbClr val="000000"/>
                  </a:outerShdw>
                </a:effectLst>
                <a:latin typeface="Times New Roman" pitchFamily="18" charset="0"/>
              </a:rPr>
              <a:t>%f,</a:t>
            </a:r>
            <a:r>
              <a:rPr kumimoji="1" lang="en-US" altLang="zh-CN" sz="2400">
                <a:solidFill>
                  <a:srgbClr val="000000"/>
                </a:solidFill>
                <a:effectLst>
                  <a:outerShdw blurRad="38100" dist="38100" dir="2700000" algn="tl">
                    <a:srgbClr val="FFFFFF"/>
                  </a:outerShdw>
                </a:effectLst>
                <a:latin typeface="Times New Roman" pitchFamily="18" charset="0"/>
              </a:rPr>
              <a:t> b = %d\n", a, b);</a:t>
            </a:r>
          </a:p>
          <a:p>
            <a:pPr marL="457200" indent="-457200" algn="l">
              <a:tabLst>
                <a:tab pos="800100" algn="l"/>
              </a:tabLst>
            </a:pPr>
            <a:r>
              <a:rPr kumimoji="1" lang="en-US" altLang="zh-CN" sz="2400">
                <a:solidFill>
                  <a:srgbClr val="000000"/>
                </a:solidFill>
                <a:effectLst>
                  <a:outerShdw blurRad="38100" dist="38100" dir="2700000" algn="tl">
                    <a:srgbClr val="FFFFFF"/>
                  </a:outerShdw>
                </a:effectLst>
                <a:latin typeface="Times New Roman" pitchFamily="18" charset="0"/>
              </a:rPr>
              <a:t>   printf ("a = </a:t>
            </a:r>
            <a:r>
              <a:rPr kumimoji="1" lang="en-US" altLang="zh-CN" sz="2400">
                <a:solidFill>
                  <a:srgbClr val="0033CC"/>
                </a:solidFill>
                <a:effectLst>
                  <a:outerShdw blurRad="38100" dist="38100" dir="2700000" algn="tl">
                    <a:srgbClr val="000000"/>
                  </a:outerShdw>
                </a:effectLst>
                <a:latin typeface="Times New Roman" pitchFamily="18" charset="0"/>
              </a:rPr>
              <a:t>%ld</a:t>
            </a:r>
            <a:r>
              <a:rPr kumimoji="1" lang="en-US" altLang="zh-CN" sz="2400">
                <a:solidFill>
                  <a:srgbClr val="000000"/>
                </a:solidFill>
                <a:effectLst>
                  <a:outerShdw blurRad="38100" dist="38100" dir="2700000" algn="tl">
                    <a:srgbClr val="FFFFFF"/>
                  </a:outerShdw>
                </a:effectLst>
                <a:latin typeface="Times New Roman" pitchFamily="18" charset="0"/>
              </a:rPr>
              <a:t>, b = %d\n", 120, b);</a:t>
            </a:r>
          </a:p>
          <a:p>
            <a:pPr marL="457200" indent="-457200" algn="l">
              <a:tabLst>
                <a:tab pos="800100" algn="l"/>
              </a:tabLst>
            </a:pPr>
            <a:r>
              <a:rPr kumimoji="1" lang="en-US" altLang="zh-CN" sz="2400">
                <a:solidFill>
                  <a:srgbClr val="000000"/>
                </a:solidFill>
                <a:effectLst>
                  <a:outerShdw blurRad="38100" dist="38100" dir="2700000" algn="tl">
                    <a:srgbClr val="FFFFFF"/>
                  </a:outerShdw>
                </a:effectLst>
                <a:latin typeface="Times New Roman" pitchFamily="18" charset="0"/>
              </a:rPr>
              <a:t>}</a:t>
            </a:r>
          </a:p>
        </p:txBody>
      </p:sp>
      <p:grpSp>
        <p:nvGrpSpPr>
          <p:cNvPr id="904196" name="Group 4"/>
          <p:cNvGrpSpPr>
            <a:grpSpLocks/>
          </p:cNvGrpSpPr>
          <p:nvPr/>
        </p:nvGrpSpPr>
        <p:grpSpPr bwMode="auto">
          <a:xfrm>
            <a:off x="5705475" y="793750"/>
            <a:ext cx="3270250" cy="1555750"/>
            <a:chOff x="3594" y="500"/>
            <a:chExt cx="2060" cy="980"/>
          </a:xfrm>
        </p:grpSpPr>
        <p:sp>
          <p:nvSpPr>
            <p:cNvPr id="904197" name="Text Box 5" descr="再生纸"/>
            <p:cNvSpPr txBox="1">
              <a:spLocks noChangeArrowheads="1"/>
            </p:cNvSpPr>
            <p:nvPr/>
          </p:nvSpPr>
          <p:spPr bwMode="auto">
            <a:xfrm>
              <a:off x="3608" y="799"/>
              <a:ext cx="2046" cy="681"/>
            </a:xfrm>
            <a:prstGeom prst="rect">
              <a:avLst/>
            </a:prstGeom>
            <a:blipFill dpi="0" rotWithShape="1">
              <a:blip r:embed="rId8"/>
              <a:srcRect/>
              <a:tile tx="0" ty="0" sx="100000" sy="100000" flip="none" algn="tl"/>
            </a:blipFill>
            <a:ln w="38100">
              <a:solidFill>
                <a:srgbClr val="0000FF"/>
              </a:solidFill>
              <a:miter lim="800000"/>
              <a:headEnd/>
              <a:tailEnd/>
            </a:ln>
            <a:effectLst>
              <a:outerShdw dist="107763" dir="2700000" algn="ctr" rotWithShape="0">
                <a:srgbClr val="808080">
                  <a:alpha val="50000"/>
                </a:srgbClr>
              </a:outerShdw>
            </a:effectLst>
          </p:spPr>
          <p:txBody>
            <a:bodyPr/>
            <a:lstStyle/>
            <a:p>
              <a:pPr algn="l"/>
              <a:r>
                <a:rPr kumimoji="1" lang="en-US" altLang="zh-CN" sz="2000">
                  <a:solidFill>
                    <a:srgbClr val="000000"/>
                  </a:solidFill>
                  <a:effectLst>
                    <a:outerShdw blurRad="38100" dist="38100" dir="2700000" algn="tl">
                      <a:srgbClr val="C0C0C0"/>
                    </a:outerShdw>
                  </a:effectLst>
                  <a:latin typeface="宋体" pitchFamily="2" charset="-122"/>
                </a:rPr>
                <a:t>a = 2.000000, b = 100</a:t>
              </a:r>
            </a:p>
            <a:p>
              <a:pPr algn="l"/>
              <a:r>
                <a:rPr kumimoji="1" lang="en-US" altLang="zh-CN" sz="2000">
                  <a:solidFill>
                    <a:srgbClr val="000000"/>
                  </a:solidFill>
                  <a:effectLst>
                    <a:outerShdw blurRad="38100" dist="38100" dir="2700000" algn="tl">
                      <a:srgbClr val="C0C0C0"/>
                    </a:outerShdw>
                  </a:effectLst>
                  <a:latin typeface="宋体" pitchFamily="2" charset="-122"/>
                </a:rPr>
                <a:t>a = 10.000000, b = 100</a:t>
              </a:r>
            </a:p>
            <a:p>
              <a:pPr algn="l"/>
              <a:r>
                <a:rPr kumimoji="1" lang="en-US" altLang="zh-CN" sz="2000">
                  <a:solidFill>
                    <a:srgbClr val="000000"/>
                  </a:solidFill>
                  <a:effectLst>
                    <a:outerShdw blurRad="38100" dist="38100" dir="2700000" algn="tl">
                      <a:srgbClr val="C0C0C0"/>
                    </a:outerShdw>
                  </a:effectLst>
                  <a:latin typeface="宋体" pitchFamily="2" charset="-122"/>
                </a:rPr>
                <a:t>a = 120, b = 100</a:t>
              </a:r>
            </a:p>
          </p:txBody>
        </p:sp>
        <p:sp>
          <p:nvSpPr>
            <p:cNvPr id="904198" name="Text Box 6"/>
            <p:cNvSpPr txBox="1">
              <a:spLocks noChangeArrowheads="1"/>
            </p:cNvSpPr>
            <p:nvPr/>
          </p:nvSpPr>
          <p:spPr bwMode="auto">
            <a:xfrm>
              <a:off x="3594" y="500"/>
              <a:ext cx="1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a:solidFill>
                    <a:srgbClr val="000000"/>
                  </a:solidFill>
                  <a:effectLst>
                    <a:outerShdw blurRad="38100" dist="38100" dir="2700000" algn="tl">
                      <a:srgbClr val="C0C0C0"/>
                    </a:outerShdw>
                  </a:effectLst>
                  <a:latin typeface="Times New Roman" pitchFamily="18" charset="0"/>
                  <a:ea typeface="隶书" pitchFamily="49" charset="-122"/>
                </a:rPr>
                <a:t>期望的运行结果：</a:t>
              </a:r>
            </a:p>
          </p:txBody>
        </p:sp>
      </p:grpSp>
      <p:grpSp>
        <p:nvGrpSpPr>
          <p:cNvPr id="904199" name="Group 7"/>
          <p:cNvGrpSpPr>
            <a:grpSpLocks/>
          </p:cNvGrpSpPr>
          <p:nvPr/>
        </p:nvGrpSpPr>
        <p:grpSpPr bwMode="auto">
          <a:xfrm>
            <a:off x="4845050" y="5154613"/>
            <a:ext cx="4032250" cy="1555750"/>
            <a:chOff x="3052" y="2896"/>
            <a:chExt cx="2540" cy="980"/>
          </a:xfrm>
        </p:grpSpPr>
        <p:sp>
          <p:nvSpPr>
            <p:cNvPr id="904200" name="Text Box 8" descr="新闻纸"/>
            <p:cNvSpPr txBox="1">
              <a:spLocks noChangeArrowheads="1"/>
            </p:cNvSpPr>
            <p:nvPr/>
          </p:nvSpPr>
          <p:spPr bwMode="auto">
            <a:xfrm>
              <a:off x="3097" y="3195"/>
              <a:ext cx="2459" cy="681"/>
            </a:xfrm>
            <a:prstGeom prst="rect">
              <a:avLst/>
            </a:prstGeom>
            <a:blipFill dpi="0" rotWithShape="1">
              <a:blip r:embed="rId9"/>
              <a:srcRect/>
              <a:tile tx="0" ty="0" sx="100000" sy="100000" flip="none" algn="tl"/>
            </a:blipFill>
            <a:ln w="38100">
              <a:solidFill>
                <a:srgbClr val="0000FF"/>
              </a:solidFill>
              <a:miter lim="800000"/>
              <a:headEnd/>
              <a:tailEnd/>
            </a:ln>
            <a:effectLst>
              <a:outerShdw dist="107763" dir="2700000" algn="ctr" rotWithShape="0">
                <a:srgbClr val="808080">
                  <a:alpha val="50000"/>
                </a:srgbClr>
              </a:outerShdw>
            </a:effectLst>
          </p:spPr>
          <p:txBody>
            <a:bodyPr/>
            <a:lstStyle/>
            <a:p>
              <a:pPr algn="l"/>
              <a:r>
                <a:rPr kumimoji="1" lang="en-US" altLang="zh-CN" sz="2000">
                  <a:solidFill>
                    <a:srgbClr val="0033CC"/>
                  </a:solidFill>
                  <a:effectLst>
                    <a:outerShdw blurRad="38100" dist="38100" dir="2700000" algn="tl">
                      <a:srgbClr val="C0C0C0"/>
                    </a:outerShdw>
                  </a:effectLst>
                  <a:latin typeface="宋体" pitchFamily="2" charset="-122"/>
                </a:rPr>
                <a:t>a = 0, b = 1073741824</a:t>
              </a:r>
            </a:p>
            <a:p>
              <a:pPr algn="l"/>
              <a:r>
                <a:rPr kumimoji="1" lang="en-US" altLang="zh-CN" sz="2000">
                  <a:solidFill>
                    <a:srgbClr val="0033CC"/>
                  </a:solidFill>
                  <a:effectLst>
                    <a:outerShdw blurRad="38100" dist="38100" dir="2700000" algn="tl">
                      <a:srgbClr val="C0C0C0"/>
                    </a:outerShdw>
                  </a:effectLst>
                  <a:latin typeface="宋体" pitchFamily="2" charset="-122"/>
                </a:rPr>
                <a:t>a = 0.000000, b = 2012780960</a:t>
              </a:r>
            </a:p>
            <a:p>
              <a:pPr algn="l"/>
              <a:r>
                <a:rPr kumimoji="1" lang="en-US" altLang="zh-CN" sz="2000">
                  <a:solidFill>
                    <a:srgbClr val="0033CC"/>
                  </a:solidFill>
                  <a:effectLst>
                    <a:outerShdw blurRad="38100" dist="38100" dir="2700000" algn="tl">
                      <a:srgbClr val="C0C0C0"/>
                    </a:outerShdw>
                  </a:effectLst>
                  <a:latin typeface="宋体" pitchFamily="2" charset="-122"/>
                </a:rPr>
                <a:t>a = 120, b = 100</a:t>
              </a:r>
            </a:p>
          </p:txBody>
        </p:sp>
        <p:sp>
          <p:nvSpPr>
            <p:cNvPr id="904201" name="Text Box 9"/>
            <p:cNvSpPr txBox="1">
              <a:spLocks noChangeArrowheads="1"/>
            </p:cNvSpPr>
            <p:nvPr/>
          </p:nvSpPr>
          <p:spPr bwMode="auto">
            <a:xfrm>
              <a:off x="3052" y="2896"/>
              <a:ext cx="2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a:solidFill>
                    <a:srgbClr val="FF33CC"/>
                  </a:solidFill>
                  <a:effectLst>
                    <a:outerShdw blurRad="38100" dist="38100" dir="2700000" algn="tl">
                      <a:srgbClr val="C0C0C0"/>
                    </a:outerShdw>
                  </a:effectLst>
                  <a:latin typeface="Times New Roman" pitchFamily="18" charset="0"/>
                  <a:ea typeface="隶书" pitchFamily="49" charset="-122"/>
                </a:rPr>
                <a:t>实际的运行结果</a:t>
              </a:r>
              <a:r>
                <a:rPr kumimoji="1" lang="en-US" altLang="zh-CN" sz="2400">
                  <a:solidFill>
                    <a:srgbClr val="FF33CC"/>
                  </a:solidFill>
                  <a:effectLst>
                    <a:outerShdw blurRad="38100" dist="38100" dir="2700000" algn="tl">
                      <a:srgbClr val="C0C0C0"/>
                    </a:outerShdw>
                  </a:effectLst>
                  <a:latin typeface="Times New Roman" pitchFamily="18" charset="0"/>
                  <a:ea typeface="隶书" pitchFamily="49" charset="-122"/>
                </a:rPr>
                <a:t>(</a:t>
              </a:r>
              <a:r>
                <a:rPr kumimoji="1" lang="en-US" altLang="zh-CN" sz="2400">
                  <a:solidFill>
                    <a:srgbClr val="0033CC"/>
                  </a:solidFill>
                  <a:effectLst>
                    <a:outerShdw blurRad="38100" dist="38100" dir="2700000" algn="tl">
                      <a:srgbClr val="C0C0C0"/>
                    </a:outerShdw>
                  </a:effectLst>
                  <a:latin typeface="Times New Roman" pitchFamily="18" charset="0"/>
                  <a:ea typeface="隶书" pitchFamily="49" charset="-122"/>
                </a:rPr>
                <a:t>VC6.0</a:t>
              </a:r>
              <a:r>
                <a:rPr kumimoji="1" lang="zh-CN" altLang="en-US" sz="2400">
                  <a:solidFill>
                    <a:srgbClr val="0033CC"/>
                  </a:solidFill>
                  <a:effectLst>
                    <a:outerShdw blurRad="38100" dist="38100" dir="2700000" algn="tl">
                      <a:srgbClr val="C0C0C0"/>
                    </a:outerShdw>
                  </a:effectLst>
                  <a:latin typeface="Times New Roman" pitchFamily="18" charset="0"/>
                  <a:ea typeface="隶书" pitchFamily="49" charset="-122"/>
                </a:rPr>
                <a:t>下</a:t>
              </a:r>
              <a:r>
                <a:rPr kumimoji="1" lang="en-US" altLang="zh-CN" sz="2400">
                  <a:solidFill>
                    <a:srgbClr val="FF33CC"/>
                  </a:solidFill>
                  <a:effectLst>
                    <a:outerShdw blurRad="38100" dist="38100" dir="2700000" algn="tl">
                      <a:srgbClr val="C0C0C0"/>
                    </a:outerShdw>
                  </a:effectLst>
                  <a:latin typeface="Times New Roman" pitchFamily="18" charset="0"/>
                  <a:ea typeface="隶书" pitchFamily="49" charset="-122"/>
                </a:rPr>
                <a:t>)</a:t>
              </a:r>
              <a:r>
                <a:rPr kumimoji="1" lang="zh-CN" altLang="en-US" sz="2400">
                  <a:solidFill>
                    <a:srgbClr val="FF33CC"/>
                  </a:solidFill>
                  <a:effectLst>
                    <a:outerShdw blurRad="38100" dist="38100" dir="2700000" algn="tl">
                      <a:srgbClr val="C0C0C0"/>
                    </a:outerShdw>
                  </a:effectLst>
                  <a:latin typeface="Times New Roman" pitchFamily="18" charset="0"/>
                  <a:ea typeface="隶书" pitchFamily="49" charset="-122"/>
                </a:rPr>
                <a:t>：</a:t>
              </a:r>
            </a:p>
          </p:txBody>
        </p:sp>
      </p:grpSp>
      <p:sp>
        <p:nvSpPr>
          <p:cNvPr id="904202" name="AutoShape 10"/>
          <p:cNvSpPr>
            <a:spLocks noChangeArrowheads="1"/>
          </p:cNvSpPr>
          <p:nvPr/>
        </p:nvSpPr>
        <p:spPr bwMode="auto">
          <a:xfrm>
            <a:off x="5249863" y="2997200"/>
            <a:ext cx="3894137" cy="1439863"/>
          </a:xfrm>
          <a:prstGeom prst="cloudCallout">
            <a:avLst>
              <a:gd name="adj1" fmla="val -65449"/>
              <a:gd name="adj2" fmla="val 157940"/>
            </a:avLst>
          </a:prstGeom>
          <a:solidFill>
            <a:srgbClr val="FFCC99"/>
          </a:solidFill>
          <a:ln w="9525">
            <a:solidFill>
              <a:schemeClr val="tx1"/>
            </a:solidFill>
            <a:round/>
            <a:headEnd/>
            <a:tailEnd/>
          </a:ln>
          <a:effectLst>
            <a:outerShdw dist="107763" dir="2700000" algn="ctr" rotWithShape="0">
              <a:schemeClr val="bg2">
                <a:alpha val="50000"/>
              </a:schemeClr>
            </a:outerShdw>
          </a:effectLst>
        </p:spPr>
        <p:txBody>
          <a:bodyPr/>
          <a:lstStyle/>
          <a:p>
            <a:r>
              <a:rPr kumimoji="1" lang="en-US" altLang="zh-CN" sz="3600">
                <a:solidFill>
                  <a:srgbClr val="FF0066"/>
                </a:solidFill>
                <a:latin typeface="Times New Roman" pitchFamily="18" charset="0"/>
              </a:rPr>
              <a:t>Why</a:t>
            </a:r>
            <a:r>
              <a:rPr kumimoji="1" lang="zh-CN" altLang="en-US" sz="3600">
                <a:solidFill>
                  <a:srgbClr val="FF0066"/>
                </a:solidFill>
                <a:latin typeface="Times New Roman" pitchFamily="18" charset="0"/>
              </a:rPr>
              <a:t>？</a:t>
            </a:r>
          </a:p>
        </p:txBody>
      </p:sp>
      <p:grpSp>
        <p:nvGrpSpPr>
          <p:cNvPr id="904203" name="Group 11"/>
          <p:cNvGrpSpPr>
            <a:grpSpLocks/>
          </p:cNvGrpSpPr>
          <p:nvPr/>
        </p:nvGrpSpPr>
        <p:grpSpPr bwMode="auto">
          <a:xfrm>
            <a:off x="828675" y="1125538"/>
            <a:ext cx="5541963" cy="2620962"/>
            <a:chOff x="522" y="709"/>
            <a:chExt cx="3491" cy="1651"/>
          </a:xfrm>
        </p:grpSpPr>
        <p:sp>
          <p:nvSpPr>
            <p:cNvPr id="904204" name="Oval 12"/>
            <p:cNvSpPr>
              <a:spLocks noChangeArrowheads="1"/>
            </p:cNvSpPr>
            <p:nvPr/>
          </p:nvSpPr>
          <p:spPr bwMode="auto">
            <a:xfrm>
              <a:off x="522" y="2042"/>
              <a:ext cx="2631" cy="318"/>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kumimoji="1" lang="zh-CN" altLang="en-US" sz="2400" b="0">
                <a:solidFill>
                  <a:srgbClr val="000000"/>
                </a:solidFill>
                <a:latin typeface="Times New Roman" pitchFamily="18" charset="0"/>
              </a:endParaRPr>
            </a:p>
          </p:txBody>
        </p:sp>
        <p:sp>
          <p:nvSpPr>
            <p:cNvPr id="904205" name="AutoShape 13"/>
            <p:cNvSpPr>
              <a:spLocks noChangeArrowheads="1"/>
            </p:cNvSpPr>
            <p:nvPr/>
          </p:nvSpPr>
          <p:spPr bwMode="auto">
            <a:xfrm>
              <a:off x="1655" y="709"/>
              <a:ext cx="2358" cy="681"/>
            </a:xfrm>
            <a:prstGeom prst="wedgeRoundRectCallout">
              <a:avLst>
                <a:gd name="adj1" fmla="val -46648"/>
                <a:gd name="adj2" fmla="val 153963"/>
                <a:gd name="adj3" fmla="val 16667"/>
              </a:avLst>
            </a:prstGeom>
            <a:solidFill>
              <a:srgbClr val="FFFFCD"/>
            </a:solidFill>
            <a:ln w="9525">
              <a:solidFill>
                <a:schemeClr val="tx1"/>
              </a:solidFill>
              <a:miter lim="800000"/>
              <a:headEnd/>
              <a:tailEnd/>
            </a:ln>
            <a:effectLst>
              <a:outerShdw dist="107763" dir="2700000" algn="ctr" rotWithShape="0">
                <a:schemeClr val="bg2">
                  <a:alpha val="50000"/>
                </a:schemeClr>
              </a:outerShdw>
            </a:effectLst>
          </p:spPr>
          <p:txBody>
            <a:bodyPr/>
            <a:lstStyle/>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输出</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float</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型数据</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f</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，却使用了</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%d</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a</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的不正常输出会影响到下一个表达式的正常输出 </a:t>
              </a:r>
            </a:p>
          </p:txBody>
        </p:sp>
      </p:grpSp>
      <p:grpSp>
        <p:nvGrpSpPr>
          <p:cNvPr id="904206" name="Group 14"/>
          <p:cNvGrpSpPr>
            <a:grpSpLocks/>
          </p:cNvGrpSpPr>
          <p:nvPr/>
        </p:nvGrpSpPr>
        <p:grpSpPr bwMode="auto">
          <a:xfrm>
            <a:off x="801688" y="1498600"/>
            <a:ext cx="5541962" cy="2620963"/>
            <a:chOff x="522" y="709"/>
            <a:chExt cx="3491" cy="1651"/>
          </a:xfrm>
        </p:grpSpPr>
        <p:sp>
          <p:nvSpPr>
            <p:cNvPr id="904207" name="Oval 15"/>
            <p:cNvSpPr>
              <a:spLocks noChangeArrowheads="1"/>
            </p:cNvSpPr>
            <p:nvPr/>
          </p:nvSpPr>
          <p:spPr bwMode="auto">
            <a:xfrm>
              <a:off x="522" y="2042"/>
              <a:ext cx="2631" cy="318"/>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kumimoji="1" lang="zh-CN" altLang="en-US" sz="2400" b="0">
                <a:solidFill>
                  <a:srgbClr val="000000"/>
                </a:solidFill>
                <a:latin typeface="Times New Roman" pitchFamily="18" charset="0"/>
              </a:endParaRPr>
            </a:p>
          </p:txBody>
        </p:sp>
        <p:sp>
          <p:nvSpPr>
            <p:cNvPr id="904208" name="AutoShape 16"/>
            <p:cNvSpPr>
              <a:spLocks noChangeArrowheads="1"/>
            </p:cNvSpPr>
            <p:nvPr/>
          </p:nvSpPr>
          <p:spPr bwMode="auto">
            <a:xfrm>
              <a:off x="1655" y="709"/>
              <a:ext cx="2358" cy="681"/>
            </a:xfrm>
            <a:prstGeom prst="wedgeRoundRectCallout">
              <a:avLst>
                <a:gd name="adj1" fmla="val -46648"/>
                <a:gd name="adj2" fmla="val 153963"/>
                <a:gd name="adj3" fmla="val 16667"/>
              </a:avLst>
            </a:prstGeom>
            <a:solidFill>
              <a:srgbClr val="FFFFCD"/>
            </a:solidFill>
            <a:ln w="9525">
              <a:solidFill>
                <a:schemeClr val="tx1"/>
              </a:solidFill>
              <a:miter lim="800000"/>
              <a:headEnd/>
              <a:tailEnd/>
            </a:ln>
            <a:effectLst>
              <a:outerShdw dist="107763" dir="2700000" algn="ctr" rotWithShape="0">
                <a:schemeClr val="bg2">
                  <a:alpha val="50000"/>
                </a:schemeClr>
              </a:outerShdw>
            </a:effectLst>
          </p:spPr>
          <p:txBody>
            <a:bodyPr/>
            <a:lstStyle/>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输出</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int</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型数据</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a</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，却使用了</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%f</a:t>
              </a:r>
              <a:r>
                <a:rPr kumimoji="1" lang="en-US" altLang="zh-CN" sz="2400" b="0">
                  <a:solidFill>
                    <a:srgbClr val="000000"/>
                  </a:solidFill>
                  <a:latin typeface="Times New Roman" pitchFamily="18" charset="0"/>
                </a:rPr>
                <a:t>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a</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的不正常输出会影响到下一个表达式的正常输出 </a:t>
              </a:r>
            </a:p>
          </p:txBody>
        </p:sp>
      </p:grpSp>
      <p:grpSp>
        <p:nvGrpSpPr>
          <p:cNvPr id="904209" name="Group 17"/>
          <p:cNvGrpSpPr>
            <a:grpSpLocks/>
          </p:cNvGrpSpPr>
          <p:nvPr/>
        </p:nvGrpSpPr>
        <p:grpSpPr bwMode="auto">
          <a:xfrm>
            <a:off x="788988" y="476250"/>
            <a:ext cx="7713662" cy="4016375"/>
            <a:chOff x="497" y="300"/>
            <a:chExt cx="4859" cy="2530"/>
          </a:xfrm>
        </p:grpSpPr>
        <p:sp>
          <p:nvSpPr>
            <p:cNvPr id="904210" name="Oval 18"/>
            <p:cNvSpPr>
              <a:spLocks noChangeArrowheads="1"/>
            </p:cNvSpPr>
            <p:nvPr/>
          </p:nvSpPr>
          <p:spPr bwMode="auto">
            <a:xfrm>
              <a:off x="497" y="2512"/>
              <a:ext cx="2973" cy="318"/>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kumimoji="1" lang="zh-CN" altLang="en-US" sz="2400" b="0">
                <a:solidFill>
                  <a:srgbClr val="000000"/>
                </a:solidFill>
                <a:latin typeface="Times New Roman" pitchFamily="18" charset="0"/>
              </a:endParaRPr>
            </a:p>
          </p:txBody>
        </p:sp>
        <p:sp>
          <p:nvSpPr>
            <p:cNvPr id="904211" name="AutoShape 19"/>
            <p:cNvSpPr>
              <a:spLocks noChangeArrowheads="1"/>
            </p:cNvSpPr>
            <p:nvPr/>
          </p:nvSpPr>
          <p:spPr bwMode="auto">
            <a:xfrm>
              <a:off x="2200" y="300"/>
              <a:ext cx="3156" cy="1880"/>
            </a:xfrm>
            <a:prstGeom prst="wedgeRoundRectCallout">
              <a:avLst>
                <a:gd name="adj1" fmla="val -60046"/>
                <a:gd name="adj2" fmla="val 70157"/>
                <a:gd name="adj3" fmla="val 16667"/>
              </a:avLst>
            </a:prstGeom>
            <a:solidFill>
              <a:srgbClr val="FFFFCD"/>
            </a:solidFill>
            <a:ln w="9525">
              <a:solidFill>
                <a:schemeClr val="tx1"/>
              </a:solidFill>
              <a:miter lim="800000"/>
              <a:headEnd/>
              <a:tailEnd/>
            </a:ln>
            <a:effectLst>
              <a:outerShdw dist="107763" dir="2700000" algn="ctr" rotWithShape="0">
                <a:schemeClr val="bg2">
                  <a:alpha val="50000"/>
                </a:schemeClr>
              </a:outerShdw>
            </a:effectLst>
          </p:spPr>
          <p:txBody>
            <a:bodyPr/>
            <a:lstStyle/>
            <a:p>
              <a:pPr algn="l"/>
              <a:r>
                <a:rPr kumimoji="1" lang="zh-CN" altLang="en-US">
                  <a:solidFill>
                    <a:srgbClr val="000000"/>
                  </a:solidFill>
                  <a:effectLst>
                    <a:outerShdw blurRad="38100" dist="38100" dir="2700000" algn="tl">
                      <a:srgbClr val="FFFFFF"/>
                    </a:outerShdw>
                  </a:effectLst>
                  <a:latin typeface="楷体_GB2312" pitchFamily="49" charset="-122"/>
                  <a:ea typeface="楷体_GB2312" pitchFamily="49" charset="-122"/>
                </a:rPr>
                <a:t>但在</a:t>
              </a:r>
              <a:r>
                <a:rPr kumimoji="1" lang="en-US" altLang="zh-CN">
                  <a:solidFill>
                    <a:srgbClr val="000000"/>
                  </a:solidFill>
                  <a:effectLst>
                    <a:outerShdw blurRad="38100" dist="38100" dir="2700000" algn="tl">
                      <a:srgbClr val="FFFFFF"/>
                    </a:outerShdw>
                  </a:effectLst>
                  <a:latin typeface="楷体_GB2312" pitchFamily="49" charset="-122"/>
                  <a:ea typeface="楷体_GB2312" pitchFamily="49" charset="-122"/>
                </a:rPr>
                <a:t>VC6.0</a:t>
              </a:r>
              <a:r>
                <a:rPr kumimoji="1" lang="zh-CN" altLang="en-US">
                  <a:solidFill>
                    <a:srgbClr val="000000"/>
                  </a:solidFill>
                  <a:effectLst>
                    <a:outerShdw blurRad="38100" dist="38100" dir="2700000" algn="tl">
                      <a:srgbClr val="FFFFFF"/>
                    </a:outerShdw>
                  </a:effectLst>
                  <a:latin typeface="楷体_GB2312" pitchFamily="49" charset="-122"/>
                  <a:ea typeface="楷体_GB2312" pitchFamily="49" charset="-122"/>
                </a:rPr>
                <a:t>下，因为整型和长整型所占内存单元的大小相同（均占</a:t>
              </a:r>
              <a:r>
                <a:rPr kumimoji="1" lang="en-US" altLang="zh-CN">
                  <a:solidFill>
                    <a:srgbClr val="000000"/>
                  </a:solidFill>
                  <a:effectLst>
                    <a:outerShdw blurRad="38100" dist="38100" dir="2700000" algn="tl">
                      <a:srgbClr val="FFFFFF"/>
                    </a:outerShdw>
                  </a:effectLst>
                  <a:latin typeface="楷体_GB2312" pitchFamily="49" charset="-122"/>
                  <a:ea typeface="楷体_GB2312" pitchFamily="49" charset="-122"/>
                </a:rPr>
                <a:t>4</a:t>
              </a:r>
              <a:r>
                <a:rPr kumimoji="1" lang="zh-CN" altLang="en-US">
                  <a:solidFill>
                    <a:srgbClr val="000000"/>
                  </a:solidFill>
                  <a:effectLst>
                    <a:outerShdw blurRad="38100" dist="38100" dir="2700000" algn="tl">
                      <a:srgbClr val="FFFFFF"/>
                    </a:outerShdw>
                  </a:effectLst>
                  <a:latin typeface="楷体_GB2312" pitchFamily="49" charset="-122"/>
                  <a:ea typeface="楷体_GB2312" pitchFamily="49" charset="-122"/>
                </a:rPr>
                <a:t>字节），且都是整型数据，数据类型基本是相同的，所以输出的结果正确</a:t>
              </a:r>
              <a:r>
                <a:rPr kumimoji="1" lang="zh-CN" altLang="en-US" b="0">
                  <a:solidFill>
                    <a:srgbClr val="000000"/>
                  </a:solidFill>
                  <a:effectLst>
                    <a:outerShdw blurRad="38100" dist="38100" dir="2700000" algn="tl">
                      <a:srgbClr val="FFFFFF"/>
                    </a:outerShdw>
                  </a:effectLst>
                  <a:latin typeface="楷体_GB2312" pitchFamily="49" charset="-122"/>
                  <a:ea typeface="楷体_GB2312" pitchFamily="49" charset="-122"/>
                </a:rPr>
                <a:t> </a:t>
              </a:r>
            </a:p>
          </p:txBody>
        </p:sp>
      </p:grpSp>
      <p:sp>
        <p:nvSpPr>
          <p:cNvPr id="904212" name="AutoShape 20"/>
          <p:cNvSpPr>
            <a:spLocks noChangeArrowheads="1"/>
          </p:cNvSpPr>
          <p:nvPr/>
        </p:nvSpPr>
        <p:spPr bwMode="auto">
          <a:xfrm>
            <a:off x="4572000" y="1412875"/>
            <a:ext cx="3894138" cy="1439863"/>
          </a:xfrm>
          <a:prstGeom prst="cloudCallout">
            <a:avLst>
              <a:gd name="adj1" fmla="val -104301"/>
              <a:gd name="adj2" fmla="val 72931"/>
            </a:avLst>
          </a:prstGeom>
          <a:solidFill>
            <a:srgbClr val="FFCC99"/>
          </a:solidFill>
          <a:ln w="9525">
            <a:solidFill>
              <a:schemeClr val="tx1"/>
            </a:solidFill>
            <a:round/>
            <a:headEnd/>
            <a:tailEnd/>
          </a:ln>
          <a:effectLst>
            <a:outerShdw dist="107763" dir="2700000" algn="ctr" rotWithShape="0">
              <a:schemeClr val="bg2">
                <a:alpha val="50000"/>
              </a:schemeClr>
            </a:outerShdw>
          </a:effectLst>
        </p:spPr>
        <p:txBody>
          <a:bodyPr/>
          <a:lstStyle/>
          <a:p>
            <a:r>
              <a:rPr kumimoji="1" lang="zh-CN" altLang="en-US" sz="3600">
                <a:solidFill>
                  <a:srgbClr val="9999CC"/>
                </a:solidFill>
                <a:latin typeface="Times New Roman" pitchFamily="18" charset="0"/>
                <a:ea typeface="楷体_GB2312" pitchFamily="49" charset="-122"/>
              </a:rPr>
              <a:t>如何修改？</a:t>
            </a:r>
          </a:p>
        </p:txBody>
      </p:sp>
      <p:sp>
        <p:nvSpPr>
          <p:cNvPr id="904213" name="Rectangle 21"/>
          <p:cNvSpPr>
            <a:spLocks noChangeArrowheads="1"/>
          </p:cNvSpPr>
          <p:nvPr/>
        </p:nvSpPr>
        <p:spPr bwMode="auto">
          <a:xfrm>
            <a:off x="3203575" y="4581525"/>
            <a:ext cx="4938713" cy="1946275"/>
          </a:xfrm>
          <a:prstGeom prst="rect">
            <a:avLst/>
          </a:prstGeom>
          <a:solidFill>
            <a:srgbClr val="FFFFFF"/>
          </a:solidFill>
          <a:ln w="28575">
            <a:solidFill>
              <a:srgbClr val="0000FF"/>
            </a:solidFill>
            <a:miter lim="800000"/>
            <a:headEnd/>
            <a:tailEnd/>
          </a:ln>
          <a:effectLst>
            <a:outerShdw dist="107763" dir="2700000" algn="ctr" rotWithShape="0">
              <a:schemeClr val="bg2">
                <a:alpha val="50000"/>
              </a:schemeClr>
            </a:outerShdw>
          </a:effectLst>
        </p:spPr>
        <p:txBody>
          <a:bodyPr wrap="none">
            <a:spAutoFit/>
          </a:bodyPr>
          <a:lstStyle/>
          <a:p>
            <a:pPr algn="l"/>
            <a:r>
              <a:rPr kumimoji="1" lang="en-US" altLang="zh-CN" sz="2400" b="0">
                <a:solidFill>
                  <a:srgbClr val="000000"/>
                </a:solidFill>
                <a:effectLst>
                  <a:outerShdw blurRad="38100" dist="38100" dir="2700000" algn="tl">
                    <a:srgbClr val="C0C0C0"/>
                  </a:outerShdw>
                </a:effectLst>
                <a:latin typeface="Times New Roman" pitchFamily="18" charset="0"/>
              </a:rPr>
              <a:t>printf ("a = </a:t>
            </a:r>
            <a:r>
              <a:rPr kumimoji="1" lang="en-US" altLang="zh-CN" sz="2400" b="0">
                <a:solidFill>
                  <a:srgbClr val="FF0066"/>
                </a:solidFill>
                <a:effectLst>
                  <a:outerShdw blurRad="38100" dist="38100" dir="2700000" algn="tl">
                    <a:srgbClr val="C0C0C0"/>
                  </a:outerShdw>
                </a:effectLst>
                <a:latin typeface="Times New Roman" pitchFamily="18" charset="0"/>
              </a:rPr>
              <a:t>%f</a:t>
            </a:r>
            <a:r>
              <a:rPr kumimoji="1" lang="en-US" altLang="zh-CN" sz="2400" b="0">
                <a:solidFill>
                  <a:srgbClr val="000000"/>
                </a:solidFill>
                <a:effectLst>
                  <a:outerShdw blurRad="38100" dist="38100" dir="2700000" algn="tl">
                    <a:srgbClr val="C0C0C0"/>
                  </a:outerShdw>
                </a:effectLst>
                <a:latin typeface="Times New Roman" pitchFamily="18" charset="0"/>
              </a:rPr>
              <a:t>, b = %d\n", f, b);</a:t>
            </a:r>
          </a:p>
          <a:p>
            <a:pPr algn="l"/>
            <a:r>
              <a:rPr kumimoji="1" lang="en-US" altLang="zh-CN" sz="2400" b="0">
                <a:solidFill>
                  <a:srgbClr val="000000"/>
                </a:solidFill>
                <a:effectLst>
                  <a:outerShdw blurRad="38100" dist="38100" dir="2700000" algn="tl">
                    <a:srgbClr val="C0C0C0"/>
                  </a:outerShdw>
                </a:effectLst>
                <a:latin typeface="Times New Roman" pitchFamily="18" charset="0"/>
              </a:rPr>
              <a:t>printf ("a = %f, b = %d\n", </a:t>
            </a:r>
            <a:r>
              <a:rPr kumimoji="1" lang="en-US" altLang="zh-CN" sz="2400" b="0">
                <a:solidFill>
                  <a:srgbClr val="FF0066"/>
                </a:solidFill>
                <a:effectLst>
                  <a:outerShdw blurRad="38100" dist="38100" dir="2700000" algn="tl">
                    <a:srgbClr val="C0C0C0"/>
                  </a:outerShdw>
                </a:effectLst>
                <a:latin typeface="Times New Roman" pitchFamily="18" charset="0"/>
              </a:rPr>
              <a:t>(float)a</a:t>
            </a:r>
            <a:r>
              <a:rPr kumimoji="1" lang="en-US" altLang="zh-CN" sz="2400" b="0">
                <a:solidFill>
                  <a:srgbClr val="000000"/>
                </a:solidFill>
                <a:effectLst>
                  <a:outerShdw blurRad="38100" dist="38100" dir="2700000" algn="tl">
                    <a:srgbClr val="C0C0C0"/>
                  </a:outerShdw>
                </a:effectLst>
                <a:latin typeface="Times New Roman" pitchFamily="18" charset="0"/>
              </a:rPr>
              <a:t>, b);</a:t>
            </a:r>
          </a:p>
          <a:p>
            <a:pPr algn="l"/>
            <a:r>
              <a:rPr kumimoji="1" lang="en-US" altLang="zh-CN" sz="2400" b="0">
                <a:solidFill>
                  <a:srgbClr val="000000"/>
                </a:solidFill>
                <a:effectLst>
                  <a:outerShdw blurRad="38100" dist="38100" dir="2700000" algn="tl">
                    <a:srgbClr val="C0C0C0"/>
                  </a:outerShdw>
                </a:effectLst>
                <a:latin typeface="Times New Roman" pitchFamily="18" charset="0"/>
              </a:rPr>
              <a:t>printf ("a = %ld, b = %d\n", </a:t>
            </a:r>
            <a:r>
              <a:rPr kumimoji="1" lang="en-US" altLang="zh-CN" sz="2400" b="0">
                <a:solidFill>
                  <a:srgbClr val="FF0066"/>
                </a:solidFill>
                <a:effectLst>
                  <a:outerShdw blurRad="38100" dist="38100" dir="2700000" algn="tl">
                    <a:srgbClr val="C0C0C0"/>
                  </a:outerShdw>
                </a:effectLst>
                <a:latin typeface="Times New Roman" pitchFamily="18" charset="0"/>
              </a:rPr>
              <a:t>120L</a:t>
            </a:r>
            <a:r>
              <a:rPr kumimoji="1" lang="en-US" altLang="zh-CN" sz="2400" b="0">
                <a:solidFill>
                  <a:srgbClr val="000000"/>
                </a:solidFill>
                <a:effectLst>
                  <a:outerShdw blurRad="38100" dist="38100" dir="2700000" algn="tl">
                    <a:srgbClr val="C0C0C0"/>
                  </a:outerShdw>
                </a:effectLst>
                <a:latin typeface="Times New Roman" pitchFamily="18" charset="0"/>
              </a:rPr>
              <a:t>, b);</a:t>
            </a:r>
          </a:p>
          <a:p>
            <a:pPr algn="l"/>
            <a:r>
              <a:rPr kumimoji="1" lang="zh-CN" altLang="en-US" sz="2400">
                <a:solidFill>
                  <a:srgbClr val="000000"/>
                </a:solidFill>
                <a:effectLst>
                  <a:outerShdw blurRad="38100" dist="38100" dir="2700000" algn="tl">
                    <a:srgbClr val="C0C0C0"/>
                  </a:outerShdw>
                </a:effectLst>
                <a:latin typeface="Times New Roman" pitchFamily="18" charset="0"/>
                <a:ea typeface="楷体_GB2312" pitchFamily="49" charset="-122"/>
              </a:rPr>
              <a:t>或</a:t>
            </a:r>
          </a:p>
          <a:p>
            <a:pPr algn="l"/>
            <a:r>
              <a:rPr kumimoji="1" lang="en-US" altLang="zh-CN" sz="2400" b="0">
                <a:solidFill>
                  <a:srgbClr val="000000"/>
                </a:solidFill>
                <a:effectLst>
                  <a:outerShdw blurRad="38100" dist="38100" dir="2700000" algn="tl">
                    <a:srgbClr val="C0C0C0"/>
                  </a:outerShdw>
                </a:effectLst>
                <a:latin typeface="Times New Roman" pitchFamily="18" charset="0"/>
              </a:rPr>
              <a:t>printf ("a = </a:t>
            </a:r>
            <a:r>
              <a:rPr kumimoji="1" lang="en-US" altLang="zh-CN" sz="2400" b="0">
                <a:solidFill>
                  <a:srgbClr val="FF0066"/>
                </a:solidFill>
                <a:effectLst>
                  <a:outerShdw blurRad="38100" dist="38100" dir="2700000" algn="tl">
                    <a:srgbClr val="C0C0C0"/>
                  </a:outerShdw>
                </a:effectLst>
                <a:latin typeface="Times New Roman" pitchFamily="18" charset="0"/>
              </a:rPr>
              <a:t>%d</a:t>
            </a:r>
            <a:r>
              <a:rPr kumimoji="1" lang="en-US" altLang="zh-CN" sz="2400" b="0">
                <a:solidFill>
                  <a:srgbClr val="000000"/>
                </a:solidFill>
                <a:effectLst>
                  <a:outerShdw blurRad="38100" dist="38100" dir="2700000" algn="tl">
                    <a:srgbClr val="C0C0C0"/>
                  </a:outerShdw>
                </a:effectLst>
                <a:latin typeface="Times New Roman" pitchFamily="18" charset="0"/>
              </a:rPr>
              <a:t>, b = %d\n", 120, b);</a:t>
            </a:r>
          </a:p>
        </p:txBody>
      </p:sp>
      <p:sp>
        <p:nvSpPr>
          <p:cNvPr id="904214" name="AutoShape 22"/>
          <p:cNvSpPr>
            <a:spLocks noChangeArrowheads="1"/>
          </p:cNvSpPr>
          <p:nvPr/>
        </p:nvSpPr>
        <p:spPr bwMode="auto">
          <a:xfrm>
            <a:off x="5292725" y="3716338"/>
            <a:ext cx="1295400" cy="1008062"/>
          </a:xfrm>
          <a:prstGeom prst="curvedLeftArrow">
            <a:avLst>
              <a:gd name="adj1" fmla="val 20000"/>
              <a:gd name="adj2" fmla="val 40000"/>
              <a:gd name="adj3" fmla="val 42835"/>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l"/>
            <a:endParaRPr kumimoji="1" lang="zh-CN" altLang="en-US" sz="2400" b="0">
              <a:solidFill>
                <a:srgbClr val="000000"/>
              </a:solidFill>
              <a:latin typeface="Times New Roman" pitchFamily="18" charset="0"/>
            </a:endParaRPr>
          </a:p>
        </p:txBody>
      </p:sp>
    </p:spTree>
    <p:extLst>
      <p:ext uri="{BB962C8B-B14F-4D97-AF65-F5344CB8AC3E}">
        <p14:creationId xmlns:p14="http://schemas.microsoft.com/office/powerpoint/2010/main" val="2174547678"/>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04195"/>
                                        </p:tgtEl>
                                        <p:attrNameLst>
                                          <p:attrName>style.visibility</p:attrName>
                                        </p:attrNameLst>
                                      </p:cBhvr>
                                      <p:to>
                                        <p:strVal val="visible"/>
                                      </p:to>
                                    </p:set>
                                    <p:animEffect transition="in" filter="box(out)">
                                      <p:cBhvr>
                                        <p:cTn id="7" dur="500"/>
                                        <p:tgtEl>
                                          <p:spTgt spid="90419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04196"/>
                                        </p:tgtEl>
                                        <p:attrNameLst>
                                          <p:attrName>style.visibility</p:attrName>
                                        </p:attrNameLst>
                                      </p:cBhvr>
                                      <p:to>
                                        <p:strVal val="visible"/>
                                      </p:to>
                                    </p:set>
                                    <p:animEffect transition="in" filter="box(out)">
                                      <p:cBhvr>
                                        <p:cTn id="12" dur="500"/>
                                        <p:tgtEl>
                                          <p:spTgt spid="90419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904199"/>
                                        </p:tgtEl>
                                        <p:attrNameLst>
                                          <p:attrName>style.visibility</p:attrName>
                                        </p:attrNameLst>
                                      </p:cBhvr>
                                      <p:to>
                                        <p:strVal val="visible"/>
                                      </p:to>
                                    </p:set>
                                    <p:animEffect transition="in" filter="box(out)">
                                      <p:cBhvr>
                                        <p:cTn id="17" dur="500"/>
                                        <p:tgtEl>
                                          <p:spTgt spid="904199"/>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04202"/>
                                        </p:tgtEl>
                                        <p:attrNameLst>
                                          <p:attrName>style.visibility</p:attrName>
                                        </p:attrNameLst>
                                      </p:cBhvr>
                                      <p:to>
                                        <p:strVal val="visible"/>
                                      </p:to>
                                    </p:set>
                                    <p:animEffect transition="in" filter="strips(downRight)">
                                      <p:cBhvr>
                                        <p:cTn id="22" dur="500"/>
                                        <p:tgtEl>
                                          <p:spTgt spid="904202"/>
                                        </p:tgtEl>
                                      </p:cBhvr>
                                    </p:animEffect>
                                  </p:childTnLst>
                                  <p:subTnLst>
                                    <p:set>
                                      <p:cBhvr override="childStyle">
                                        <p:cTn dur="1" fill="hold" display="0" masterRel="nextClick" afterEffect="1"/>
                                        <p:tgtEl>
                                          <p:spTgt spid="90420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4" name="explod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904203"/>
                                        </p:tgtEl>
                                        <p:attrNameLst>
                                          <p:attrName>style.visibility</p:attrName>
                                        </p:attrNameLst>
                                      </p:cBhvr>
                                      <p:to>
                                        <p:strVal val="visible"/>
                                      </p:to>
                                    </p:set>
                                    <p:animEffect transition="in" filter="strips(downRight)">
                                      <p:cBhvr>
                                        <p:cTn id="27" dur="500"/>
                                        <p:tgtEl>
                                          <p:spTgt spid="904203"/>
                                        </p:tgtEl>
                                      </p:cBhvr>
                                    </p:animEffect>
                                  </p:childTnLst>
                                  <p:subTnLst>
                                    <p:set>
                                      <p:cBhvr override="childStyle">
                                        <p:cTn dur="1" fill="hold" display="0" masterRel="nextClick" afterEffect="1"/>
                                        <p:tgtEl>
                                          <p:spTgt spid="904203"/>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904206"/>
                                        </p:tgtEl>
                                        <p:attrNameLst>
                                          <p:attrName>style.visibility</p:attrName>
                                        </p:attrNameLst>
                                      </p:cBhvr>
                                      <p:to>
                                        <p:strVal val="visible"/>
                                      </p:to>
                                    </p:set>
                                    <p:animEffect transition="in" filter="strips(downRight)">
                                      <p:cBhvr>
                                        <p:cTn id="32" dur="500"/>
                                        <p:tgtEl>
                                          <p:spTgt spid="904206"/>
                                        </p:tgtEl>
                                      </p:cBhvr>
                                    </p:animEffect>
                                  </p:childTnLst>
                                  <p:subTnLst>
                                    <p:set>
                                      <p:cBhvr override="childStyle">
                                        <p:cTn dur="1" fill="hold" display="0" masterRel="nextClick" afterEffect="1"/>
                                        <p:tgtEl>
                                          <p:spTgt spid="904206"/>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904209"/>
                                        </p:tgtEl>
                                        <p:attrNameLst>
                                          <p:attrName>style.visibility</p:attrName>
                                        </p:attrNameLst>
                                      </p:cBhvr>
                                      <p:to>
                                        <p:strVal val="visible"/>
                                      </p:to>
                                    </p:set>
                                    <p:animEffect transition="in" filter="strips(downRight)">
                                      <p:cBhvr>
                                        <p:cTn id="37" dur="500"/>
                                        <p:tgtEl>
                                          <p:spTgt spid="904209"/>
                                        </p:tgtEl>
                                      </p:cBhvr>
                                    </p:animEffect>
                                  </p:childTnLst>
                                  <p:subTnLst>
                                    <p:set>
                                      <p:cBhvr override="childStyle">
                                        <p:cTn dur="1" fill="hold" display="0" masterRel="nextClick" afterEffect="1"/>
                                        <p:tgtEl>
                                          <p:spTgt spid="904209"/>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04212"/>
                                        </p:tgtEl>
                                        <p:attrNameLst>
                                          <p:attrName>style.visibility</p:attrName>
                                        </p:attrNameLst>
                                      </p:cBhvr>
                                      <p:to>
                                        <p:strVal val="visible"/>
                                      </p:to>
                                    </p:set>
                                    <p:animEffect transition="in" filter="strips(downRight)">
                                      <p:cBhvr>
                                        <p:cTn id="42" dur="500"/>
                                        <p:tgtEl>
                                          <p:spTgt spid="904212"/>
                                        </p:tgtEl>
                                      </p:cBhvr>
                                    </p:animEffect>
                                  </p:childTnLst>
                                  <p:subTnLst>
                                    <p:set>
                                      <p:cBhvr override="childStyle">
                                        <p:cTn dur="1" fill="hold" display="0" masterRel="nextClick" afterEffect="1"/>
                                        <p:tgtEl>
                                          <p:spTgt spid="904212"/>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5" name="laser.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904214"/>
                                        </p:tgtEl>
                                        <p:attrNameLst>
                                          <p:attrName>style.visibility</p:attrName>
                                        </p:attrNameLst>
                                      </p:cBhvr>
                                      <p:to>
                                        <p:strVal val="visible"/>
                                      </p:to>
                                    </p:set>
                                    <p:animEffect transition="in" filter="strips(downRight)">
                                      <p:cBhvr>
                                        <p:cTn id="47" dur="500"/>
                                        <p:tgtEl>
                                          <p:spTgt spid="904214"/>
                                        </p:tgtEl>
                                      </p:cBhvr>
                                    </p:animEffect>
                                  </p:childTnLst>
                                  <p:subTnLst>
                                    <p:audio>
                                      <p:cMediaNode>
                                        <p:cTn display="0" masterRel="sameClick">
                                          <p:stCondLst>
                                            <p:cond evt="begin" delay="0">
                                              <p:tn val="45"/>
                                            </p:cond>
                                          </p:stCondLst>
                                          <p:endCondLst>
                                            <p:cond evt="onStopAudio" delay="0">
                                              <p:tgtEl>
                                                <p:sldTgt/>
                                              </p:tgtEl>
                                            </p:cond>
                                          </p:endCondLst>
                                        </p:cTn>
                                        <p:tgtEl>
                                          <p:sndTgt r:embed="rId6" name="chimes.wav"/>
                                        </p:tgtEl>
                                      </p:cMediaNode>
                                    </p:audio>
                                  </p:subTnLst>
                                </p:cTn>
                              </p:par>
                            </p:childTnLst>
                          </p:cTn>
                        </p:par>
                        <p:par>
                          <p:cTn id="48" fill="hold" nodeType="afterGroup">
                            <p:stCondLst>
                              <p:cond delay="500"/>
                            </p:stCondLst>
                            <p:childTnLst>
                              <p:par>
                                <p:cTn id="49" presetID="3" presetClass="entr" presetSubtype="10" fill="hold" grpId="0" nodeType="afterEffect">
                                  <p:stCondLst>
                                    <p:cond delay="0"/>
                                  </p:stCondLst>
                                  <p:childTnLst>
                                    <p:set>
                                      <p:cBhvr>
                                        <p:cTn id="50" dur="1" fill="hold">
                                          <p:stCondLst>
                                            <p:cond delay="0"/>
                                          </p:stCondLst>
                                        </p:cTn>
                                        <p:tgtEl>
                                          <p:spTgt spid="904213"/>
                                        </p:tgtEl>
                                        <p:attrNameLst>
                                          <p:attrName>style.visibility</p:attrName>
                                        </p:attrNameLst>
                                      </p:cBhvr>
                                      <p:to>
                                        <p:strVal val="visible"/>
                                      </p:to>
                                    </p:set>
                                    <p:animEffect transition="in" filter="blinds(horizontal)">
                                      <p:cBhvr>
                                        <p:cTn id="51" dur="500"/>
                                        <p:tgtEl>
                                          <p:spTgt spid="904213"/>
                                        </p:tgtEl>
                                      </p:cBhvr>
                                    </p:animEffect>
                                  </p:childTnLst>
                                  <p:subTnLst>
                                    <p:audio>
                                      <p:cMediaNode>
                                        <p:cTn display="0" masterRel="sameClick">
                                          <p:stCondLst>
                                            <p:cond evt="begin" delay="0">
                                              <p:tn val="49"/>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5" grpId="0" animBg="1"/>
      <p:bldP spid="904202" grpId="0" animBg="1"/>
      <p:bldP spid="904212" grpId="0" animBg="1"/>
      <p:bldP spid="904213" grpId="0" animBg="1"/>
      <p:bldP spid="904214"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6242" name="Rectangle 2"/>
          <p:cNvSpPr>
            <a:spLocks noGrp="1" noChangeArrowheads="1"/>
          </p:cNvSpPr>
          <p:nvPr>
            <p:ph type="body" idx="4294967295"/>
          </p:nvPr>
        </p:nvSpPr>
        <p:spPr>
          <a:xfrm>
            <a:off x="512763" y="247650"/>
            <a:ext cx="7772400" cy="647700"/>
          </a:xfrm>
        </p:spPr>
        <p:txBody>
          <a:bodyPr/>
          <a:lstStyle/>
          <a:p>
            <a:pPr algn="just">
              <a:buFont typeface="Wingdings" pitchFamily="2" charset="2"/>
              <a:buNone/>
            </a:pPr>
            <a:r>
              <a:rPr lang="en-US" altLang="zh-CN" b="1" dirty="0" smtClean="0">
                <a:solidFill>
                  <a:schemeClr val="bg1"/>
                </a:solidFill>
                <a:latin typeface="隶书" pitchFamily="49" charset="-122"/>
                <a:ea typeface="隶书" pitchFamily="49" charset="-122"/>
              </a:rPr>
              <a:t>4.1.3.2  </a:t>
            </a:r>
            <a:r>
              <a:rPr lang="zh-CN" altLang="en-US" b="1" dirty="0">
                <a:solidFill>
                  <a:schemeClr val="bg1"/>
                </a:solidFill>
                <a:latin typeface="隶书" pitchFamily="49" charset="-122"/>
                <a:ea typeface="隶书" pitchFamily="49" charset="-122"/>
              </a:rPr>
              <a:t>格式化输入</a:t>
            </a:r>
            <a:r>
              <a:rPr lang="en-US" altLang="zh-CN" b="1" dirty="0" err="1">
                <a:solidFill>
                  <a:schemeClr val="bg1"/>
                </a:solidFill>
                <a:latin typeface="隶书" pitchFamily="49" charset="-122"/>
                <a:ea typeface="隶书" pitchFamily="49" charset="-122"/>
              </a:rPr>
              <a:t>scanf</a:t>
            </a:r>
            <a:endParaRPr lang="en-US" altLang="zh-CN" b="1" dirty="0">
              <a:solidFill>
                <a:schemeClr val="bg1"/>
              </a:solidFill>
              <a:latin typeface="隶书" pitchFamily="49" charset="-122"/>
              <a:ea typeface="隶书" pitchFamily="49" charset="-122"/>
            </a:endParaRPr>
          </a:p>
        </p:txBody>
      </p:sp>
      <p:sp>
        <p:nvSpPr>
          <p:cNvPr id="906243" name="Text Box 3"/>
          <p:cNvSpPr txBox="1">
            <a:spLocks noChangeArrowheads="1"/>
          </p:cNvSpPr>
          <p:nvPr/>
        </p:nvSpPr>
        <p:spPr bwMode="auto">
          <a:xfrm>
            <a:off x="835025" y="1308100"/>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2400">
                <a:solidFill>
                  <a:srgbClr val="FF33CC"/>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a:solidFill>
                  <a:srgbClr val="FF33CC"/>
                </a:solidFill>
                <a:effectLst>
                  <a:outerShdw blurRad="38100" dist="38100" dir="2700000" algn="tl">
                    <a:srgbClr val="C0C0C0"/>
                  </a:outerShdw>
                </a:effectLst>
                <a:latin typeface="Times New Roman" pitchFamily="18" charset="0"/>
                <a:ea typeface="楷体_GB2312" pitchFamily="49" charset="-122"/>
              </a:rPr>
              <a:t>一般格式</a:t>
            </a:r>
          </a:p>
        </p:txBody>
      </p:sp>
      <p:sp>
        <p:nvSpPr>
          <p:cNvPr id="906244" name="Text Box 4"/>
          <p:cNvSpPr txBox="1">
            <a:spLocks noChangeArrowheads="1"/>
          </p:cNvSpPr>
          <p:nvPr/>
        </p:nvSpPr>
        <p:spPr bwMode="auto">
          <a:xfrm>
            <a:off x="819150" y="1808163"/>
            <a:ext cx="7777163" cy="73977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dist="107763" dir="2700000" algn="ctr" rotWithShape="0">
              <a:schemeClr val="bg2">
                <a:alpha val="50000"/>
              </a:schemeClr>
            </a:outerShdw>
          </a:effectLst>
        </p:spPr>
        <p:txBody>
          <a:bodyPr>
            <a:spAutoFit/>
          </a:bodyPr>
          <a:lstStyle/>
          <a:p>
            <a:r>
              <a:rPr lang="en-US" altLang="zh-CN" sz="2000">
                <a:solidFill>
                  <a:srgbClr val="FF0066"/>
                </a:solidFill>
                <a:effectLst>
                  <a:outerShdw blurRad="38100" dist="38100" dir="2700000" algn="tl">
                    <a:srgbClr val="000000"/>
                  </a:outerShdw>
                </a:effectLst>
                <a:latin typeface="楷体_GB2312" pitchFamily="49" charset="-122"/>
                <a:ea typeface="楷体_GB2312" pitchFamily="49" charset="-122"/>
              </a:rPr>
              <a:t>sc</a:t>
            </a:r>
            <a:r>
              <a:rPr kumimoji="1" lang="en-US" altLang="zh-CN" sz="2000">
                <a:solidFill>
                  <a:srgbClr val="FF0066"/>
                </a:solidFill>
                <a:effectLst>
                  <a:outerShdw blurRad="38100" dist="38100" dir="2700000" algn="tl">
                    <a:srgbClr val="000000"/>
                  </a:outerShdw>
                </a:effectLst>
                <a:latin typeface="楷体_GB2312" pitchFamily="49" charset="-122"/>
                <a:ea typeface="楷体_GB2312" pitchFamily="49" charset="-122"/>
              </a:rPr>
              <a:t>anf </a:t>
            </a:r>
            <a:r>
              <a:rPr kumimoji="1" lang="en-US" altLang="zh-CN" sz="2000">
                <a:solidFill>
                  <a:srgbClr val="FF0066"/>
                </a:solidFill>
                <a:effectLst>
                  <a:outerShdw blurRad="38100" dist="38100" dir="2700000" algn="tl">
                    <a:srgbClr val="000000"/>
                  </a:outerShdw>
                </a:effectLst>
                <a:latin typeface="Times New Roman" pitchFamily="18" charset="0"/>
                <a:ea typeface="楷体_GB2312" pitchFamily="49" charset="-122"/>
              </a:rPr>
              <a:t>(“</a:t>
            </a:r>
            <a:r>
              <a:rPr kumimoji="1" lang="zh-CN" altLang="en-US" sz="2000">
                <a:solidFill>
                  <a:srgbClr val="FF0066"/>
                </a:solidFill>
                <a:effectLst>
                  <a:outerShdw blurRad="38100" dist="38100" dir="2700000" algn="tl">
                    <a:srgbClr val="000000"/>
                  </a:outerShdw>
                </a:effectLst>
                <a:latin typeface="Times New Roman" pitchFamily="18" charset="0"/>
                <a:ea typeface="楷体_GB2312" pitchFamily="49" charset="-122"/>
              </a:rPr>
              <a:t>格式控制字符串”，变量</a:t>
            </a:r>
            <a:r>
              <a:rPr kumimoji="1" lang="en-US" altLang="zh-CN" sz="2000">
                <a:solidFill>
                  <a:srgbClr val="FF0066"/>
                </a:solidFill>
                <a:effectLst>
                  <a:outerShdw blurRad="38100" dist="38100" dir="2700000" algn="tl">
                    <a:srgbClr val="000000"/>
                  </a:outerShdw>
                </a:effectLst>
                <a:latin typeface="Times New Roman" pitchFamily="18" charset="0"/>
                <a:ea typeface="楷体_GB2312" pitchFamily="49" charset="-122"/>
              </a:rPr>
              <a:t>1</a:t>
            </a:r>
            <a:r>
              <a:rPr kumimoji="1" lang="zh-CN" altLang="en-US" sz="2000">
                <a:solidFill>
                  <a:srgbClr val="FF0066"/>
                </a:solidFill>
                <a:effectLst>
                  <a:outerShdw blurRad="38100" dist="38100" dir="2700000" algn="tl">
                    <a:srgbClr val="000000"/>
                  </a:outerShdw>
                </a:effectLst>
                <a:latin typeface="Times New Roman" pitchFamily="18" charset="0"/>
                <a:ea typeface="楷体_GB2312" pitchFamily="49" charset="-122"/>
              </a:rPr>
              <a:t>的地址，变量</a:t>
            </a:r>
            <a:r>
              <a:rPr kumimoji="1" lang="en-US" altLang="zh-CN" sz="2000">
                <a:solidFill>
                  <a:srgbClr val="FF0066"/>
                </a:solidFill>
                <a:effectLst>
                  <a:outerShdw blurRad="38100" dist="38100" dir="2700000" algn="tl">
                    <a:srgbClr val="000000"/>
                  </a:outerShdw>
                </a:effectLst>
                <a:latin typeface="Times New Roman" pitchFamily="18" charset="0"/>
                <a:ea typeface="楷体_GB2312" pitchFamily="49" charset="-122"/>
              </a:rPr>
              <a:t>2</a:t>
            </a:r>
            <a:r>
              <a:rPr kumimoji="1" lang="zh-CN" altLang="en-US" sz="2000">
                <a:solidFill>
                  <a:srgbClr val="FF0066"/>
                </a:solidFill>
                <a:effectLst>
                  <a:outerShdw blurRad="38100" dist="38100" dir="2700000" algn="tl">
                    <a:srgbClr val="000000"/>
                  </a:outerShdw>
                </a:effectLst>
                <a:latin typeface="Times New Roman" pitchFamily="18" charset="0"/>
                <a:ea typeface="楷体_GB2312" pitchFamily="49" charset="-122"/>
              </a:rPr>
              <a:t>的地址，</a:t>
            </a:r>
          </a:p>
          <a:p>
            <a:r>
              <a:rPr kumimoji="1" lang="en-US" altLang="zh-CN" sz="2000">
                <a:solidFill>
                  <a:srgbClr val="FF0066"/>
                </a:solidFill>
                <a:effectLst>
                  <a:outerShdw blurRad="38100" dist="38100" dir="2700000" algn="tl">
                    <a:srgbClr val="000000"/>
                  </a:outerShdw>
                </a:effectLst>
                <a:latin typeface="Times New Roman" pitchFamily="18" charset="0"/>
                <a:ea typeface="楷体_GB2312" pitchFamily="49" charset="-122"/>
              </a:rPr>
              <a:t>…</a:t>
            </a:r>
            <a:r>
              <a:rPr kumimoji="1" lang="zh-CN" altLang="en-US" sz="2000">
                <a:solidFill>
                  <a:srgbClr val="FF0066"/>
                </a:solidFill>
                <a:effectLst>
                  <a:outerShdw blurRad="38100" dist="38100" dir="2700000" algn="tl">
                    <a:srgbClr val="000000"/>
                  </a:outerShdw>
                </a:effectLst>
                <a:latin typeface="Times New Roman" pitchFamily="18" charset="0"/>
                <a:ea typeface="楷体_GB2312" pitchFamily="49" charset="-122"/>
              </a:rPr>
              <a:t>，变量</a:t>
            </a:r>
            <a:r>
              <a:rPr kumimoji="1" lang="en-US" altLang="zh-CN" sz="2000">
                <a:solidFill>
                  <a:srgbClr val="FF0066"/>
                </a:solidFill>
                <a:effectLst>
                  <a:outerShdw blurRad="38100" dist="38100" dir="2700000" algn="tl">
                    <a:srgbClr val="000000"/>
                  </a:outerShdw>
                </a:effectLst>
                <a:latin typeface="Times New Roman" pitchFamily="18" charset="0"/>
                <a:ea typeface="楷体_GB2312" pitchFamily="49" charset="-122"/>
              </a:rPr>
              <a:t>n</a:t>
            </a:r>
            <a:r>
              <a:rPr kumimoji="1" lang="zh-CN" altLang="en-US" sz="2000">
                <a:solidFill>
                  <a:srgbClr val="FF0066"/>
                </a:solidFill>
                <a:effectLst>
                  <a:outerShdw blurRad="38100" dist="38100" dir="2700000" algn="tl">
                    <a:srgbClr val="000000"/>
                  </a:outerShdw>
                </a:effectLst>
                <a:latin typeface="Times New Roman" pitchFamily="18" charset="0"/>
                <a:ea typeface="楷体_GB2312" pitchFamily="49" charset="-122"/>
              </a:rPr>
              <a:t>的地址</a:t>
            </a:r>
            <a:r>
              <a:rPr kumimoji="1" lang="en-US" altLang="zh-CN" sz="2000">
                <a:solidFill>
                  <a:srgbClr val="FF0066"/>
                </a:solidFill>
                <a:effectLst>
                  <a:outerShdw blurRad="38100" dist="38100" dir="2700000" algn="tl">
                    <a:srgbClr val="000000"/>
                  </a:outerShdw>
                </a:effectLst>
                <a:latin typeface="Times New Roman" pitchFamily="18" charset="0"/>
                <a:ea typeface="楷体_GB2312" pitchFamily="49" charset="-122"/>
              </a:rPr>
              <a:t>);</a:t>
            </a:r>
          </a:p>
        </p:txBody>
      </p:sp>
      <p:sp>
        <p:nvSpPr>
          <p:cNvPr id="906245" name="Text Box 5"/>
          <p:cNvSpPr txBox="1">
            <a:spLocks noChangeArrowheads="1"/>
          </p:cNvSpPr>
          <p:nvPr/>
        </p:nvSpPr>
        <p:spPr bwMode="auto">
          <a:xfrm>
            <a:off x="808038" y="2624138"/>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2400">
                <a:solidFill>
                  <a:srgbClr val="FF33CC"/>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a:solidFill>
                  <a:srgbClr val="FF33CC"/>
                </a:solidFill>
                <a:effectLst>
                  <a:outerShdw blurRad="38100" dist="38100" dir="2700000" algn="tl">
                    <a:srgbClr val="C0C0C0"/>
                  </a:outerShdw>
                </a:effectLst>
                <a:latin typeface="Times New Roman" pitchFamily="18" charset="0"/>
                <a:ea typeface="楷体_GB2312" pitchFamily="49" charset="-122"/>
              </a:rPr>
              <a:t>功能</a:t>
            </a:r>
          </a:p>
        </p:txBody>
      </p:sp>
      <p:sp>
        <p:nvSpPr>
          <p:cNvPr id="906246" name="Rectangle 6"/>
          <p:cNvSpPr>
            <a:spLocks noChangeArrowheads="1"/>
          </p:cNvSpPr>
          <p:nvPr/>
        </p:nvSpPr>
        <p:spPr bwMode="auto">
          <a:xfrm>
            <a:off x="468313" y="3033713"/>
            <a:ext cx="82089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第一个参数格式控制字符串的控制下，接受用户的键盘输入，并将输入的数据依此存放在</a:t>
            </a:r>
            <a:r>
              <a:rPr kumimoji="1" lang="zh-CN" altLang="en-US" sz="2400">
                <a:solidFill>
                  <a:srgbClr val="A50021"/>
                </a:solidFill>
                <a:effectLst>
                  <a:outerShdw blurRad="38100" dist="38100" dir="2700000" algn="tl">
                    <a:srgbClr val="C0C0C0"/>
                  </a:outerShdw>
                </a:effectLst>
                <a:latin typeface="楷体_GB2312" pitchFamily="49" charset="-122"/>
                <a:ea typeface="楷体_GB2312" pitchFamily="49" charset="-122"/>
              </a:rPr>
              <a:t>变量</a:t>
            </a:r>
            <a:r>
              <a:rPr kumimoji="1" lang="en-US" altLang="zh-CN" sz="2400">
                <a:solidFill>
                  <a:srgbClr val="A50021"/>
                </a:solidFill>
                <a:effectLst>
                  <a:outerShdw blurRad="38100" dist="38100" dir="2700000" algn="tl">
                    <a:srgbClr val="C0C0C0"/>
                  </a:outerShdw>
                </a:effectLst>
                <a:latin typeface="楷体_GB2312" pitchFamily="49" charset="-122"/>
                <a:ea typeface="楷体_GB2312" pitchFamily="49" charset="-122"/>
              </a:rPr>
              <a:t>1</a:t>
            </a:r>
            <a:r>
              <a:rPr kumimoji="1" lang="zh-CN" altLang="en-US" sz="2400">
                <a:solidFill>
                  <a:srgbClr val="A50021"/>
                </a:solidFill>
                <a:effectLst>
                  <a:outerShdw blurRad="38100" dist="38100" dir="2700000" algn="tl">
                    <a:srgbClr val="C0C0C0"/>
                  </a:outerShdw>
                </a:effectLst>
                <a:latin typeface="楷体_GB2312" pitchFamily="49" charset="-122"/>
                <a:ea typeface="楷体_GB2312" pitchFamily="49" charset="-122"/>
              </a:rPr>
              <a:t>、变量</a:t>
            </a:r>
            <a:r>
              <a:rPr kumimoji="1" lang="en-US" altLang="zh-CN" sz="2400">
                <a:solidFill>
                  <a:srgbClr val="A50021"/>
                </a:solidFill>
                <a:effectLst>
                  <a:outerShdw blurRad="38100" dist="38100" dir="2700000" algn="tl">
                    <a:srgbClr val="C0C0C0"/>
                  </a:outerShdw>
                </a:effectLst>
                <a:latin typeface="楷体_GB2312" pitchFamily="49" charset="-122"/>
                <a:ea typeface="楷体_GB2312" pitchFamily="49" charset="-122"/>
              </a:rPr>
              <a:t>2</a:t>
            </a:r>
            <a:r>
              <a:rPr kumimoji="1" lang="zh-CN" altLang="en-US" sz="2400">
                <a:solidFill>
                  <a:srgbClr val="A50021"/>
                </a:solidFill>
                <a:effectLst>
                  <a:outerShdw blurRad="38100" dist="38100" dir="2700000" algn="tl">
                    <a:srgbClr val="C0C0C0"/>
                  </a:outerShdw>
                </a:effectLst>
                <a:latin typeface="楷体_GB2312" pitchFamily="49" charset="-122"/>
                <a:ea typeface="楷体_GB2312" pitchFamily="49" charset="-122"/>
              </a:rPr>
              <a:t>、</a:t>
            </a:r>
            <a:r>
              <a:rPr kumimoji="1" lang="en-US" altLang="zh-CN" sz="2400">
                <a:solidFill>
                  <a:srgbClr val="A50021"/>
                </a:solidFill>
                <a:effectLst>
                  <a:outerShdw blurRad="38100" dist="38100" dir="2700000" algn="tl">
                    <a:srgbClr val="C0C0C0"/>
                  </a:outerShdw>
                </a:effectLst>
                <a:latin typeface="Times New Roman"/>
                <a:ea typeface="楷体_GB2312" pitchFamily="49" charset="-122"/>
              </a:rPr>
              <a:t>……</a:t>
            </a:r>
            <a:r>
              <a:rPr kumimoji="1" lang="zh-CN" altLang="en-US" sz="2400">
                <a:solidFill>
                  <a:srgbClr val="A50021"/>
                </a:solidFill>
                <a:effectLst>
                  <a:outerShdw blurRad="38100" dist="38100" dir="2700000" algn="tl">
                    <a:srgbClr val="C0C0C0"/>
                  </a:outerShdw>
                </a:effectLst>
                <a:latin typeface="楷体_GB2312" pitchFamily="49" charset="-122"/>
                <a:ea typeface="楷体_GB2312" pitchFamily="49" charset="-122"/>
              </a:rPr>
              <a:t>、变量</a:t>
            </a:r>
            <a:r>
              <a:rPr kumimoji="1" lang="en-US" altLang="zh-CN" sz="2400">
                <a:solidFill>
                  <a:srgbClr val="A50021"/>
                </a:solidFill>
                <a:effectLst>
                  <a:outerShdw blurRad="38100" dist="38100" dir="2700000" algn="tl">
                    <a:srgbClr val="C0C0C0"/>
                  </a:outerShdw>
                </a:effectLst>
                <a:latin typeface="楷体_GB2312" pitchFamily="49" charset="-122"/>
                <a:ea typeface="楷体_GB2312" pitchFamily="49" charset="-122"/>
              </a:rPr>
              <a:t>n</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中</a:t>
            </a:r>
            <a:r>
              <a:rPr kumimoji="1" lang="zh-CN" altLang="en-US" sz="2400" b="0">
                <a:solidFill>
                  <a:srgbClr val="000000"/>
                </a:solidFill>
                <a:latin typeface="楷体_GB2312" pitchFamily="49" charset="-122"/>
                <a:ea typeface="楷体_GB2312" pitchFamily="49" charset="-122"/>
              </a:rPr>
              <a:t>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b="0">
                <a:solidFill>
                  <a:srgbClr val="000000"/>
                </a:solidFill>
                <a:latin typeface="楷体_GB2312" pitchFamily="49" charset="-122"/>
                <a:ea typeface="楷体_GB2312" pitchFamily="49" charset="-122"/>
              </a:rPr>
              <a:t> </a:t>
            </a:r>
          </a:p>
        </p:txBody>
      </p:sp>
      <p:grpSp>
        <p:nvGrpSpPr>
          <p:cNvPr id="906247" name="Group 7"/>
          <p:cNvGrpSpPr>
            <a:grpSpLocks/>
          </p:cNvGrpSpPr>
          <p:nvPr/>
        </p:nvGrpSpPr>
        <p:grpSpPr bwMode="auto">
          <a:xfrm>
            <a:off x="2536825" y="3948113"/>
            <a:ext cx="5126038" cy="2217737"/>
            <a:chOff x="1692" y="2260"/>
            <a:chExt cx="3229" cy="1397"/>
          </a:xfrm>
        </p:grpSpPr>
        <p:sp>
          <p:nvSpPr>
            <p:cNvPr id="906248" name="Rectangle 8"/>
            <p:cNvSpPr>
              <a:spLocks noChangeArrowheads="1"/>
            </p:cNvSpPr>
            <p:nvPr/>
          </p:nvSpPr>
          <p:spPr bwMode="auto">
            <a:xfrm>
              <a:off x="1692" y="2260"/>
              <a:ext cx="3229" cy="542"/>
            </a:xfrm>
            <a:prstGeom prst="rect">
              <a:avLst/>
            </a:prstGeom>
            <a:solidFill>
              <a:srgbClr val="FFFFCD"/>
            </a:solidFill>
            <a:ln w="38100">
              <a:solidFill>
                <a:srgbClr val="0000FF"/>
              </a:solidFill>
              <a:miter lim="800000"/>
              <a:headEnd/>
              <a:tailEnd/>
            </a:ln>
            <a:effectLst>
              <a:outerShdw dist="107763" dir="2700000" algn="ctr" rotWithShape="0">
                <a:schemeClr val="bg2">
                  <a:alpha val="50000"/>
                </a:schemeClr>
              </a:outerShdw>
            </a:effectLst>
          </p:spPr>
          <p:txBody>
            <a:bodyPr anchor="ctr">
              <a:spAutoFit/>
            </a:bodyPr>
            <a:lstStyle/>
            <a:p>
              <a:pPr indent="266700" algn="l"/>
              <a:r>
                <a:rPr kumimoji="1" lang="en-US" altLang="zh-CN" sz="2400" b="0">
                  <a:solidFill>
                    <a:srgbClr val="000000"/>
                  </a:solidFill>
                  <a:effectLst>
                    <a:outerShdw blurRad="38100" dist="38100" dir="2700000" algn="tl">
                      <a:srgbClr val="FFFFFF"/>
                    </a:outerShdw>
                  </a:effectLst>
                  <a:latin typeface="Times New Roman" pitchFamily="18" charset="0"/>
                </a:rPr>
                <a:t>int a;</a:t>
              </a:r>
            </a:p>
            <a:p>
              <a:pPr indent="266700" algn="l"/>
              <a:r>
                <a:rPr kumimoji="1" lang="en-US" altLang="zh-CN" sz="2400" b="0">
                  <a:solidFill>
                    <a:srgbClr val="FF0066"/>
                  </a:solidFill>
                  <a:effectLst>
                    <a:outerShdw blurRad="38100" dist="38100" dir="2700000" algn="tl">
                      <a:srgbClr val="000000"/>
                    </a:outerShdw>
                  </a:effectLst>
                  <a:latin typeface="Times New Roman" pitchFamily="18" charset="0"/>
                </a:rPr>
                <a:t>scanf ("%d", &amp;a);</a:t>
              </a:r>
            </a:p>
          </p:txBody>
        </p:sp>
        <p:sp>
          <p:nvSpPr>
            <p:cNvPr id="906249" name="AutoShape 9"/>
            <p:cNvSpPr>
              <a:spLocks noChangeArrowheads="1"/>
            </p:cNvSpPr>
            <p:nvPr/>
          </p:nvSpPr>
          <p:spPr bwMode="auto">
            <a:xfrm>
              <a:off x="2781" y="2986"/>
              <a:ext cx="1777" cy="671"/>
            </a:xfrm>
            <a:prstGeom prst="wedgeRoundRectCallout">
              <a:avLst>
                <a:gd name="adj1" fmla="val -46681"/>
                <a:gd name="adj2" fmla="val -88750"/>
                <a:gd name="adj3" fmla="val 16667"/>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lstStyle/>
            <a:p>
              <a:pPr algn="l"/>
              <a:r>
                <a:rPr kumimoji="1" lang="en-US" altLang="zh-CN" sz="2000">
                  <a:solidFill>
                    <a:srgbClr val="000000"/>
                  </a:solidFill>
                  <a:latin typeface="Times New Roman" pitchFamily="18" charset="0"/>
                  <a:ea typeface="楷体_GB2312" pitchFamily="49" charset="-122"/>
                </a:rPr>
                <a:t>     </a:t>
              </a:r>
              <a:r>
                <a:rPr kumimoji="1" lang="zh-CN" altLang="en-US" sz="2000">
                  <a:solidFill>
                    <a:srgbClr val="000000"/>
                  </a:solidFill>
                  <a:latin typeface="Times New Roman" pitchFamily="18" charset="0"/>
                  <a:ea typeface="楷体_GB2312" pitchFamily="49" charset="-122"/>
                </a:rPr>
                <a:t>取地址运算符</a:t>
              </a:r>
              <a:r>
                <a:rPr kumimoji="1" lang="en-US" altLang="zh-CN" sz="2000">
                  <a:solidFill>
                    <a:srgbClr val="000000"/>
                  </a:solidFill>
                  <a:latin typeface="Times New Roman" pitchFamily="18" charset="0"/>
                  <a:ea typeface="楷体_GB2312" pitchFamily="49" charset="-122"/>
                </a:rPr>
                <a:t>(</a:t>
              </a:r>
              <a:r>
                <a:rPr kumimoji="1" lang="zh-CN" altLang="en-US" sz="2000">
                  <a:solidFill>
                    <a:srgbClr val="000000"/>
                  </a:solidFill>
                  <a:latin typeface="Times New Roman" pitchFamily="18" charset="0"/>
                  <a:ea typeface="楷体_GB2312" pitchFamily="49" charset="-122"/>
                </a:rPr>
                <a:t>与按位“与”同符号</a:t>
              </a:r>
              <a:r>
                <a:rPr kumimoji="1" lang="en-US" altLang="zh-CN" sz="2000">
                  <a:solidFill>
                    <a:srgbClr val="000000"/>
                  </a:solidFill>
                  <a:latin typeface="Times New Roman" pitchFamily="18" charset="0"/>
                  <a:ea typeface="楷体_GB2312" pitchFamily="49" charset="-122"/>
                </a:rPr>
                <a:t>)</a:t>
              </a:r>
              <a:r>
                <a:rPr kumimoji="1" lang="zh-CN" altLang="en-US" sz="2000">
                  <a:solidFill>
                    <a:srgbClr val="000000"/>
                  </a:solidFill>
                  <a:latin typeface="Times New Roman" pitchFamily="18" charset="0"/>
                  <a:ea typeface="楷体_GB2312" pitchFamily="49" charset="-122"/>
                </a:rPr>
                <a:t>，只能作用于变量！</a:t>
              </a:r>
            </a:p>
          </p:txBody>
        </p:sp>
      </p:grpSp>
      <p:sp>
        <p:nvSpPr>
          <p:cNvPr id="906250" name="Text Box 10"/>
          <p:cNvSpPr txBox="1">
            <a:spLocks noChangeArrowheads="1"/>
          </p:cNvSpPr>
          <p:nvPr/>
        </p:nvSpPr>
        <p:spPr bwMode="auto">
          <a:xfrm>
            <a:off x="827088" y="4046538"/>
            <a:ext cx="6980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2400">
                <a:solidFill>
                  <a:srgbClr val="FF33CC"/>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a:solidFill>
                  <a:srgbClr val="FF33CC"/>
                </a:solidFill>
                <a:effectLst>
                  <a:outerShdw blurRad="38100" dist="38100" dir="2700000" algn="tl">
                    <a:srgbClr val="C0C0C0"/>
                  </a:outerShdw>
                </a:effectLst>
                <a:latin typeface="楷体_GB2312" pitchFamily="49" charset="-122"/>
                <a:ea typeface="楷体_GB2312" pitchFamily="49" charset="-122"/>
              </a:rPr>
              <a:t>格式控制符与后续参数中的变量地址的对应关系</a:t>
            </a:r>
            <a:r>
              <a:rPr kumimoji="1" lang="zh-CN" altLang="en-US" sz="2400" b="0">
                <a:solidFill>
                  <a:srgbClr val="FF33CC"/>
                </a:solidFill>
                <a:latin typeface="楷体_GB2312" pitchFamily="49" charset="-122"/>
                <a:ea typeface="楷体_GB2312" pitchFamily="49" charset="-122"/>
              </a:rPr>
              <a:t> </a:t>
            </a:r>
          </a:p>
        </p:txBody>
      </p:sp>
      <p:grpSp>
        <p:nvGrpSpPr>
          <p:cNvPr id="906251" name="Group 11"/>
          <p:cNvGrpSpPr>
            <a:grpSpLocks/>
          </p:cNvGrpSpPr>
          <p:nvPr/>
        </p:nvGrpSpPr>
        <p:grpSpPr bwMode="auto">
          <a:xfrm>
            <a:off x="1079500" y="4668838"/>
            <a:ext cx="7345363" cy="1784350"/>
            <a:chOff x="774" y="2714"/>
            <a:chExt cx="4627" cy="1124"/>
          </a:xfrm>
        </p:grpSpPr>
        <p:sp>
          <p:nvSpPr>
            <p:cNvPr id="906252" name="Text Box 12" descr="信纸"/>
            <p:cNvSpPr txBox="1">
              <a:spLocks noChangeArrowheads="1"/>
            </p:cNvSpPr>
            <p:nvPr/>
          </p:nvSpPr>
          <p:spPr bwMode="auto">
            <a:xfrm>
              <a:off x="774" y="2714"/>
              <a:ext cx="4627" cy="1124"/>
            </a:xfrm>
            <a:prstGeom prst="rect">
              <a:avLst/>
            </a:prstGeom>
            <a:blipFill dpi="0" rotWithShape="1">
              <a:blip r:embed="rId5"/>
              <a:srcRect/>
              <a:tile tx="0" ty="0" sx="100000" sy="100000" flip="none" algn="tl"/>
            </a:blipFill>
            <a:ln w="38100">
              <a:solidFill>
                <a:srgbClr val="339966"/>
              </a:solidFill>
              <a:miter lim="800000"/>
              <a:headEnd/>
              <a:tailEnd/>
            </a:ln>
            <a:effectLst>
              <a:outerShdw dist="107763" dir="2700000" algn="ctr" rotWithShape="0">
                <a:srgbClr val="808080">
                  <a:alpha val="50000"/>
                </a:srgbClr>
              </a:outerShdw>
            </a:effectLst>
          </p:spPr>
          <p:txBody>
            <a:bodyPr/>
            <a:lstStyle/>
            <a:p>
              <a:pPr algn="just"/>
              <a:r>
                <a:rPr kumimoji="1" lang="zh-CN" altLang="en-US" sz="2000">
                  <a:solidFill>
                    <a:srgbClr val="CC0066"/>
                  </a:solidFill>
                  <a:effectLst>
                    <a:outerShdw blurRad="38100" dist="38100" dir="2700000" algn="tl">
                      <a:srgbClr val="000000"/>
                    </a:outerShdw>
                  </a:effectLst>
                  <a:latin typeface="楷体_GB2312" pitchFamily="49" charset="-122"/>
                  <a:ea typeface="楷体_GB2312" pitchFamily="49" charset="-122"/>
                </a:rPr>
                <a:t>已    知：</a:t>
              </a:r>
              <a:r>
                <a:rPr kumimoji="1" lang="zh-CN" altLang="en-US" sz="2000">
                  <a:solidFill>
                    <a:srgbClr val="000000"/>
                  </a:solidFill>
                  <a:effectLst>
                    <a:outerShdw blurRad="38100" dist="38100" dir="2700000" algn="tl">
                      <a:srgbClr val="FFFFFF"/>
                    </a:outerShdw>
                  </a:effectLst>
                  <a:latin typeface="楷体_GB2312" pitchFamily="49" charset="-122"/>
                  <a:ea typeface="楷体_GB2312" pitchFamily="49" charset="-122"/>
                </a:rPr>
                <a:t> </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int  a , b;</a:t>
              </a:r>
            </a:p>
            <a:p>
              <a:pPr algn="just"/>
              <a:endPar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endParaRPr>
            </a:p>
            <a:p>
              <a:pPr algn="just"/>
              <a:r>
                <a:rPr kumimoji="1" lang="zh-CN" altLang="en-US" sz="2000">
                  <a:solidFill>
                    <a:srgbClr val="CC0066"/>
                  </a:solidFill>
                  <a:effectLst>
                    <a:outerShdw blurRad="38100" dist="38100" dir="2700000" algn="tl">
                      <a:srgbClr val="000000"/>
                    </a:outerShdw>
                  </a:effectLst>
                  <a:latin typeface="Times New Roman" pitchFamily="18" charset="0"/>
                  <a:ea typeface="楷体_GB2312" pitchFamily="49" charset="-122"/>
                </a:rPr>
                <a:t>函数调用：</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scanf ("%d%d",  &amp;a ,   &amp;b);</a:t>
              </a:r>
            </a:p>
            <a:p>
              <a:pPr algn="just"/>
              <a:endPar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endParaRPr>
            </a:p>
            <a:p>
              <a:pPr algn="just"/>
              <a:r>
                <a:rPr kumimoji="1" lang="zh-CN" altLang="en-US" sz="2000">
                  <a:solidFill>
                    <a:srgbClr val="CC0066"/>
                  </a:solidFill>
                  <a:effectLst>
                    <a:outerShdw blurRad="38100" dist="38100" dir="2700000" algn="tl">
                      <a:srgbClr val="000000"/>
                    </a:outerShdw>
                  </a:effectLst>
                  <a:latin typeface="Times New Roman" pitchFamily="18" charset="0"/>
                  <a:ea typeface="楷体_GB2312" pitchFamily="49" charset="-122"/>
                </a:rPr>
                <a:t>假设输入：</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10□20↙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变量的值： </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a</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的值是</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10</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b</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的值是</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20</a:t>
              </a:r>
            </a:p>
          </p:txBody>
        </p:sp>
        <p:grpSp>
          <p:nvGrpSpPr>
            <p:cNvPr id="906253" name="Group 13"/>
            <p:cNvGrpSpPr>
              <a:grpSpLocks/>
            </p:cNvGrpSpPr>
            <p:nvPr/>
          </p:nvGrpSpPr>
          <p:grpSpPr bwMode="auto">
            <a:xfrm>
              <a:off x="2634" y="3322"/>
              <a:ext cx="907" cy="181"/>
              <a:chOff x="4560" y="12204"/>
              <a:chExt cx="1020" cy="327"/>
            </a:xfrm>
          </p:grpSpPr>
          <p:sp>
            <p:nvSpPr>
              <p:cNvPr id="906254" name="Line 14"/>
              <p:cNvSpPr>
                <a:spLocks noChangeShapeType="1"/>
              </p:cNvSpPr>
              <p:nvPr/>
            </p:nvSpPr>
            <p:spPr bwMode="auto">
              <a:xfrm>
                <a:off x="4560" y="12531"/>
                <a:ext cx="1020" cy="0"/>
              </a:xfrm>
              <a:prstGeom prst="line">
                <a:avLst/>
              </a:prstGeom>
              <a:noFill/>
              <a:ln w="28575"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pPr algn="l"/>
                <a:endParaRPr kumimoji="1" lang="zh-CN" altLang="en-US" sz="2400" b="0">
                  <a:solidFill>
                    <a:srgbClr val="000000"/>
                  </a:solidFill>
                  <a:latin typeface="Times New Roman" pitchFamily="18" charset="0"/>
                </a:endParaRPr>
              </a:p>
            </p:txBody>
          </p:sp>
          <p:sp>
            <p:nvSpPr>
              <p:cNvPr id="906255" name="Line 15"/>
              <p:cNvSpPr>
                <a:spLocks noChangeShapeType="1"/>
              </p:cNvSpPr>
              <p:nvPr/>
            </p:nvSpPr>
            <p:spPr bwMode="auto">
              <a:xfrm flipV="1">
                <a:off x="5565" y="12219"/>
                <a:ext cx="0" cy="312"/>
              </a:xfrm>
              <a:prstGeom prst="line">
                <a:avLst/>
              </a:prstGeom>
              <a:noFill/>
              <a:ln w="28575" cap="rnd">
                <a:solidFill>
                  <a:srgbClr val="0000FF"/>
                </a:solidFill>
                <a:prstDash val="sysDot"/>
                <a:round/>
                <a:headEnd/>
                <a:tailEnd type="stealth" w="med" len="med"/>
              </a:ln>
              <a:extLst>
                <a:ext uri="{909E8E84-426E-40DD-AFC4-6F175D3DCCD1}">
                  <a14:hiddenFill xmlns:a14="http://schemas.microsoft.com/office/drawing/2010/main">
                    <a:noFill/>
                  </a14:hiddenFill>
                </a:ext>
              </a:extLst>
            </p:spPr>
            <p:txBody>
              <a:bodyPr/>
              <a:lstStyle/>
              <a:p>
                <a:pPr algn="l"/>
                <a:endParaRPr kumimoji="1" lang="zh-CN" altLang="en-US" sz="2400" b="0">
                  <a:solidFill>
                    <a:srgbClr val="000000"/>
                  </a:solidFill>
                  <a:latin typeface="Times New Roman" pitchFamily="18" charset="0"/>
                </a:endParaRPr>
              </a:p>
            </p:txBody>
          </p:sp>
          <p:sp>
            <p:nvSpPr>
              <p:cNvPr id="906256" name="Line 16"/>
              <p:cNvSpPr>
                <a:spLocks noChangeShapeType="1"/>
              </p:cNvSpPr>
              <p:nvPr/>
            </p:nvSpPr>
            <p:spPr bwMode="auto">
              <a:xfrm>
                <a:off x="4560" y="12204"/>
                <a:ext cx="0" cy="312"/>
              </a:xfrm>
              <a:prstGeom prst="line">
                <a:avLst/>
              </a:prstGeom>
              <a:noFill/>
              <a:ln w="28575"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pPr algn="l"/>
                <a:endParaRPr kumimoji="1" lang="zh-CN" altLang="en-US" sz="2400" b="0">
                  <a:solidFill>
                    <a:srgbClr val="000000"/>
                  </a:solidFill>
                  <a:latin typeface="Times New Roman" pitchFamily="18" charset="0"/>
                </a:endParaRPr>
              </a:p>
            </p:txBody>
          </p:sp>
        </p:grpSp>
        <p:grpSp>
          <p:nvGrpSpPr>
            <p:cNvPr id="906257" name="Group 17"/>
            <p:cNvGrpSpPr>
              <a:grpSpLocks/>
            </p:cNvGrpSpPr>
            <p:nvPr/>
          </p:nvGrpSpPr>
          <p:grpSpPr bwMode="auto">
            <a:xfrm>
              <a:off x="2425" y="2996"/>
              <a:ext cx="663" cy="178"/>
              <a:chOff x="4317" y="11718"/>
              <a:chExt cx="737" cy="303"/>
            </a:xfrm>
          </p:grpSpPr>
          <p:sp>
            <p:nvSpPr>
              <p:cNvPr id="906258" name="Line 18"/>
              <p:cNvSpPr>
                <a:spLocks noChangeShapeType="1"/>
              </p:cNvSpPr>
              <p:nvPr/>
            </p:nvSpPr>
            <p:spPr bwMode="auto">
              <a:xfrm>
                <a:off x="4317" y="11718"/>
                <a:ext cx="737" cy="0"/>
              </a:xfrm>
              <a:prstGeom prst="line">
                <a:avLst/>
              </a:prstGeom>
              <a:noFill/>
              <a:ln w="28575"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pPr algn="l"/>
                <a:endParaRPr kumimoji="1" lang="zh-CN" altLang="en-US" sz="2400" b="0">
                  <a:solidFill>
                    <a:srgbClr val="000000"/>
                  </a:solidFill>
                  <a:latin typeface="Times New Roman" pitchFamily="18" charset="0"/>
                </a:endParaRPr>
              </a:p>
            </p:txBody>
          </p:sp>
          <p:sp>
            <p:nvSpPr>
              <p:cNvPr id="906259" name="Line 19"/>
              <p:cNvSpPr>
                <a:spLocks noChangeShapeType="1"/>
              </p:cNvSpPr>
              <p:nvPr/>
            </p:nvSpPr>
            <p:spPr bwMode="auto">
              <a:xfrm>
                <a:off x="5038" y="11721"/>
                <a:ext cx="0" cy="300"/>
              </a:xfrm>
              <a:prstGeom prst="line">
                <a:avLst/>
              </a:prstGeom>
              <a:noFill/>
              <a:ln w="28575" cap="rnd">
                <a:solidFill>
                  <a:srgbClr val="0000FF"/>
                </a:solidFill>
                <a:prstDash val="sysDot"/>
                <a:round/>
                <a:headEnd/>
                <a:tailEnd type="stealth" w="med" len="med"/>
              </a:ln>
              <a:extLst>
                <a:ext uri="{909E8E84-426E-40DD-AFC4-6F175D3DCCD1}">
                  <a14:hiddenFill xmlns:a14="http://schemas.microsoft.com/office/drawing/2010/main">
                    <a:noFill/>
                  </a14:hiddenFill>
                </a:ext>
              </a:extLst>
            </p:spPr>
            <p:txBody>
              <a:bodyPr/>
              <a:lstStyle/>
              <a:p>
                <a:pPr algn="l"/>
                <a:endParaRPr kumimoji="1" lang="zh-CN" altLang="en-US" sz="2400" b="0">
                  <a:solidFill>
                    <a:srgbClr val="000000"/>
                  </a:solidFill>
                  <a:latin typeface="Times New Roman" pitchFamily="18" charset="0"/>
                </a:endParaRPr>
              </a:p>
            </p:txBody>
          </p:sp>
          <p:sp>
            <p:nvSpPr>
              <p:cNvPr id="906260" name="Line 20"/>
              <p:cNvSpPr>
                <a:spLocks noChangeShapeType="1"/>
              </p:cNvSpPr>
              <p:nvPr/>
            </p:nvSpPr>
            <p:spPr bwMode="auto">
              <a:xfrm>
                <a:off x="4320" y="11721"/>
                <a:ext cx="0" cy="300"/>
              </a:xfrm>
              <a:prstGeom prst="line">
                <a:avLst/>
              </a:prstGeom>
              <a:noFill/>
              <a:ln w="28575"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pPr algn="l"/>
                <a:endParaRPr kumimoji="1" lang="zh-CN" altLang="en-US" sz="2400" b="0">
                  <a:solidFill>
                    <a:srgbClr val="000000"/>
                  </a:solidFill>
                  <a:latin typeface="Times New Roman" pitchFamily="18" charset="0"/>
                </a:endParaRPr>
              </a:p>
            </p:txBody>
          </p:sp>
        </p:grpSp>
      </p:grpSp>
    </p:spTree>
    <p:extLst>
      <p:ext uri="{BB962C8B-B14F-4D97-AF65-F5344CB8AC3E}">
        <p14:creationId xmlns:p14="http://schemas.microsoft.com/office/powerpoint/2010/main" val="886487048"/>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6242">
                                            <p:txEl>
                                              <p:pRg st="0" end="0"/>
                                            </p:txEl>
                                          </p:spTgt>
                                        </p:tgtEl>
                                        <p:attrNameLst>
                                          <p:attrName>style.visibility</p:attrName>
                                        </p:attrNameLst>
                                      </p:cBhvr>
                                      <p:to>
                                        <p:strVal val="visible"/>
                                      </p:to>
                                    </p:set>
                                    <p:anim calcmode="lin" valueType="num">
                                      <p:cBhvr additive="base">
                                        <p:cTn id="7" dur="500" fill="hold"/>
                                        <p:tgtEl>
                                          <p:spTgt spid="9062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624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6243"/>
                                        </p:tgtEl>
                                        <p:attrNameLst>
                                          <p:attrName>style.visibility</p:attrName>
                                        </p:attrNameLst>
                                      </p:cBhvr>
                                      <p:to>
                                        <p:strVal val="visible"/>
                                      </p:to>
                                    </p:set>
                                    <p:anim calcmode="lin" valueType="num">
                                      <p:cBhvr additive="base">
                                        <p:cTn id="13" dur="500" fill="hold"/>
                                        <p:tgtEl>
                                          <p:spTgt spid="906243"/>
                                        </p:tgtEl>
                                        <p:attrNameLst>
                                          <p:attrName>ppt_x</p:attrName>
                                        </p:attrNameLst>
                                      </p:cBhvr>
                                      <p:tavLst>
                                        <p:tav tm="0">
                                          <p:val>
                                            <p:strVal val="0-#ppt_w/2"/>
                                          </p:val>
                                        </p:tav>
                                        <p:tav tm="100000">
                                          <p:val>
                                            <p:strVal val="#ppt_x"/>
                                          </p:val>
                                        </p:tav>
                                      </p:tavLst>
                                    </p:anim>
                                    <p:anim calcmode="lin" valueType="num">
                                      <p:cBhvr additive="base">
                                        <p:cTn id="14" dur="500" fill="hold"/>
                                        <p:tgtEl>
                                          <p:spTgt spid="9062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par>
                          <p:cTn id="15" fill="hold" nodeType="afterGroup">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906244"/>
                                        </p:tgtEl>
                                        <p:attrNameLst>
                                          <p:attrName>style.visibility</p:attrName>
                                        </p:attrNameLst>
                                      </p:cBhvr>
                                      <p:to>
                                        <p:strVal val="visible"/>
                                      </p:to>
                                    </p:set>
                                    <p:animEffect transition="in" filter="box(out)">
                                      <p:cBhvr>
                                        <p:cTn id="18" dur="500"/>
                                        <p:tgtEl>
                                          <p:spTgt spid="906244"/>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06245"/>
                                        </p:tgtEl>
                                        <p:attrNameLst>
                                          <p:attrName>style.visibility</p:attrName>
                                        </p:attrNameLst>
                                      </p:cBhvr>
                                      <p:to>
                                        <p:strVal val="visible"/>
                                      </p:to>
                                    </p:set>
                                    <p:anim calcmode="lin" valueType="num">
                                      <p:cBhvr additive="base">
                                        <p:cTn id="23" dur="500" fill="hold"/>
                                        <p:tgtEl>
                                          <p:spTgt spid="906245"/>
                                        </p:tgtEl>
                                        <p:attrNameLst>
                                          <p:attrName>ppt_x</p:attrName>
                                        </p:attrNameLst>
                                      </p:cBhvr>
                                      <p:tavLst>
                                        <p:tav tm="0">
                                          <p:val>
                                            <p:strVal val="0-#ppt_w/2"/>
                                          </p:val>
                                        </p:tav>
                                        <p:tav tm="100000">
                                          <p:val>
                                            <p:strVal val="#ppt_x"/>
                                          </p:val>
                                        </p:tav>
                                      </p:tavLst>
                                    </p:anim>
                                    <p:anim calcmode="lin" valueType="num">
                                      <p:cBhvr additive="base">
                                        <p:cTn id="24" dur="500" fill="hold"/>
                                        <p:tgtEl>
                                          <p:spTgt spid="9062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5" fill="hold" nodeType="afterGroup">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906246"/>
                                        </p:tgtEl>
                                        <p:attrNameLst>
                                          <p:attrName>style.visibility</p:attrName>
                                        </p:attrNameLst>
                                      </p:cBhvr>
                                      <p:to>
                                        <p:strVal val="visible"/>
                                      </p:to>
                                    </p:set>
                                    <p:animEffect transition="in" filter="box(out)">
                                      <p:cBhvr>
                                        <p:cTn id="28" dur="500"/>
                                        <p:tgtEl>
                                          <p:spTgt spid="906246"/>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906247"/>
                                        </p:tgtEl>
                                        <p:attrNameLst>
                                          <p:attrName>style.visibility</p:attrName>
                                        </p:attrNameLst>
                                      </p:cBhvr>
                                      <p:to>
                                        <p:strVal val="visible"/>
                                      </p:to>
                                    </p:set>
                                    <p:animEffect transition="in" filter="box(out)">
                                      <p:cBhvr>
                                        <p:cTn id="33" dur="500"/>
                                        <p:tgtEl>
                                          <p:spTgt spid="906247"/>
                                        </p:tgtEl>
                                      </p:cBhvr>
                                    </p:animEffect>
                                  </p:childTnLst>
                                  <p:subTnLst>
                                    <p:set>
                                      <p:cBhvr override="childStyle">
                                        <p:cTn dur="1" fill="hold" display="0" masterRel="nextClick" afterEffect="1"/>
                                        <p:tgtEl>
                                          <p:spTgt spid="906247"/>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4" name="chimes.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906250"/>
                                        </p:tgtEl>
                                        <p:attrNameLst>
                                          <p:attrName>style.visibility</p:attrName>
                                        </p:attrNameLst>
                                      </p:cBhvr>
                                      <p:to>
                                        <p:strVal val="visible"/>
                                      </p:to>
                                    </p:set>
                                    <p:anim calcmode="lin" valueType="num">
                                      <p:cBhvr additive="base">
                                        <p:cTn id="38" dur="500" fill="hold"/>
                                        <p:tgtEl>
                                          <p:spTgt spid="906250"/>
                                        </p:tgtEl>
                                        <p:attrNameLst>
                                          <p:attrName>ppt_x</p:attrName>
                                        </p:attrNameLst>
                                      </p:cBhvr>
                                      <p:tavLst>
                                        <p:tav tm="0">
                                          <p:val>
                                            <p:strVal val="0-#ppt_w/2"/>
                                          </p:val>
                                        </p:tav>
                                        <p:tav tm="100000">
                                          <p:val>
                                            <p:strVal val="#ppt_x"/>
                                          </p:val>
                                        </p:tav>
                                      </p:tavLst>
                                    </p:anim>
                                    <p:anim calcmode="lin" valueType="num">
                                      <p:cBhvr additive="base">
                                        <p:cTn id="39" dur="500" fill="hold"/>
                                        <p:tgtEl>
                                          <p:spTgt spid="9062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nodeType="clickEffect">
                                  <p:stCondLst>
                                    <p:cond delay="0"/>
                                  </p:stCondLst>
                                  <p:childTnLst>
                                    <p:set>
                                      <p:cBhvr>
                                        <p:cTn id="43" dur="1" fill="hold">
                                          <p:stCondLst>
                                            <p:cond delay="0"/>
                                          </p:stCondLst>
                                        </p:cTn>
                                        <p:tgtEl>
                                          <p:spTgt spid="906251"/>
                                        </p:tgtEl>
                                        <p:attrNameLst>
                                          <p:attrName>style.visibility</p:attrName>
                                        </p:attrNameLst>
                                      </p:cBhvr>
                                      <p:to>
                                        <p:strVal val="visible"/>
                                      </p:to>
                                    </p:set>
                                    <p:animEffect transition="in" filter="box(out)">
                                      <p:cBhvr>
                                        <p:cTn id="44" dur="500"/>
                                        <p:tgtEl>
                                          <p:spTgt spid="906251"/>
                                        </p:tgtEl>
                                      </p:cBhvr>
                                    </p:animEffect>
                                  </p:childTnLst>
                                  <p:subTnLst>
                                    <p:audio>
                                      <p:cMediaNode>
                                        <p:cTn display="0" masterRel="sameClick">
                                          <p:stCondLst>
                                            <p:cond evt="begin" delay="0">
                                              <p:tn val="42"/>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2" grpId="0" build="p" bldLvl="5" autoUpdateAnimBg="0"/>
      <p:bldP spid="906243" grpId="0"/>
      <p:bldP spid="906244" grpId="0" animBg="1"/>
      <p:bldP spid="906245" grpId="0"/>
      <p:bldP spid="906246" grpId="0"/>
      <p:bldP spid="906250"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8290" name="Text Box 2"/>
          <p:cNvSpPr txBox="1">
            <a:spLocks noChangeArrowheads="1"/>
          </p:cNvSpPr>
          <p:nvPr/>
        </p:nvSpPr>
        <p:spPr bwMode="auto">
          <a:xfrm>
            <a:off x="1058863" y="339725"/>
            <a:ext cx="4808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2400">
                <a:solidFill>
                  <a:srgbClr val="FFFFFF"/>
                </a:solidFill>
                <a:effectLst>
                  <a:outerShdw blurRad="38100" dist="38100" dir="2700000" algn="tl">
                    <a:srgbClr val="C0C0C0"/>
                  </a:outerShdw>
                </a:effectLst>
                <a:latin typeface="Times New Roman" pitchFamily="18" charset="0"/>
                <a:ea typeface="楷体_GB2312" pitchFamily="49" charset="-122"/>
              </a:rPr>
              <a:t> </a:t>
            </a:r>
            <a:r>
              <a:rPr kumimoji="1" lang="en-US" altLang="zh-CN" sz="2400">
                <a:solidFill>
                  <a:srgbClr val="FFFFFF"/>
                </a:solidFill>
                <a:effectLst>
                  <a:outerShdw blurRad="38100" dist="38100" dir="2700000" algn="tl">
                    <a:srgbClr val="C0C0C0"/>
                  </a:outerShdw>
                </a:effectLst>
                <a:latin typeface="楷体_GB2312" pitchFamily="49" charset="-122"/>
                <a:ea typeface="楷体_GB2312" pitchFamily="49" charset="-122"/>
              </a:rPr>
              <a:t>scanf</a:t>
            </a:r>
            <a:r>
              <a:rPr kumimoji="1" lang="zh-CN" altLang="en-US" sz="2400">
                <a:solidFill>
                  <a:srgbClr val="FFFFFF"/>
                </a:solidFill>
                <a:effectLst>
                  <a:outerShdw blurRad="38100" dist="38100" dir="2700000" algn="tl">
                    <a:srgbClr val="C0C0C0"/>
                  </a:outerShdw>
                </a:effectLst>
                <a:latin typeface="楷体_GB2312" pitchFamily="49" charset="-122"/>
                <a:ea typeface="楷体_GB2312" pitchFamily="49" charset="-122"/>
              </a:rPr>
              <a:t>函数的格式控制符</a:t>
            </a:r>
            <a:r>
              <a:rPr kumimoji="1" lang="zh-CN" altLang="en-US" sz="2400" b="0">
                <a:solidFill>
                  <a:srgbClr val="FFFFFF"/>
                </a:solidFill>
                <a:latin typeface="楷体_GB2312" pitchFamily="49" charset="-122"/>
                <a:ea typeface="楷体_GB2312" pitchFamily="49" charset="-122"/>
              </a:rPr>
              <a:t> </a:t>
            </a:r>
          </a:p>
        </p:txBody>
      </p:sp>
      <p:sp>
        <p:nvSpPr>
          <p:cNvPr id="908291" name="Text Box 3"/>
          <p:cNvSpPr txBox="1">
            <a:spLocks noChangeArrowheads="1"/>
          </p:cNvSpPr>
          <p:nvPr/>
        </p:nvSpPr>
        <p:spPr bwMode="auto">
          <a:xfrm>
            <a:off x="927100" y="2195513"/>
            <a:ext cx="7129463" cy="495300"/>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dist="107763" dir="2700000" algn="ctr" rotWithShape="0">
              <a:schemeClr val="bg2">
                <a:alpha val="50000"/>
              </a:schemeClr>
            </a:outerShdw>
          </a:effectLst>
        </p:spPr>
        <p:txBody>
          <a:bodyPr>
            <a:spAutoFit/>
          </a:bodyPr>
          <a:lstStyle/>
          <a:p>
            <a:r>
              <a:rPr kumimoji="1" lang="en-US" altLang="zh-CN" sz="2400">
                <a:solidFill>
                  <a:srgbClr val="FF0066"/>
                </a:solidFill>
                <a:effectLst>
                  <a:outerShdw blurRad="38100" dist="38100" dir="2700000" algn="tl">
                    <a:srgbClr val="000000"/>
                  </a:outerShdw>
                </a:effectLst>
                <a:latin typeface="Times New Roman" pitchFamily="18" charset="0"/>
              </a:rPr>
              <a:t>%[*] [width]  [l | h]  Type</a:t>
            </a:r>
          </a:p>
        </p:txBody>
      </p:sp>
      <p:sp>
        <p:nvSpPr>
          <p:cNvPr id="908292" name="Text Box 4"/>
          <p:cNvSpPr txBox="1">
            <a:spLocks noChangeArrowheads="1"/>
          </p:cNvSpPr>
          <p:nvPr/>
        </p:nvSpPr>
        <p:spPr bwMode="auto">
          <a:xfrm>
            <a:off x="846138" y="1614488"/>
            <a:ext cx="240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l"/>
            </a:pPr>
            <a:r>
              <a:rPr kumimoji="1" lang="en-US" altLang="zh-CN" sz="2400">
                <a:solidFill>
                  <a:srgbClr val="000000"/>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a:solidFill>
                  <a:srgbClr val="000000"/>
                </a:solidFill>
                <a:effectLst>
                  <a:outerShdw blurRad="38100" dist="38100" dir="2700000" algn="tl">
                    <a:srgbClr val="C0C0C0"/>
                  </a:outerShdw>
                </a:effectLst>
                <a:latin typeface="Times New Roman" pitchFamily="18" charset="0"/>
                <a:ea typeface="楷体_GB2312" pitchFamily="49" charset="-122"/>
              </a:rPr>
              <a:t>一般形式：</a:t>
            </a:r>
          </a:p>
        </p:txBody>
      </p:sp>
      <p:sp>
        <p:nvSpPr>
          <p:cNvPr id="908293" name="Text Box 5"/>
          <p:cNvSpPr txBox="1">
            <a:spLocks noChangeArrowheads="1"/>
          </p:cNvSpPr>
          <p:nvPr/>
        </p:nvSpPr>
        <p:spPr bwMode="auto">
          <a:xfrm>
            <a:off x="855663" y="2878138"/>
            <a:ext cx="240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l"/>
            </a:pPr>
            <a:r>
              <a:rPr kumimoji="1" lang="en-US" altLang="zh-CN" sz="2400">
                <a:solidFill>
                  <a:srgbClr val="000000"/>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a:solidFill>
                  <a:srgbClr val="000000"/>
                </a:solidFill>
                <a:effectLst>
                  <a:outerShdw blurRad="38100" dist="38100" dir="2700000" algn="tl">
                    <a:srgbClr val="C0C0C0"/>
                  </a:outerShdw>
                </a:effectLst>
                <a:latin typeface="Times New Roman" pitchFamily="18" charset="0"/>
                <a:ea typeface="楷体_GB2312" pitchFamily="49" charset="-122"/>
              </a:rPr>
              <a:t>说明：</a:t>
            </a:r>
          </a:p>
        </p:txBody>
      </p:sp>
      <p:sp>
        <p:nvSpPr>
          <p:cNvPr id="908294" name="Rectangle 6"/>
          <p:cNvSpPr>
            <a:spLocks noChangeArrowheads="1"/>
          </p:cNvSpPr>
          <p:nvPr/>
        </p:nvSpPr>
        <p:spPr bwMode="auto">
          <a:xfrm>
            <a:off x="755650" y="3452813"/>
            <a:ext cx="7629525" cy="256857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lgn="l">
              <a:buClr>
                <a:srgbClr val="D60093"/>
              </a:buClr>
              <a:buFont typeface="Wingdings" pitchFamily="2" charset="2"/>
              <a:buChar char="ü"/>
              <a:tabLst>
                <a:tab pos="533400" algn="l"/>
              </a:tabLst>
            </a:pPr>
            <a:r>
              <a:rPr kumimoji="1" lang="en-US" altLang="zh-CN" sz="20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en-US" altLang="zh-CN" sz="2000">
                <a:solidFill>
                  <a:srgbClr val="FF0066"/>
                </a:solidFill>
                <a:effectLst>
                  <a:outerShdw blurRad="38100" dist="38100" dir="2700000" algn="tl">
                    <a:srgbClr val="C0C0C0"/>
                  </a:outerShdw>
                </a:effectLst>
                <a:latin typeface="Times New Roman" pitchFamily="18" charset="0"/>
                <a:ea typeface="楷体_GB2312" pitchFamily="49" charset="-122"/>
              </a:rPr>
              <a:t>[ ]</a:t>
            </a:r>
            <a:r>
              <a:rPr kumimoji="1" lang="zh-CN" altLang="en-US" sz="2000">
                <a:solidFill>
                  <a:srgbClr val="FF0066"/>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表示可选项，可缺省。</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表示互斥关系。</a:t>
            </a:r>
          </a:p>
          <a:p>
            <a:pPr lvl="1" algn="l">
              <a:buClr>
                <a:srgbClr val="D60093"/>
              </a:buClr>
              <a:buFont typeface="Wingdings" pitchFamily="2" charset="2"/>
              <a:buChar char="ü"/>
              <a:tabLst>
                <a:tab pos="533400" algn="l"/>
              </a:tabLst>
            </a:pP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a:solidFill>
                  <a:srgbClr val="FF0066"/>
                </a:solidFill>
                <a:effectLst>
                  <a:outerShdw blurRad="38100" dist="38100" dir="2700000" algn="tl">
                    <a:srgbClr val="C0C0C0"/>
                  </a:outerShdw>
                </a:effectLst>
                <a:latin typeface="Times New Roman" pitchFamily="18" charset="0"/>
                <a:ea typeface="楷体_GB2312" pitchFamily="49" charset="-122"/>
              </a:rPr>
              <a:t>width</a:t>
            </a:r>
            <a:r>
              <a:rPr kumimoji="1" lang="zh-CN" altLang="en-US" sz="2000">
                <a:solidFill>
                  <a:srgbClr val="FF0066"/>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指定输入数据的域宽，</a:t>
            </a:r>
            <a:r>
              <a:rPr kumimoji="1" lang="zh-CN" altLang="en-US" sz="2000">
                <a:solidFill>
                  <a:srgbClr val="339966"/>
                </a:solidFill>
                <a:effectLst>
                  <a:outerShdw blurRad="38100" dist="38100" dir="2700000" algn="tl">
                    <a:srgbClr val="C0C0C0"/>
                  </a:outerShdw>
                </a:effectLst>
                <a:latin typeface="Times New Roman" pitchFamily="18" charset="0"/>
                <a:ea typeface="楷体_GB2312" pitchFamily="49" charset="-122"/>
              </a:rPr>
              <a:t>遇空格或不可转换字符则结束。</a:t>
            </a:r>
          </a:p>
          <a:p>
            <a:pPr lvl="1" algn="l">
              <a:buClr>
                <a:srgbClr val="D60093"/>
              </a:buClr>
              <a:buFont typeface="Wingdings" pitchFamily="2" charset="2"/>
              <a:buChar char="ü"/>
              <a:tabLst>
                <a:tab pos="533400" algn="l"/>
              </a:tabLst>
            </a:pP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a:solidFill>
                  <a:srgbClr val="FF0066"/>
                </a:solidFill>
                <a:effectLst>
                  <a:outerShdw blurRad="38100" dist="38100" dir="2700000" algn="tl">
                    <a:srgbClr val="C0C0C0"/>
                  </a:outerShdw>
                </a:effectLst>
                <a:latin typeface="Times New Roman" pitchFamily="18" charset="0"/>
                <a:ea typeface="楷体_GB2312" pitchFamily="49" charset="-122"/>
              </a:rPr>
              <a:t>Type</a:t>
            </a:r>
            <a:r>
              <a:rPr kumimoji="1" lang="zh-CN" altLang="en-US" sz="2000">
                <a:solidFill>
                  <a:srgbClr val="FF0066"/>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各种格式转换符（参照</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printf</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a:t>
            </a:r>
          </a:p>
          <a:p>
            <a:pPr lvl="1" algn="l">
              <a:buClr>
                <a:srgbClr val="D60093"/>
              </a:buClr>
              <a:buFont typeface="Wingdings" pitchFamily="2" charset="2"/>
              <a:buChar char="ü"/>
              <a:tabLst>
                <a:tab pos="533400" algn="l"/>
              </a:tabLst>
            </a:pPr>
            <a:r>
              <a:rPr kumimoji="1" lang="zh-CN" altLang="en-US" sz="2000">
                <a:solidFill>
                  <a:srgbClr val="FF0066"/>
                </a:solidFill>
                <a:effectLst>
                  <a:outerShdw blurRad="38100" dist="38100" dir="2700000" algn="tl">
                    <a:srgbClr val="C0C0C0"/>
                  </a:outerShdw>
                </a:effectLst>
                <a:latin typeface="Times New Roman" pitchFamily="18" charset="0"/>
                <a:ea typeface="楷体_GB2312" pitchFamily="49" charset="-122"/>
              </a:rPr>
              <a:t>  *：</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抑制符，输入的数据不会赋值给相应的变量。</a:t>
            </a:r>
          </a:p>
          <a:p>
            <a:pPr lvl="1" algn="l">
              <a:buClr>
                <a:srgbClr val="D60093"/>
              </a:buClr>
              <a:buFont typeface="Wingdings" pitchFamily="2" charset="2"/>
              <a:buChar char="ü"/>
              <a:tabLst>
                <a:tab pos="533400" algn="l"/>
              </a:tabLst>
            </a:pP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a:solidFill>
                  <a:srgbClr val="FF0066"/>
                </a:solidFill>
                <a:effectLst>
                  <a:outerShdw blurRad="38100" dist="38100" dir="2700000" algn="tl">
                    <a:srgbClr val="C0C0C0"/>
                  </a:outerShdw>
                </a:effectLst>
                <a:latin typeface="Times New Roman" pitchFamily="18" charset="0"/>
                <a:ea typeface="楷体_GB2312" pitchFamily="49" charset="-122"/>
              </a:rPr>
              <a:t>l</a:t>
            </a:r>
            <a:r>
              <a:rPr kumimoji="1" lang="zh-CN" altLang="en-US" sz="2000">
                <a:solidFill>
                  <a:srgbClr val="FF0066"/>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用于</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d</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u</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o</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x|X</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前，指定输入为</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long</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型整数；用于</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e|E</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f</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前，指定输入为</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double</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型实数。</a:t>
            </a:r>
          </a:p>
          <a:p>
            <a:pPr lvl="1" algn="l">
              <a:buClr>
                <a:srgbClr val="D60093"/>
              </a:buClr>
              <a:buFont typeface="Wingdings" pitchFamily="2" charset="2"/>
              <a:buChar char="ü"/>
              <a:tabLst>
                <a:tab pos="533400" algn="l"/>
              </a:tabLst>
            </a:pP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a:solidFill>
                  <a:srgbClr val="FF0066"/>
                </a:solidFill>
                <a:effectLst>
                  <a:outerShdw blurRad="38100" dist="38100" dir="2700000" algn="tl">
                    <a:srgbClr val="C0C0C0"/>
                  </a:outerShdw>
                </a:effectLst>
                <a:latin typeface="Times New Roman" pitchFamily="18" charset="0"/>
                <a:ea typeface="楷体_GB2312" pitchFamily="49" charset="-122"/>
              </a:rPr>
              <a:t>h</a:t>
            </a:r>
            <a:r>
              <a:rPr kumimoji="1" lang="zh-CN" altLang="en-US" sz="2000">
                <a:solidFill>
                  <a:srgbClr val="FF0066"/>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用于</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d</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u</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o</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x|X</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前，指定输入为</a:t>
            </a:r>
            <a:r>
              <a:rPr kumimoji="1" lang="en-US" altLang="zh-CN" sz="2000">
                <a:solidFill>
                  <a:srgbClr val="000000"/>
                </a:solidFill>
                <a:effectLst>
                  <a:outerShdw blurRad="38100" dist="38100" dir="2700000" algn="tl">
                    <a:srgbClr val="C0C0C0"/>
                  </a:outerShdw>
                </a:effectLst>
                <a:latin typeface="Times New Roman" pitchFamily="18" charset="0"/>
                <a:ea typeface="楷体_GB2312" pitchFamily="49" charset="-122"/>
              </a:rPr>
              <a:t>short</a:t>
            </a:r>
            <a:r>
              <a:rPr kumimoji="1" lang="zh-CN" altLang="en-US" sz="2000">
                <a:solidFill>
                  <a:srgbClr val="000000"/>
                </a:solidFill>
                <a:effectLst>
                  <a:outerShdw blurRad="38100" dist="38100" dir="2700000" algn="tl">
                    <a:srgbClr val="C0C0C0"/>
                  </a:outerShdw>
                </a:effectLst>
                <a:latin typeface="Times New Roman" pitchFamily="18" charset="0"/>
                <a:ea typeface="楷体_GB2312" pitchFamily="49" charset="-122"/>
              </a:rPr>
              <a:t>型整数。</a:t>
            </a:r>
          </a:p>
        </p:txBody>
      </p:sp>
    </p:spTree>
    <p:extLst>
      <p:ext uri="{BB962C8B-B14F-4D97-AF65-F5344CB8AC3E}">
        <p14:creationId xmlns:p14="http://schemas.microsoft.com/office/powerpoint/2010/main" val="1609454581"/>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8290"/>
                                        </p:tgtEl>
                                        <p:attrNameLst>
                                          <p:attrName>style.visibility</p:attrName>
                                        </p:attrNameLst>
                                      </p:cBhvr>
                                      <p:to>
                                        <p:strVal val="visible"/>
                                      </p:to>
                                    </p:set>
                                    <p:anim calcmode="lin" valueType="num">
                                      <p:cBhvr additive="base">
                                        <p:cTn id="7" dur="500" fill="hold"/>
                                        <p:tgtEl>
                                          <p:spTgt spid="908290"/>
                                        </p:tgtEl>
                                        <p:attrNameLst>
                                          <p:attrName>ppt_x</p:attrName>
                                        </p:attrNameLst>
                                      </p:cBhvr>
                                      <p:tavLst>
                                        <p:tav tm="0">
                                          <p:val>
                                            <p:strVal val="0-#ppt_w/2"/>
                                          </p:val>
                                        </p:tav>
                                        <p:tav tm="100000">
                                          <p:val>
                                            <p:strVal val="#ppt_x"/>
                                          </p:val>
                                        </p:tav>
                                      </p:tavLst>
                                    </p:anim>
                                    <p:anim calcmode="lin" valueType="num">
                                      <p:cBhvr additive="base">
                                        <p:cTn id="8" dur="500" fill="hold"/>
                                        <p:tgtEl>
                                          <p:spTgt spid="9082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8292"/>
                                        </p:tgtEl>
                                        <p:attrNameLst>
                                          <p:attrName>style.visibility</p:attrName>
                                        </p:attrNameLst>
                                      </p:cBhvr>
                                      <p:to>
                                        <p:strVal val="visible"/>
                                      </p:to>
                                    </p:set>
                                    <p:anim calcmode="lin" valueType="num">
                                      <p:cBhvr additive="base">
                                        <p:cTn id="13" dur="500" fill="hold"/>
                                        <p:tgtEl>
                                          <p:spTgt spid="908292"/>
                                        </p:tgtEl>
                                        <p:attrNameLst>
                                          <p:attrName>ppt_x</p:attrName>
                                        </p:attrNameLst>
                                      </p:cBhvr>
                                      <p:tavLst>
                                        <p:tav tm="0">
                                          <p:val>
                                            <p:strVal val="0-#ppt_w/2"/>
                                          </p:val>
                                        </p:tav>
                                        <p:tav tm="100000">
                                          <p:val>
                                            <p:strVal val="#ppt_x"/>
                                          </p:val>
                                        </p:tav>
                                      </p:tavLst>
                                    </p:anim>
                                    <p:anim calcmode="lin" valueType="num">
                                      <p:cBhvr additive="base">
                                        <p:cTn id="14" dur="500" fill="hold"/>
                                        <p:tgtEl>
                                          <p:spTgt spid="9082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par>
                          <p:cTn id="15" fill="hold" nodeType="afterGroup">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908291"/>
                                        </p:tgtEl>
                                        <p:attrNameLst>
                                          <p:attrName>style.visibility</p:attrName>
                                        </p:attrNameLst>
                                      </p:cBhvr>
                                      <p:to>
                                        <p:strVal val="visible"/>
                                      </p:to>
                                    </p:set>
                                    <p:animEffect transition="in" filter="box(out)">
                                      <p:cBhvr>
                                        <p:cTn id="18" dur="500"/>
                                        <p:tgtEl>
                                          <p:spTgt spid="908291"/>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08293"/>
                                        </p:tgtEl>
                                        <p:attrNameLst>
                                          <p:attrName>style.visibility</p:attrName>
                                        </p:attrNameLst>
                                      </p:cBhvr>
                                      <p:to>
                                        <p:strVal val="visible"/>
                                      </p:to>
                                    </p:set>
                                    <p:anim calcmode="lin" valueType="num">
                                      <p:cBhvr additive="base">
                                        <p:cTn id="23" dur="500" fill="hold"/>
                                        <p:tgtEl>
                                          <p:spTgt spid="908293"/>
                                        </p:tgtEl>
                                        <p:attrNameLst>
                                          <p:attrName>ppt_x</p:attrName>
                                        </p:attrNameLst>
                                      </p:cBhvr>
                                      <p:tavLst>
                                        <p:tav tm="0">
                                          <p:val>
                                            <p:strVal val="0-#ppt_w/2"/>
                                          </p:val>
                                        </p:tav>
                                        <p:tav tm="100000">
                                          <p:val>
                                            <p:strVal val="#ppt_x"/>
                                          </p:val>
                                        </p:tav>
                                      </p:tavLst>
                                    </p:anim>
                                    <p:anim calcmode="lin" valueType="num">
                                      <p:cBhvr additive="base">
                                        <p:cTn id="24" dur="500" fill="hold"/>
                                        <p:tgtEl>
                                          <p:spTgt spid="90829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5" fill="hold" nodeType="afterGroup">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908294"/>
                                        </p:tgtEl>
                                        <p:attrNameLst>
                                          <p:attrName>style.visibility</p:attrName>
                                        </p:attrNameLst>
                                      </p:cBhvr>
                                      <p:to>
                                        <p:strVal val="visible"/>
                                      </p:to>
                                    </p:set>
                                    <p:animEffect transition="in" filter="box(out)">
                                      <p:cBhvr>
                                        <p:cTn id="28" dur="500"/>
                                        <p:tgtEl>
                                          <p:spTgt spid="908294"/>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0" grpId="0"/>
      <p:bldP spid="908291" grpId="0" animBg="1"/>
      <p:bldP spid="908292" grpId="0"/>
      <p:bldP spid="908293" grpId="0"/>
      <p:bldP spid="908294"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0338" name="Text Box 2"/>
          <p:cNvSpPr txBox="1">
            <a:spLocks noChangeArrowheads="1"/>
          </p:cNvSpPr>
          <p:nvPr/>
        </p:nvSpPr>
        <p:spPr bwMode="auto">
          <a:xfrm>
            <a:off x="1058863" y="339725"/>
            <a:ext cx="4808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2400">
                <a:solidFill>
                  <a:srgbClr val="FFFFFF"/>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a:solidFill>
                  <a:srgbClr val="FFFFFF"/>
                </a:solidFill>
                <a:effectLst>
                  <a:outerShdw blurRad="38100" dist="38100" dir="2700000" algn="tl">
                    <a:srgbClr val="C0C0C0"/>
                  </a:outerShdw>
                </a:effectLst>
                <a:latin typeface="Times New Roman" pitchFamily="18" charset="0"/>
                <a:ea typeface="楷体_GB2312" pitchFamily="49" charset="-122"/>
              </a:rPr>
              <a:t>使用</a:t>
            </a:r>
            <a:r>
              <a:rPr kumimoji="1" lang="en-US" altLang="zh-CN" sz="2400">
                <a:solidFill>
                  <a:srgbClr val="FFFFFF"/>
                </a:solidFill>
                <a:effectLst>
                  <a:outerShdw blurRad="38100" dist="38100" dir="2700000" algn="tl">
                    <a:srgbClr val="C0C0C0"/>
                  </a:outerShdw>
                </a:effectLst>
                <a:latin typeface="楷体_GB2312" pitchFamily="49" charset="-122"/>
                <a:ea typeface="楷体_GB2312" pitchFamily="49" charset="-122"/>
              </a:rPr>
              <a:t>scanf</a:t>
            </a:r>
            <a:r>
              <a:rPr kumimoji="1" lang="zh-CN" altLang="en-US" sz="2400">
                <a:solidFill>
                  <a:srgbClr val="FFFFFF"/>
                </a:solidFill>
                <a:effectLst>
                  <a:outerShdw blurRad="38100" dist="38100" dir="2700000" algn="tl">
                    <a:srgbClr val="C0C0C0"/>
                  </a:outerShdw>
                </a:effectLst>
                <a:latin typeface="楷体_GB2312" pitchFamily="49" charset="-122"/>
                <a:ea typeface="楷体_GB2312" pitchFamily="49" charset="-122"/>
              </a:rPr>
              <a:t>函数注意事项</a:t>
            </a:r>
            <a:r>
              <a:rPr kumimoji="1" lang="zh-CN" altLang="en-US" sz="2400" b="0">
                <a:solidFill>
                  <a:srgbClr val="FFFFFF"/>
                </a:solidFill>
                <a:latin typeface="楷体_GB2312" pitchFamily="49" charset="-122"/>
                <a:ea typeface="楷体_GB2312" pitchFamily="49" charset="-122"/>
              </a:rPr>
              <a:t> </a:t>
            </a:r>
          </a:p>
        </p:txBody>
      </p:sp>
      <p:sp>
        <p:nvSpPr>
          <p:cNvPr id="910339" name="Rectangle 3"/>
          <p:cNvSpPr>
            <a:spLocks noChangeArrowheads="1"/>
          </p:cNvSpPr>
          <p:nvPr/>
        </p:nvSpPr>
        <p:spPr bwMode="auto">
          <a:xfrm>
            <a:off x="323850" y="747713"/>
            <a:ext cx="8569325" cy="4473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a:tabLst>
                <a:tab pos="533400" algn="l"/>
              </a:tabLst>
            </a:pP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  (1)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如果相邻两个格式控制符之间，不指定数据分隔符（如逗号、冒号等），则相应的两个输入数据之间，</a:t>
            </a:r>
            <a:r>
              <a:rPr kumimoji="1" lang="zh-CN" altLang="en-US" sz="2400">
                <a:solidFill>
                  <a:srgbClr val="CC0000"/>
                </a:solidFill>
                <a:effectLst>
                  <a:outerShdw blurRad="38100" dist="38100" dir="2700000" algn="tl">
                    <a:srgbClr val="C0C0C0"/>
                  </a:outerShdw>
                </a:effectLst>
                <a:latin typeface="楷体_GB2312" pitchFamily="49" charset="-122"/>
                <a:ea typeface="楷体_GB2312" pitchFamily="49" charset="-122"/>
              </a:rPr>
              <a:t>至少用一个空格分隔，或者用</a:t>
            </a:r>
            <a:r>
              <a:rPr kumimoji="1" lang="en-US" altLang="zh-CN" sz="2400">
                <a:solidFill>
                  <a:srgbClr val="CC0000"/>
                </a:solidFill>
                <a:effectLst>
                  <a:outerShdw blurRad="38100" dist="38100" dir="2700000" algn="tl">
                    <a:srgbClr val="C0C0C0"/>
                  </a:outerShdw>
                </a:effectLst>
                <a:latin typeface="楷体_GB2312" pitchFamily="49" charset="-122"/>
                <a:ea typeface="楷体_GB2312" pitchFamily="49" charset="-122"/>
              </a:rPr>
              <a:t>Tab</a:t>
            </a:r>
            <a:r>
              <a:rPr kumimoji="1" lang="zh-CN" altLang="en-US" sz="2400">
                <a:solidFill>
                  <a:srgbClr val="CC0000"/>
                </a:solidFill>
                <a:effectLst>
                  <a:outerShdw blurRad="38100" dist="38100" dir="2700000" algn="tl">
                    <a:srgbClr val="C0C0C0"/>
                  </a:outerShdw>
                </a:effectLst>
                <a:latin typeface="楷体_GB2312" pitchFamily="49" charset="-122"/>
                <a:ea typeface="楷体_GB2312" pitchFamily="49" charset="-122"/>
              </a:rPr>
              <a:t>键分隔，或者输入一个数据后，按回车，</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然后再输入下一个数据。</a:t>
            </a:r>
          </a:p>
          <a:p>
            <a:pPr indent="266700" algn="l">
              <a:tabLst>
                <a:tab pos="533400" algn="l"/>
              </a:tabLst>
            </a:pP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(2) </a:t>
            </a:r>
            <a:r>
              <a:rPr kumimoji="1" lang="zh-CN" altLang="en-US" sz="2400">
                <a:solidFill>
                  <a:srgbClr val="000000"/>
                </a:solidFill>
                <a:effectLst>
                  <a:outerShdw blurRad="38100" dist="38100" dir="2700000" algn="tl">
                    <a:srgbClr val="C0C0C0"/>
                  </a:outerShdw>
                </a:effectLst>
                <a:latin typeface="Times New Roman" pitchFamily="18" charset="0"/>
                <a:ea typeface="楷体_GB2312" pitchFamily="49" charset="-122"/>
              </a:rPr>
              <a:t>格式控制字符串中出现的常规字符（包括转义字符），务必原样输入。</a:t>
            </a:r>
            <a:r>
              <a:rPr kumimoji="1" lang="zh-CN" altLang="en-US" sz="2400" b="0">
                <a:solidFill>
                  <a:srgbClr val="000000"/>
                </a:solidFill>
                <a:latin typeface="Times New Roman" pitchFamily="18" charset="0"/>
              </a:rPr>
              <a:t> </a:t>
            </a:r>
            <a:r>
              <a:rPr kumimoji="1" lang="zh-CN" altLang="en-US" sz="2400" b="0">
                <a:solidFill>
                  <a:srgbClr val="000000"/>
                </a:solidFill>
                <a:latin typeface="楷体_GB2312" pitchFamily="49" charset="-122"/>
                <a:ea typeface="楷体_GB2312" pitchFamily="49" charset="-122"/>
              </a:rPr>
              <a:t> </a:t>
            </a:r>
          </a:p>
          <a:p>
            <a:pPr indent="266700" algn="l">
              <a:tabLst>
                <a:tab pos="533400" algn="l"/>
              </a:tabLst>
            </a:pP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(3)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为改善人机交互性，同时简化输入操作，在设计输入操作时，一般先用</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printf(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函数输出一个提示信息，再用</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scanf(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函数进行数据输入</a:t>
            </a:r>
            <a:r>
              <a:rPr kumimoji="1" lang="zh-CN" altLang="en-US" sz="2400" b="0">
                <a:solidFill>
                  <a:srgbClr val="000000"/>
                </a:solidFill>
                <a:latin typeface="Times New Roman" pitchFamily="18" charset="0"/>
              </a:rPr>
              <a:t> 。</a:t>
            </a:r>
          </a:p>
          <a:p>
            <a:pPr indent="266700" algn="l">
              <a:tabLst>
                <a:tab pos="533400" algn="l"/>
              </a:tabLst>
            </a:pP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(4)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当格式控制字符串中指定了输入数据的域宽</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width</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时，将读取输入数据中相应的</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width</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位，但按需要的位数赋给相应的变量，多余部分被舍弃。 </a:t>
            </a:r>
          </a:p>
        </p:txBody>
      </p:sp>
      <p:sp>
        <p:nvSpPr>
          <p:cNvPr id="910340" name="Text Box 4" descr="信纸"/>
          <p:cNvSpPr txBox="1">
            <a:spLocks noChangeArrowheads="1"/>
          </p:cNvSpPr>
          <p:nvPr/>
        </p:nvSpPr>
        <p:spPr bwMode="auto">
          <a:xfrm>
            <a:off x="614363" y="2333625"/>
            <a:ext cx="8120062" cy="3024188"/>
          </a:xfrm>
          <a:prstGeom prst="rect">
            <a:avLst/>
          </a:prstGeom>
          <a:blipFill dpi="0" rotWithShape="1">
            <a:blip r:embed="rId5"/>
            <a:srcRect/>
            <a:tile tx="0" ty="0" sx="100000" sy="100000" flip="none" algn="tl"/>
          </a:blipFill>
          <a:ln w="38100">
            <a:solidFill>
              <a:srgbClr val="339966"/>
            </a:solidFill>
            <a:miter lim="800000"/>
            <a:headEnd/>
            <a:tailEnd/>
          </a:ln>
          <a:effectLst>
            <a:outerShdw dist="107763" dir="2700000" algn="ctr" rotWithShape="0">
              <a:srgbClr val="808080">
                <a:alpha val="50000"/>
              </a:srgbClr>
            </a:outerShdw>
          </a:effectLst>
        </p:spPr>
        <p:txBody>
          <a:bodyPr/>
          <a:lstStyle/>
          <a:p>
            <a:pPr algn="l"/>
            <a:r>
              <a:rPr kumimoji="1" lang="zh-CN" altLang="zh-CN" sz="2000">
                <a:solidFill>
                  <a:srgbClr val="FF0066"/>
                </a:solidFill>
                <a:effectLst>
                  <a:outerShdw blurRad="38100" dist="38100" dir="2700000" algn="tl">
                    <a:srgbClr val="000000"/>
                  </a:outerShdw>
                </a:effectLst>
                <a:latin typeface="楷体_GB2312" pitchFamily="49" charset="-122"/>
                <a:ea typeface="楷体_GB2312" pitchFamily="49" charset="-122"/>
              </a:rPr>
              <a:t>例如：</a:t>
            </a:r>
            <a:endPar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endParaRPr>
          </a:p>
          <a:p>
            <a:pPr algn="l"/>
            <a:r>
              <a:rPr kumimoji="1" lang="zh-CN" altLang="en-US" sz="2000">
                <a:solidFill>
                  <a:srgbClr val="FF33CC"/>
                </a:solidFill>
                <a:effectLst>
                  <a:outerShdw blurRad="38100" dist="38100" dir="2700000" algn="tl">
                    <a:srgbClr val="000000"/>
                  </a:outerShdw>
                </a:effectLst>
                <a:latin typeface="楷体_GB2312" pitchFamily="49" charset="-122"/>
                <a:ea typeface="楷体_GB2312" pitchFamily="49" charset="-122"/>
              </a:rPr>
              <a:t>    </a:t>
            </a:r>
            <a:r>
              <a:rPr kumimoji="1" lang="en-US" altLang="zh-CN" sz="2000">
                <a:solidFill>
                  <a:srgbClr val="CC0066"/>
                </a:solidFill>
                <a:effectLst>
                  <a:outerShdw blurRad="38100" dist="38100" dir="2700000" algn="tl">
                    <a:srgbClr val="000000"/>
                  </a:outerShdw>
                </a:effectLst>
                <a:latin typeface="Times New Roman" pitchFamily="18" charset="0"/>
                <a:ea typeface="楷体_GB2312" pitchFamily="49" charset="-122"/>
              </a:rPr>
              <a:t>scanf ("%d%d", &amp;num1, &amp;num2);</a:t>
            </a:r>
          </a:p>
          <a:p>
            <a:pPr algn="l"/>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假设给</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num1</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输入</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12</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，给</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num2</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输入</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36</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，则正确的输入操作为：</a:t>
            </a:r>
          </a:p>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en-US" altLang="zh-CN" sz="2000">
                <a:solidFill>
                  <a:srgbClr val="9999CC"/>
                </a:solidFill>
                <a:effectLst>
                  <a:outerShdw blurRad="38100" dist="38100" dir="2700000" algn="tl">
                    <a:srgbClr val="000000"/>
                  </a:outerShdw>
                </a:effectLst>
                <a:latin typeface="Times New Roman" pitchFamily="18" charset="0"/>
                <a:ea typeface="楷体_GB2312" pitchFamily="49" charset="-122"/>
              </a:rPr>
              <a:t>12□36↙</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a:t>
            </a:r>
          </a:p>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或者   </a:t>
            </a:r>
          </a:p>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en-US" altLang="zh-CN" sz="2000">
                <a:solidFill>
                  <a:srgbClr val="9999CC"/>
                </a:solidFill>
                <a:effectLst>
                  <a:outerShdw blurRad="38100" dist="38100" dir="2700000" algn="tl">
                    <a:srgbClr val="000000"/>
                  </a:outerShdw>
                </a:effectLst>
                <a:latin typeface="Times New Roman" pitchFamily="18" charset="0"/>
                <a:ea typeface="楷体_GB2312" pitchFamily="49" charset="-122"/>
              </a:rPr>
              <a:t>12↙  </a:t>
            </a:r>
          </a:p>
          <a:p>
            <a:pPr algn="l"/>
            <a:r>
              <a:rPr kumimoji="1" lang="en-US" altLang="zh-CN" sz="2000">
                <a:solidFill>
                  <a:srgbClr val="9999CC"/>
                </a:solidFill>
                <a:effectLst>
                  <a:outerShdw blurRad="38100" dist="38100" dir="2700000" algn="tl">
                    <a:srgbClr val="000000"/>
                  </a:outerShdw>
                </a:effectLst>
                <a:latin typeface="Times New Roman" pitchFamily="18" charset="0"/>
                <a:ea typeface="楷体_GB2312" pitchFamily="49" charset="-122"/>
              </a:rPr>
              <a:t>        36↙</a:t>
            </a:r>
          </a:p>
          <a:p>
            <a:pPr algn="l"/>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使用“↙”符号表示按回车键操作，在输入数据操作中的作用是，通知系统输入操作结束。</a:t>
            </a:r>
          </a:p>
        </p:txBody>
      </p:sp>
      <p:sp>
        <p:nvSpPr>
          <p:cNvPr id="910341" name="Text Box 5" descr="信纸"/>
          <p:cNvSpPr txBox="1">
            <a:spLocks noChangeArrowheads="1"/>
          </p:cNvSpPr>
          <p:nvPr/>
        </p:nvSpPr>
        <p:spPr bwMode="auto">
          <a:xfrm>
            <a:off x="622300" y="3141663"/>
            <a:ext cx="8270875" cy="1366837"/>
          </a:xfrm>
          <a:prstGeom prst="rect">
            <a:avLst/>
          </a:prstGeom>
          <a:blipFill dpi="0" rotWithShape="1">
            <a:blip r:embed="rId5"/>
            <a:srcRect/>
            <a:tile tx="0" ty="0" sx="100000" sy="100000" flip="none" algn="tl"/>
          </a:blipFill>
          <a:ln w="38100">
            <a:solidFill>
              <a:srgbClr val="339966"/>
            </a:solidFill>
            <a:miter lim="800000"/>
            <a:headEnd/>
            <a:tailEnd/>
          </a:ln>
          <a:effectLst>
            <a:outerShdw dist="107763" dir="2700000" algn="ctr" rotWithShape="0">
              <a:srgbClr val="808080">
                <a:alpha val="50000"/>
              </a:srgbClr>
            </a:outerShdw>
          </a:effectLst>
        </p:spPr>
        <p:txBody>
          <a:bodyPr/>
          <a:lstStyle/>
          <a:p>
            <a:pPr algn="l"/>
            <a:r>
              <a:rPr kumimoji="1" lang="zh-CN" altLang="zh-CN" sz="2000">
                <a:solidFill>
                  <a:srgbClr val="FF0066"/>
                </a:solidFill>
                <a:effectLst>
                  <a:outerShdw blurRad="38100" dist="38100" dir="2700000" algn="tl">
                    <a:srgbClr val="000000"/>
                  </a:outerShdw>
                </a:effectLst>
                <a:latin typeface="楷体_GB2312" pitchFamily="49" charset="-122"/>
                <a:ea typeface="楷体_GB2312" pitchFamily="49" charset="-122"/>
              </a:rPr>
              <a:t>例如：</a:t>
            </a:r>
            <a:endPar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endParaRPr>
          </a:p>
          <a:p>
            <a:pPr algn="l"/>
            <a:r>
              <a:rPr kumimoji="1" lang="zh-CN" altLang="en-US" sz="2000">
                <a:solidFill>
                  <a:srgbClr val="CC0066"/>
                </a:solidFill>
                <a:effectLst>
                  <a:outerShdw blurRad="38100" dist="38100" dir="2700000" algn="tl">
                    <a:srgbClr val="000000"/>
                  </a:outerShdw>
                </a:effectLst>
                <a:latin typeface="楷体_GB2312" pitchFamily="49" charset="-122"/>
                <a:ea typeface="楷体_GB2312" pitchFamily="49" charset="-122"/>
              </a:rPr>
              <a:t>    </a:t>
            </a:r>
            <a:r>
              <a:rPr kumimoji="1" lang="en-US" altLang="zh-CN" sz="2000">
                <a:solidFill>
                  <a:srgbClr val="CC0066"/>
                </a:solidFill>
                <a:effectLst>
                  <a:outerShdw blurRad="38100" dist="38100" dir="2700000" algn="tl">
                    <a:srgbClr val="000000"/>
                  </a:outerShdw>
                </a:effectLst>
                <a:latin typeface="Times New Roman" pitchFamily="18" charset="0"/>
                <a:ea typeface="楷体_GB2312" pitchFamily="49" charset="-122"/>
              </a:rPr>
              <a:t>scanf ("%d:%d:%d", &amp;h, &amp;m, &amp;s); </a:t>
            </a:r>
          </a:p>
          <a:p>
            <a:pPr algn="l"/>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假设给</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h</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输入</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12</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，给</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m</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输入</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30</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，给</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s</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输入</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10</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，正确的输入操作为：</a:t>
            </a:r>
          </a:p>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en-US" altLang="zh-CN" sz="2000">
                <a:solidFill>
                  <a:srgbClr val="9999CC"/>
                </a:solidFill>
                <a:effectLst>
                  <a:outerShdw blurRad="38100" dist="38100" dir="2700000" algn="tl">
                    <a:srgbClr val="000000"/>
                  </a:outerShdw>
                </a:effectLst>
                <a:latin typeface="Times New Roman" pitchFamily="18" charset="0"/>
                <a:ea typeface="楷体_GB2312" pitchFamily="49" charset="-122"/>
              </a:rPr>
              <a:t>12:30:10↙</a:t>
            </a:r>
            <a:r>
              <a:rPr kumimoji="1" lang="en-US" altLang="zh-CN" sz="2000" b="0">
                <a:solidFill>
                  <a:srgbClr val="000000"/>
                </a:solidFill>
                <a:latin typeface="Times New Roman" pitchFamily="18" charset="0"/>
                <a:ea typeface="楷体_GB2312" pitchFamily="49" charset="-122"/>
              </a:rPr>
              <a:t> </a:t>
            </a:r>
          </a:p>
        </p:txBody>
      </p:sp>
      <p:sp>
        <p:nvSpPr>
          <p:cNvPr id="910342" name="Text Box 6" descr="信纸"/>
          <p:cNvSpPr txBox="1">
            <a:spLocks noChangeArrowheads="1"/>
          </p:cNvSpPr>
          <p:nvPr/>
        </p:nvSpPr>
        <p:spPr bwMode="auto">
          <a:xfrm>
            <a:off x="623888" y="3157538"/>
            <a:ext cx="8270875" cy="1366837"/>
          </a:xfrm>
          <a:prstGeom prst="rect">
            <a:avLst/>
          </a:prstGeom>
          <a:blipFill dpi="0" rotWithShape="1">
            <a:blip r:embed="rId5"/>
            <a:srcRect/>
            <a:tile tx="0" ty="0" sx="100000" sy="100000" flip="none" algn="tl"/>
          </a:blipFill>
          <a:ln w="38100">
            <a:solidFill>
              <a:srgbClr val="339966"/>
            </a:solidFill>
            <a:miter lim="800000"/>
            <a:headEnd/>
            <a:tailEnd/>
          </a:ln>
          <a:effectLst>
            <a:outerShdw dist="107763" dir="2700000" algn="ctr" rotWithShape="0">
              <a:srgbClr val="808080">
                <a:alpha val="50000"/>
              </a:srgbClr>
            </a:outerShdw>
          </a:effectLst>
        </p:spPr>
        <p:txBody>
          <a:bodyPr/>
          <a:lstStyle/>
          <a:p>
            <a:pPr algn="l"/>
            <a:r>
              <a:rPr kumimoji="1" lang="zh-CN" altLang="zh-CN" sz="2000">
                <a:solidFill>
                  <a:srgbClr val="FF0066"/>
                </a:solidFill>
                <a:effectLst>
                  <a:outerShdw blurRad="38100" dist="38100" dir="2700000" algn="tl">
                    <a:srgbClr val="000000"/>
                  </a:outerShdw>
                </a:effectLst>
                <a:latin typeface="楷体_GB2312" pitchFamily="49" charset="-122"/>
                <a:ea typeface="楷体_GB2312" pitchFamily="49" charset="-122"/>
              </a:rPr>
              <a:t>例如：</a:t>
            </a:r>
            <a:endPar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endParaRPr>
          </a:p>
          <a:p>
            <a:pPr algn="l"/>
            <a:r>
              <a:rPr kumimoji="1" lang="zh-CN" altLang="en-US" sz="2000">
                <a:solidFill>
                  <a:srgbClr val="CC0066"/>
                </a:solidFill>
                <a:effectLst>
                  <a:outerShdw blurRad="38100" dist="38100" dir="2700000" algn="tl">
                    <a:srgbClr val="000000"/>
                  </a:outerShdw>
                </a:effectLst>
                <a:latin typeface="楷体_GB2312" pitchFamily="49" charset="-122"/>
                <a:ea typeface="楷体_GB2312" pitchFamily="49" charset="-122"/>
              </a:rPr>
              <a:t>    </a:t>
            </a:r>
            <a:r>
              <a:rPr kumimoji="1" lang="en-US" altLang="zh-CN" sz="2000">
                <a:solidFill>
                  <a:srgbClr val="CC0066"/>
                </a:solidFill>
                <a:effectLst>
                  <a:outerShdw blurRad="38100" dist="38100" dir="2700000" algn="tl">
                    <a:srgbClr val="000000"/>
                  </a:outerShdw>
                </a:effectLst>
                <a:latin typeface="Times New Roman" pitchFamily="18" charset="0"/>
                <a:ea typeface="楷体_GB2312" pitchFamily="49" charset="-122"/>
              </a:rPr>
              <a:t>scanf ("num1=%d, num2=%d\n", &amp;num1, &amp;num2);</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a:t>
            </a:r>
          </a:p>
          <a:p>
            <a:pPr algn="l"/>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假设给</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num1</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输入</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12</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，给</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num2</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输入</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36</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，正确的输入操作为：</a:t>
            </a:r>
          </a:p>
          <a:p>
            <a:pPr algn="l"/>
            <a:r>
              <a:rPr kumimoji="1" lang="zh-CN" altLang="en-US" sz="2000">
                <a:solidFill>
                  <a:srgbClr val="9999CC"/>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a:solidFill>
                  <a:srgbClr val="9999CC"/>
                </a:solidFill>
                <a:effectLst>
                  <a:outerShdw blurRad="38100" dist="38100" dir="2700000" algn="tl">
                    <a:srgbClr val="000000"/>
                  </a:outerShdw>
                </a:effectLst>
                <a:latin typeface="Times New Roman" pitchFamily="18" charset="0"/>
                <a:ea typeface="楷体_GB2312" pitchFamily="49" charset="-122"/>
              </a:rPr>
              <a:t>num1=12</a:t>
            </a:r>
            <a:r>
              <a:rPr kumimoji="1" lang="zh-CN" altLang="en-US" sz="2000">
                <a:solidFill>
                  <a:srgbClr val="9999CC"/>
                </a:solidFill>
                <a:effectLst>
                  <a:outerShdw blurRad="38100" dist="38100" dir="2700000" algn="tl">
                    <a:srgbClr val="000000"/>
                  </a:outerShdw>
                </a:effectLst>
                <a:latin typeface="Times New Roman" pitchFamily="18" charset="0"/>
                <a:ea typeface="楷体_GB2312" pitchFamily="49" charset="-122"/>
              </a:rPr>
              <a:t>，</a:t>
            </a:r>
            <a:r>
              <a:rPr kumimoji="1" lang="en-US" altLang="zh-CN" sz="2000">
                <a:solidFill>
                  <a:srgbClr val="9999CC"/>
                </a:solidFill>
                <a:effectLst>
                  <a:outerShdw blurRad="38100" dist="38100" dir="2700000" algn="tl">
                    <a:srgbClr val="000000"/>
                  </a:outerShdw>
                </a:effectLst>
                <a:latin typeface="Times New Roman" pitchFamily="18" charset="0"/>
                <a:ea typeface="楷体_GB2312" pitchFamily="49" charset="-122"/>
              </a:rPr>
              <a:t>num2=36\n↙</a:t>
            </a:r>
          </a:p>
        </p:txBody>
      </p:sp>
      <p:sp>
        <p:nvSpPr>
          <p:cNvPr id="910343" name="Text Box 7" descr="信纸"/>
          <p:cNvSpPr txBox="1">
            <a:spLocks noChangeArrowheads="1"/>
          </p:cNvSpPr>
          <p:nvPr/>
        </p:nvSpPr>
        <p:spPr bwMode="auto">
          <a:xfrm>
            <a:off x="519113" y="4210050"/>
            <a:ext cx="8270875" cy="1366838"/>
          </a:xfrm>
          <a:prstGeom prst="rect">
            <a:avLst/>
          </a:prstGeom>
          <a:blipFill dpi="0" rotWithShape="1">
            <a:blip r:embed="rId5"/>
            <a:srcRect/>
            <a:tile tx="0" ty="0" sx="100000" sy="100000" flip="none" algn="tl"/>
          </a:blipFill>
          <a:ln w="38100">
            <a:solidFill>
              <a:srgbClr val="339966"/>
            </a:solidFill>
            <a:miter lim="800000"/>
            <a:headEnd/>
            <a:tailEnd/>
          </a:ln>
          <a:effectLst>
            <a:outerShdw dist="107763" dir="2700000" algn="ctr" rotWithShape="0">
              <a:srgbClr val="808080">
                <a:alpha val="50000"/>
              </a:srgbClr>
            </a:outerShdw>
          </a:effectLst>
        </p:spPr>
        <p:txBody>
          <a:bodyPr/>
          <a:lstStyle/>
          <a:p>
            <a:pPr algn="l"/>
            <a:r>
              <a:rPr kumimoji="1" lang="zh-CN" altLang="zh-CN" sz="2000">
                <a:solidFill>
                  <a:srgbClr val="FF0066"/>
                </a:solidFill>
                <a:effectLst>
                  <a:outerShdw blurRad="38100" dist="38100" dir="2700000" algn="tl">
                    <a:srgbClr val="000000"/>
                  </a:outerShdw>
                </a:effectLst>
                <a:latin typeface="楷体_GB2312" pitchFamily="49" charset="-122"/>
                <a:ea typeface="楷体_GB2312" pitchFamily="49" charset="-122"/>
              </a:rPr>
              <a:t>例如：</a:t>
            </a:r>
            <a:endPar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endParaRPr>
          </a:p>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将</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scanf ("num1=%d, num2=%d\n", &amp;num1, &amp;num2);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改为：</a:t>
            </a:r>
          </a:p>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printf ("num1=");  scanf ("%d", &amp;num1);</a:t>
            </a:r>
          </a:p>
          <a:p>
            <a:pPr algn="l"/>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printf ("num2=");  scanf ("%d", &amp;num2);</a:t>
            </a:r>
          </a:p>
        </p:txBody>
      </p:sp>
      <p:sp>
        <p:nvSpPr>
          <p:cNvPr id="910344" name="Text Box 8" descr="信纸"/>
          <p:cNvSpPr txBox="1">
            <a:spLocks noChangeArrowheads="1"/>
          </p:cNvSpPr>
          <p:nvPr/>
        </p:nvSpPr>
        <p:spPr bwMode="auto">
          <a:xfrm>
            <a:off x="492125" y="5354638"/>
            <a:ext cx="8270875" cy="1366837"/>
          </a:xfrm>
          <a:prstGeom prst="rect">
            <a:avLst/>
          </a:prstGeom>
          <a:blipFill dpi="0" rotWithShape="1">
            <a:blip r:embed="rId5"/>
            <a:srcRect/>
            <a:tile tx="0" ty="0" sx="100000" sy="100000" flip="none" algn="tl"/>
          </a:blipFill>
          <a:ln w="38100">
            <a:solidFill>
              <a:srgbClr val="339966"/>
            </a:solidFill>
            <a:miter lim="800000"/>
            <a:headEnd/>
            <a:tailEnd/>
          </a:ln>
          <a:effectLst>
            <a:outerShdw dist="107763" dir="2700000" algn="ctr" rotWithShape="0">
              <a:srgbClr val="808080">
                <a:alpha val="50000"/>
              </a:srgbClr>
            </a:outerShdw>
          </a:effectLst>
        </p:spPr>
        <p:txBody>
          <a:bodyPr/>
          <a:lstStyle/>
          <a:p>
            <a:pPr algn="l"/>
            <a:r>
              <a:rPr kumimoji="1" lang="zh-CN" altLang="zh-CN" sz="2000">
                <a:solidFill>
                  <a:srgbClr val="FF0066"/>
                </a:solidFill>
                <a:effectLst>
                  <a:outerShdw blurRad="38100" dist="38100" dir="2700000" algn="tl">
                    <a:srgbClr val="000000"/>
                  </a:outerShdw>
                </a:effectLst>
                <a:latin typeface="楷体_GB2312" pitchFamily="49" charset="-122"/>
                <a:ea typeface="楷体_GB2312" pitchFamily="49" charset="-122"/>
              </a:rPr>
              <a:t>例如：</a:t>
            </a:r>
            <a:endPar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endParaRPr>
          </a:p>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en-US" altLang="zh-CN" sz="2000">
                <a:solidFill>
                  <a:srgbClr val="CC0066"/>
                </a:solidFill>
                <a:effectLst>
                  <a:outerShdw blurRad="38100" dist="38100" dir="2700000" algn="tl">
                    <a:srgbClr val="000000"/>
                  </a:outerShdw>
                </a:effectLst>
                <a:latin typeface="Times New Roman" pitchFamily="18" charset="0"/>
                <a:ea typeface="楷体_GB2312" pitchFamily="49" charset="-122"/>
              </a:rPr>
              <a:t>scanf ("%3c%3c", &amp;ch1, &amp;ch2);</a:t>
            </a:r>
          </a:p>
          <a:p>
            <a:pPr algn="l"/>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假设输入</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abcdefg↙</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，则系统将读取的“</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abc”</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中的</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'a'</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赋给变量</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ch1</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；将读取的</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"def"</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中的</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'd'</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赋给变量</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ch2</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a:t>
            </a:r>
          </a:p>
        </p:txBody>
      </p:sp>
    </p:spTree>
    <p:extLst>
      <p:ext uri="{BB962C8B-B14F-4D97-AF65-F5344CB8AC3E}">
        <p14:creationId xmlns:p14="http://schemas.microsoft.com/office/powerpoint/2010/main" val="1452189428"/>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0338"/>
                                        </p:tgtEl>
                                        <p:attrNameLst>
                                          <p:attrName>style.visibility</p:attrName>
                                        </p:attrNameLst>
                                      </p:cBhvr>
                                      <p:to>
                                        <p:strVal val="visible"/>
                                      </p:to>
                                    </p:set>
                                    <p:anim calcmode="lin" valueType="num">
                                      <p:cBhvr additive="base">
                                        <p:cTn id="7" dur="500" fill="hold"/>
                                        <p:tgtEl>
                                          <p:spTgt spid="910338"/>
                                        </p:tgtEl>
                                        <p:attrNameLst>
                                          <p:attrName>ppt_x</p:attrName>
                                        </p:attrNameLst>
                                      </p:cBhvr>
                                      <p:tavLst>
                                        <p:tav tm="0">
                                          <p:val>
                                            <p:strVal val="0-#ppt_w/2"/>
                                          </p:val>
                                        </p:tav>
                                        <p:tav tm="100000">
                                          <p:val>
                                            <p:strVal val="#ppt_x"/>
                                          </p:val>
                                        </p:tav>
                                      </p:tavLst>
                                    </p:anim>
                                    <p:anim calcmode="lin" valueType="num">
                                      <p:cBhvr additive="base">
                                        <p:cTn id="8" dur="500" fill="hold"/>
                                        <p:tgtEl>
                                          <p:spTgt spid="9103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910339">
                                            <p:txEl>
                                              <p:pRg st="0" end="0"/>
                                            </p:txEl>
                                          </p:spTgt>
                                        </p:tgtEl>
                                        <p:attrNameLst>
                                          <p:attrName>style.visibility</p:attrName>
                                        </p:attrNameLst>
                                      </p:cBhvr>
                                      <p:to>
                                        <p:strVal val="visible"/>
                                      </p:to>
                                    </p:set>
                                    <p:animEffect transition="in" filter="blinds(horizontal)">
                                      <p:cBhvr>
                                        <p:cTn id="13" dur="500"/>
                                        <p:tgtEl>
                                          <p:spTgt spid="910339">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910340"/>
                                        </p:tgtEl>
                                        <p:attrNameLst>
                                          <p:attrName>style.visibility</p:attrName>
                                        </p:attrNameLst>
                                      </p:cBhvr>
                                      <p:to>
                                        <p:strVal val="visible"/>
                                      </p:to>
                                    </p:set>
                                    <p:animEffect transition="in" filter="box(out)">
                                      <p:cBhvr>
                                        <p:cTn id="18" dur="500"/>
                                        <p:tgtEl>
                                          <p:spTgt spid="910340"/>
                                        </p:tgtEl>
                                      </p:cBhvr>
                                    </p:animEffect>
                                  </p:childTnLst>
                                  <p:subTnLst>
                                    <p:set>
                                      <p:cBhvr override="childStyle">
                                        <p:cTn dur="1" fill="hold" display="0" masterRel="nextClick" afterEffect="1"/>
                                        <p:tgtEl>
                                          <p:spTgt spid="910340"/>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910339">
                                            <p:txEl>
                                              <p:pRg st="1" end="1"/>
                                            </p:txEl>
                                          </p:spTgt>
                                        </p:tgtEl>
                                        <p:attrNameLst>
                                          <p:attrName>style.visibility</p:attrName>
                                        </p:attrNameLst>
                                      </p:cBhvr>
                                      <p:to>
                                        <p:strVal val="visible"/>
                                      </p:to>
                                    </p:set>
                                    <p:animEffect transition="in" filter="blinds(horizontal)">
                                      <p:cBhvr>
                                        <p:cTn id="23" dur="500"/>
                                        <p:tgtEl>
                                          <p:spTgt spid="910339">
                                            <p:txEl>
                                              <p:pRg st="1" end="1"/>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10341"/>
                                        </p:tgtEl>
                                        <p:attrNameLst>
                                          <p:attrName>style.visibility</p:attrName>
                                        </p:attrNameLst>
                                      </p:cBhvr>
                                      <p:to>
                                        <p:strVal val="visible"/>
                                      </p:to>
                                    </p:set>
                                    <p:animEffect transition="in" filter="box(out)">
                                      <p:cBhvr>
                                        <p:cTn id="28" dur="500"/>
                                        <p:tgtEl>
                                          <p:spTgt spid="910341"/>
                                        </p:tgtEl>
                                      </p:cBhvr>
                                    </p:animEffect>
                                  </p:childTnLst>
                                  <p:subTnLst>
                                    <p:set>
                                      <p:cBhvr override="childStyle">
                                        <p:cTn dur="1" fill="hold" display="0" masterRel="nextClick" afterEffect="1"/>
                                        <p:tgtEl>
                                          <p:spTgt spid="910341"/>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910342"/>
                                        </p:tgtEl>
                                        <p:attrNameLst>
                                          <p:attrName>style.visibility</p:attrName>
                                        </p:attrNameLst>
                                      </p:cBhvr>
                                      <p:to>
                                        <p:strVal val="visible"/>
                                      </p:to>
                                    </p:set>
                                    <p:animEffect transition="in" filter="box(out)">
                                      <p:cBhvr>
                                        <p:cTn id="33" dur="500"/>
                                        <p:tgtEl>
                                          <p:spTgt spid="910342"/>
                                        </p:tgtEl>
                                      </p:cBhvr>
                                    </p:animEffect>
                                  </p:childTnLst>
                                  <p:subTnLst>
                                    <p:set>
                                      <p:cBhvr override="childStyle">
                                        <p:cTn dur="1" fill="hold" display="0" masterRel="nextClick" afterEffect="1"/>
                                        <p:tgtEl>
                                          <p:spTgt spid="910342"/>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4" name="chimes.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910339">
                                            <p:txEl>
                                              <p:pRg st="2" end="2"/>
                                            </p:txEl>
                                          </p:spTgt>
                                        </p:tgtEl>
                                        <p:attrNameLst>
                                          <p:attrName>style.visibility</p:attrName>
                                        </p:attrNameLst>
                                      </p:cBhvr>
                                      <p:to>
                                        <p:strVal val="visible"/>
                                      </p:to>
                                    </p:set>
                                    <p:animEffect transition="in" filter="blinds(horizontal)">
                                      <p:cBhvr>
                                        <p:cTn id="38" dur="500"/>
                                        <p:tgtEl>
                                          <p:spTgt spid="910339">
                                            <p:txEl>
                                              <p:pRg st="2" end="2"/>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910343"/>
                                        </p:tgtEl>
                                        <p:attrNameLst>
                                          <p:attrName>style.visibility</p:attrName>
                                        </p:attrNameLst>
                                      </p:cBhvr>
                                      <p:to>
                                        <p:strVal val="visible"/>
                                      </p:to>
                                    </p:set>
                                    <p:animEffect transition="in" filter="box(out)">
                                      <p:cBhvr>
                                        <p:cTn id="43" dur="500"/>
                                        <p:tgtEl>
                                          <p:spTgt spid="910343"/>
                                        </p:tgtEl>
                                      </p:cBhvr>
                                    </p:animEffect>
                                  </p:childTnLst>
                                  <p:subTnLst>
                                    <p:set>
                                      <p:cBhvr override="childStyle">
                                        <p:cTn dur="1" fill="hold" display="0" masterRel="nextClick" afterEffect="1"/>
                                        <p:tgtEl>
                                          <p:spTgt spid="910343"/>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4" name="chimes.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910339">
                                            <p:txEl>
                                              <p:pRg st="3" end="3"/>
                                            </p:txEl>
                                          </p:spTgt>
                                        </p:tgtEl>
                                        <p:attrNameLst>
                                          <p:attrName>style.visibility</p:attrName>
                                        </p:attrNameLst>
                                      </p:cBhvr>
                                      <p:to>
                                        <p:strVal val="visible"/>
                                      </p:to>
                                    </p:set>
                                    <p:animEffect transition="in" filter="blinds(horizontal)">
                                      <p:cBhvr>
                                        <p:cTn id="48" dur="500"/>
                                        <p:tgtEl>
                                          <p:spTgt spid="910339">
                                            <p:txEl>
                                              <p:pRg st="3" end="3"/>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910344"/>
                                        </p:tgtEl>
                                        <p:attrNameLst>
                                          <p:attrName>style.visibility</p:attrName>
                                        </p:attrNameLst>
                                      </p:cBhvr>
                                      <p:to>
                                        <p:strVal val="visible"/>
                                      </p:to>
                                    </p:set>
                                    <p:animEffect transition="in" filter="box(out)">
                                      <p:cBhvr>
                                        <p:cTn id="53" dur="500"/>
                                        <p:tgtEl>
                                          <p:spTgt spid="910344"/>
                                        </p:tgtEl>
                                      </p:cBhvr>
                                    </p:animEffect>
                                  </p:childTnLst>
                                  <p:subTnLst>
                                    <p:set>
                                      <p:cBhvr override="childStyle">
                                        <p:cTn dur="1" fill="hold" display="0" masterRel="nextClick" afterEffect="1"/>
                                        <p:tgtEl>
                                          <p:spTgt spid="910344"/>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38" grpId="0"/>
      <p:bldP spid="910340" grpId="0" animBg="1"/>
      <p:bldP spid="910341" grpId="0" animBg="1"/>
      <p:bldP spid="910342" grpId="0" animBg="1"/>
      <p:bldP spid="910343" grpId="0" animBg="1"/>
      <p:bldP spid="91034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2386" name="Text Box 2"/>
          <p:cNvSpPr txBox="1">
            <a:spLocks noChangeArrowheads="1"/>
          </p:cNvSpPr>
          <p:nvPr/>
        </p:nvSpPr>
        <p:spPr bwMode="auto">
          <a:xfrm>
            <a:off x="395288" y="0"/>
            <a:ext cx="568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3200">
                <a:solidFill>
                  <a:srgbClr val="D1CC00"/>
                </a:solidFill>
                <a:latin typeface="Times New Roman" pitchFamily="18" charset="0"/>
                <a:ea typeface="楷体_GB2312" pitchFamily="49" charset="-122"/>
              </a:rPr>
              <a:t> </a:t>
            </a:r>
            <a:r>
              <a:rPr kumimoji="1" lang="zh-CN" altLang="en-US" sz="3200">
                <a:solidFill>
                  <a:srgbClr val="D1CC00"/>
                </a:solidFill>
                <a:latin typeface="Times New Roman" pitchFamily="18" charset="0"/>
                <a:ea typeface="楷体_GB2312" pitchFamily="49" charset="-122"/>
              </a:rPr>
              <a:t>使用</a:t>
            </a:r>
            <a:r>
              <a:rPr kumimoji="1" lang="en-US" altLang="zh-CN" sz="3200">
                <a:solidFill>
                  <a:srgbClr val="D1CC00"/>
                </a:solidFill>
                <a:latin typeface="楷体_GB2312" pitchFamily="49" charset="-122"/>
                <a:ea typeface="楷体_GB2312" pitchFamily="49" charset="-122"/>
              </a:rPr>
              <a:t>scanf</a:t>
            </a:r>
            <a:r>
              <a:rPr kumimoji="1" lang="zh-CN" altLang="en-US" sz="3200">
                <a:solidFill>
                  <a:srgbClr val="D1CC00"/>
                </a:solidFill>
                <a:latin typeface="楷体_GB2312" pitchFamily="49" charset="-122"/>
                <a:ea typeface="楷体_GB2312" pitchFamily="49" charset="-122"/>
              </a:rPr>
              <a:t>函数注意事项</a:t>
            </a:r>
            <a:r>
              <a:rPr kumimoji="1" lang="zh-CN" altLang="en-US" sz="3200" b="0">
                <a:solidFill>
                  <a:srgbClr val="D1CC00"/>
                </a:solidFill>
                <a:latin typeface="楷体_GB2312" pitchFamily="49" charset="-122"/>
                <a:ea typeface="楷体_GB2312" pitchFamily="49" charset="-122"/>
              </a:rPr>
              <a:t> </a:t>
            </a:r>
          </a:p>
        </p:txBody>
      </p:sp>
      <p:sp>
        <p:nvSpPr>
          <p:cNvPr id="912387" name="Rectangle 3"/>
          <p:cNvSpPr>
            <a:spLocks noChangeArrowheads="1"/>
          </p:cNvSpPr>
          <p:nvPr/>
        </p:nvSpPr>
        <p:spPr bwMode="auto">
          <a:xfrm>
            <a:off x="557213" y="765175"/>
            <a:ext cx="8604250" cy="4657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a:tabLst>
                <a:tab pos="533400" algn="l"/>
              </a:tabLst>
            </a:pP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  (5)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当格式控制字符串中含有抑制符</a:t>
            </a:r>
            <a:r>
              <a:rPr kumimoji="1" lang="zh-CN" altLang="en-US" sz="2400">
                <a:solidFill>
                  <a:srgbClr val="000000"/>
                </a:solidFill>
                <a:effectLst>
                  <a:outerShdw blurRad="38100" dist="38100" dir="2700000" algn="tl">
                    <a:srgbClr val="C0C0C0"/>
                  </a:outerShdw>
                </a:effectLst>
                <a:latin typeface="Times New Roman"/>
                <a:ea typeface="楷体_GB2312" pitchFamily="49" charset="-122"/>
              </a:rPr>
              <a:t>‘</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a:solidFill>
                  <a:srgbClr val="000000"/>
                </a:solidFill>
                <a:effectLst>
                  <a:outerShdw blurRad="38100" dist="38100" dir="2700000" algn="tl">
                    <a:srgbClr val="C0C0C0"/>
                  </a:outerShdw>
                </a:effectLst>
                <a:latin typeface="Times New Roman"/>
                <a:ea typeface="楷体_GB2312" pitchFamily="49" charset="-122"/>
              </a:rPr>
              <a:t>’</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时，表示本输入项对应的数据读入后，不赋给相应的变量（该变量由下一个格式指示符输入）。</a:t>
            </a:r>
          </a:p>
          <a:p>
            <a:pPr indent="266700" algn="l">
              <a:tabLst>
                <a:tab pos="533400" algn="l"/>
              </a:tabLst>
            </a:pP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(6)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使用格式控制符</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%c</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输入单个字符时，空格和转义字符均作为有效字符被输入。</a:t>
            </a:r>
          </a:p>
          <a:p>
            <a:pPr indent="266700" algn="l">
              <a:tabLst>
                <a:tab pos="533400" algn="l"/>
              </a:tabLst>
            </a:pP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(7)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输入数据时，遇到以下情况，系统认为该数据结束：</a:t>
            </a:r>
          </a:p>
          <a:p>
            <a:pPr indent="266700" algn="l">
              <a:buClr>
                <a:srgbClr val="FF0066"/>
              </a:buClr>
              <a:buFontTx/>
              <a:buChar char="•"/>
              <a:tabLst>
                <a:tab pos="533400" algn="l"/>
              </a:tabLst>
            </a:pPr>
            <a:r>
              <a:rPr kumimoji="1" lang="zh-CN" altLang="en-US" sz="20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000">
                <a:solidFill>
                  <a:srgbClr val="0033CC"/>
                </a:solidFill>
                <a:effectLst>
                  <a:outerShdw blurRad="38100" dist="38100" dir="2700000" algn="tl">
                    <a:srgbClr val="C0C0C0"/>
                  </a:outerShdw>
                </a:effectLst>
                <a:latin typeface="楷体_GB2312" pitchFamily="49" charset="-122"/>
                <a:ea typeface="楷体_GB2312" pitchFamily="49" charset="-122"/>
              </a:rPr>
              <a:t>遇到空格，或者回车键，或者</a:t>
            </a:r>
            <a:r>
              <a:rPr kumimoji="1" lang="en-US" altLang="zh-CN" sz="2000">
                <a:solidFill>
                  <a:srgbClr val="0033CC"/>
                </a:solidFill>
                <a:effectLst>
                  <a:outerShdw blurRad="38100" dist="38100" dir="2700000" algn="tl">
                    <a:srgbClr val="C0C0C0"/>
                  </a:outerShdw>
                </a:effectLst>
                <a:latin typeface="楷体_GB2312" pitchFamily="49" charset="-122"/>
                <a:ea typeface="楷体_GB2312" pitchFamily="49" charset="-122"/>
              </a:rPr>
              <a:t>Tab</a:t>
            </a:r>
            <a:r>
              <a:rPr kumimoji="1" lang="zh-CN" altLang="en-US" sz="2000">
                <a:solidFill>
                  <a:srgbClr val="0033CC"/>
                </a:solidFill>
                <a:effectLst>
                  <a:outerShdw blurRad="38100" dist="38100" dir="2700000" algn="tl">
                    <a:srgbClr val="C0C0C0"/>
                  </a:outerShdw>
                </a:effectLst>
                <a:latin typeface="楷体_GB2312" pitchFamily="49" charset="-122"/>
                <a:ea typeface="楷体_GB2312" pitchFamily="49" charset="-122"/>
              </a:rPr>
              <a:t>键。</a:t>
            </a:r>
          </a:p>
          <a:p>
            <a:pPr indent="266700" algn="l">
              <a:buClr>
                <a:srgbClr val="FF0066"/>
              </a:buClr>
              <a:buFontTx/>
              <a:buChar char="•"/>
              <a:tabLst>
                <a:tab pos="533400" algn="l"/>
              </a:tabLst>
            </a:pPr>
            <a:r>
              <a:rPr kumimoji="1" lang="zh-CN" altLang="en-US" sz="20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000">
                <a:solidFill>
                  <a:srgbClr val="0033CC"/>
                </a:solidFill>
                <a:effectLst>
                  <a:outerShdw blurRad="38100" dist="38100" dir="2700000" algn="tl">
                    <a:srgbClr val="C0C0C0"/>
                  </a:outerShdw>
                </a:effectLst>
                <a:latin typeface="楷体_GB2312" pitchFamily="49" charset="-122"/>
                <a:ea typeface="楷体_GB2312" pitchFamily="49" charset="-122"/>
              </a:rPr>
              <a:t>遇到输入域宽度结束。例如</a:t>
            </a:r>
            <a:r>
              <a:rPr kumimoji="1" lang="zh-CN" altLang="en-US" sz="2000">
                <a:solidFill>
                  <a:srgbClr val="0033CC"/>
                </a:solidFill>
                <a:effectLst>
                  <a:outerShdw blurRad="38100" dist="38100" dir="2700000" algn="tl">
                    <a:srgbClr val="C0C0C0"/>
                  </a:outerShdw>
                </a:effectLst>
                <a:latin typeface="Times New Roman"/>
                <a:ea typeface="楷体_GB2312" pitchFamily="49" charset="-122"/>
              </a:rPr>
              <a:t>“</a:t>
            </a:r>
            <a:r>
              <a:rPr kumimoji="1" lang="en-US" altLang="zh-CN" sz="2000">
                <a:solidFill>
                  <a:srgbClr val="0033CC"/>
                </a:solidFill>
                <a:effectLst>
                  <a:outerShdw blurRad="38100" dist="38100" dir="2700000" algn="tl">
                    <a:srgbClr val="C0C0C0"/>
                  </a:outerShdw>
                </a:effectLst>
                <a:latin typeface="楷体_GB2312" pitchFamily="49" charset="-122"/>
                <a:ea typeface="楷体_GB2312" pitchFamily="49" charset="-122"/>
              </a:rPr>
              <a:t>%3d</a:t>
            </a:r>
            <a:r>
              <a:rPr kumimoji="1" lang="en-US" altLang="zh-CN" sz="2000">
                <a:solidFill>
                  <a:srgbClr val="0033CC"/>
                </a:solidFill>
                <a:effectLst>
                  <a:outerShdw blurRad="38100" dist="38100" dir="2700000" algn="tl">
                    <a:srgbClr val="C0C0C0"/>
                  </a:outerShdw>
                </a:effectLst>
                <a:latin typeface="Times New Roman"/>
                <a:ea typeface="楷体_GB2312" pitchFamily="49" charset="-122"/>
              </a:rPr>
              <a:t>”</a:t>
            </a:r>
            <a:r>
              <a:rPr kumimoji="1" lang="zh-CN" altLang="en-US" sz="2000">
                <a:solidFill>
                  <a:srgbClr val="0033CC"/>
                </a:solidFill>
                <a:effectLst>
                  <a:outerShdw blurRad="38100" dist="38100" dir="2700000" algn="tl">
                    <a:srgbClr val="C0C0C0"/>
                  </a:outerShdw>
                </a:effectLst>
                <a:latin typeface="楷体_GB2312" pitchFamily="49" charset="-122"/>
                <a:ea typeface="楷体_GB2312" pitchFamily="49" charset="-122"/>
              </a:rPr>
              <a:t>，只取</a:t>
            </a:r>
            <a:r>
              <a:rPr kumimoji="1" lang="en-US" altLang="zh-CN" sz="2000">
                <a:solidFill>
                  <a:srgbClr val="0033CC"/>
                </a:solidFill>
                <a:effectLst>
                  <a:outerShdw blurRad="38100" dist="38100" dir="2700000" algn="tl">
                    <a:srgbClr val="C0C0C0"/>
                  </a:outerShdw>
                </a:effectLst>
                <a:latin typeface="楷体_GB2312" pitchFamily="49" charset="-122"/>
                <a:ea typeface="楷体_GB2312" pitchFamily="49" charset="-122"/>
              </a:rPr>
              <a:t>3</a:t>
            </a:r>
            <a:r>
              <a:rPr kumimoji="1" lang="zh-CN" altLang="en-US" sz="2000">
                <a:solidFill>
                  <a:srgbClr val="0033CC"/>
                </a:solidFill>
                <a:effectLst>
                  <a:outerShdw blurRad="38100" dist="38100" dir="2700000" algn="tl">
                    <a:srgbClr val="C0C0C0"/>
                  </a:outerShdw>
                </a:effectLst>
                <a:latin typeface="楷体_GB2312" pitchFamily="49" charset="-122"/>
                <a:ea typeface="楷体_GB2312" pitchFamily="49" charset="-122"/>
              </a:rPr>
              <a:t>列。</a:t>
            </a:r>
          </a:p>
          <a:p>
            <a:pPr indent="266700" algn="l">
              <a:buClr>
                <a:srgbClr val="FF0066"/>
              </a:buClr>
              <a:buFontTx/>
              <a:buChar char="•"/>
              <a:tabLst>
                <a:tab pos="533400" algn="l"/>
              </a:tabLst>
            </a:pPr>
            <a:r>
              <a:rPr kumimoji="1" lang="zh-CN" altLang="en-US" sz="20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000">
                <a:solidFill>
                  <a:srgbClr val="0033CC"/>
                </a:solidFill>
                <a:effectLst>
                  <a:outerShdw blurRad="38100" dist="38100" dir="2700000" algn="tl">
                    <a:srgbClr val="C0C0C0"/>
                  </a:outerShdw>
                </a:effectLst>
                <a:latin typeface="楷体_GB2312" pitchFamily="49" charset="-122"/>
                <a:ea typeface="楷体_GB2312" pitchFamily="49" charset="-122"/>
              </a:rPr>
              <a:t>遇到非法输入。比方说，在输入数值数据时，遇到字母等非数值符号。</a:t>
            </a:r>
          </a:p>
          <a:p>
            <a:pPr indent="266700" algn="l">
              <a:tabLst>
                <a:tab pos="533400" algn="l"/>
              </a:tabLst>
            </a:pP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(8)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当一次</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scanf</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调用需要输入多个数据项时，如果前面数据的输入遇到非法字符，并且输入的非法字符不是格式控制字符串中的常规字符，那么，这种非法输入将影响后面数据的输入，导致数据输入失败。</a:t>
            </a:r>
          </a:p>
        </p:txBody>
      </p:sp>
      <p:sp>
        <p:nvSpPr>
          <p:cNvPr id="912388" name="Text Box 4" descr="信纸"/>
          <p:cNvSpPr txBox="1">
            <a:spLocks noChangeArrowheads="1"/>
          </p:cNvSpPr>
          <p:nvPr/>
        </p:nvSpPr>
        <p:spPr bwMode="auto">
          <a:xfrm>
            <a:off x="900113" y="1916113"/>
            <a:ext cx="7921625" cy="1657350"/>
          </a:xfrm>
          <a:prstGeom prst="rect">
            <a:avLst/>
          </a:prstGeom>
          <a:blipFill dpi="0" rotWithShape="1">
            <a:blip r:embed="rId5"/>
            <a:srcRect/>
            <a:tile tx="0" ty="0" sx="100000" sy="100000" flip="none" algn="tl"/>
          </a:blipFill>
          <a:ln w="38100">
            <a:solidFill>
              <a:srgbClr val="339966"/>
            </a:solidFill>
            <a:miter lim="800000"/>
            <a:headEnd/>
            <a:tailEnd/>
          </a:ln>
          <a:effectLst>
            <a:outerShdw dist="107763" dir="2700000" algn="ctr" rotWithShape="0">
              <a:srgbClr val="808080">
                <a:alpha val="50000"/>
              </a:srgbClr>
            </a:outerShdw>
          </a:effectLst>
        </p:spPr>
        <p:txBody>
          <a:bodyPr/>
          <a:lstStyle/>
          <a:p>
            <a:pPr algn="l"/>
            <a:r>
              <a:rPr kumimoji="1" lang="zh-CN" altLang="zh-CN" sz="2000">
                <a:solidFill>
                  <a:srgbClr val="FF0066"/>
                </a:solidFill>
                <a:effectLst>
                  <a:outerShdw blurRad="38100" dist="38100" dir="2700000" algn="tl">
                    <a:srgbClr val="000000"/>
                  </a:outerShdw>
                </a:effectLst>
                <a:latin typeface="楷体_GB2312" pitchFamily="49" charset="-122"/>
                <a:ea typeface="楷体_GB2312" pitchFamily="49" charset="-122"/>
              </a:rPr>
              <a:t>例如：</a:t>
            </a:r>
            <a:endPar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endParaRPr>
          </a:p>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en-US" altLang="zh-CN" sz="2000">
                <a:solidFill>
                  <a:srgbClr val="CC0066"/>
                </a:solidFill>
                <a:effectLst>
                  <a:outerShdw blurRad="38100" dist="38100" dir="2700000" algn="tl">
                    <a:srgbClr val="000000"/>
                  </a:outerShdw>
                </a:effectLst>
                <a:latin typeface="Times New Roman" pitchFamily="18" charset="0"/>
                <a:ea typeface="楷体_GB2312" pitchFamily="49" charset="-122"/>
              </a:rPr>
              <a:t>scanf ("%2d%*2d%3d", &amp;num1, &amp;num2);</a:t>
            </a:r>
          </a:p>
          <a:p>
            <a:pPr algn="l"/>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printf ("num1=%d, num2=%d\n", num1, num2);</a:t>
            </a:r>
          </a:p>
          <a:p>
            <a:pPr algn="l"/>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假设输入</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123456789↙</a:t>
            </a:r>
          </a:p>
          <a:p>
            <a:pPr algn="l"/>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输出结果为：</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num1=12, num2=567</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a:t>
            </a:r>
            <a:r>
              <a:rPr kumimoji="1" lang="zh-CN" altLang="en-US" sz="2000" b="0">
                <a:solidFill>
                  <a:srgbClr val="000000"/>
                </a:solidFill>
                <a:latin typeface="Times New Roman" pitchFamily="18" charset="0"/>
                <a:ea typeface="楷体_GB2312" pitchFamily="49" charset="-122"/>
              </a:rPr>
              <a:t> </a:t>
            </a:r>
          </a:p>
        </p:txBody>
      </p:sp>
      <p:sp>
        <p:nvSpPr>
          <p:cNvPr id="912389" name="Text Box 5" descr="信纸"/>
          <p:cNvSpPr txBox="1">
            <a:spLocks noChangeArrowheads="1"/>
          </p:cNvSpPr>
          <p:nvPr/>
        </p:nvSpPr>
        <p:spPr bwMode="auto">
          <a:xfrm>
            <a:off x="914400" y="2751138"/>
            <a:ext cx="7921625" cy="1368425"/>
          </a:xfrm>
          <a:prstGeom prst="rect">
            <a:avLst/>
          </a:prstGeom>
          <a:blipFill dpi="0" rotWithShape="1">
            <a:blip r:embed="rId5"/>
            <a:srcRect/>
            <a:tile tx="0" ty="0" sx="100000" sy="100000" flip="none" algn="tl"/>
          </a:blipFill>
          <a:ln w="38100">
            <a:solidFill>
              <a:srgbClr val="339966"/>
            </a:solidFill>
            <a:miter lim="800000"/>
            <a:headEnd/>
            <a:tailEnd/>
          </a:ln>
          <a:effectLst>
            <a:outerShdw dist="107763" dir="2700000" algn="ctr" rotWithShape="0">
              <a:srgbClr val="808080">
                <a:alpha val="50000"/>
              </a:srgbClr>
            </a:outerShdw>
          </a:effectLst>
        </p:spPr>
        <p:txBody>
          <a:bodyPr/>
          <a:lstStyle/>
          <a:p>
            <a:pPr algn="l"/>
            <a:r>
              <a:rPr kumimoji="1" lang="zh-CN" altLang="zh-CN" sz="2000">
                <a:solidFill>
                  <a:srgbClr val="FF0066"/>
                </a:solidFill>
                <a:effectLst>
                  <a:outerShdw blurRad="38100" dist="38100" dir="2700000" algn="tl">
                    <a:srgbClr val="000000"/>
                  </a:outerShdw>
                </a:effectLst>
                <a:latin typeface="楷体_GB2312" pitchFamily="49" charset="-122"/>
                <a:ea typeface="楷体_GB2312" pitchFamily="49" charset="-122"/>
              </a:rPr>
              <a:t>例如：</a:t>
            </a:r>
            <a:endPar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endParaRPr>
          </a:p>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en-US" altLang="zh-CN" sz="2000">
                <a:solidFill>
                  <a:srgbClr val="CC0066"/>
                </a:solidFill>
                <a:effectLst>
                  <a:outerShdw blurRad="38100" dist="38100" dir="2700000" algn="tl">
                    <a:srgbClr val="000000"/>
                  </a:outerShdw>
                </a:effectLst>
                <a:latin typeface="Times New Roman" pitchFamily="18" charset="0"/>
                <a:ea typeface="楷体_GB2312" pitchFamily="49" charset="-122"/>
              </a:rPr>
              <a:t>scanf ("%c%c%c", &amp;ch1, &amp;ch2, &amp;ch3);</a:t>
            </a:r>
          </a:p>
          <a:p>
            <a:pPr algn="l"/>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假设输入：</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A□B□C↙</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，则系统将字母</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'A'</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赋值给</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ch1</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，空格</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赋值给</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ch2</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，字母</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'B'</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赋值给</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ch3</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a:t>
            </a:r>
            <a:r>
              <a:rPr kumimoji="1" lang="zh-CN" altLang="en-US" sz="2000" b="0">
                <a:solidFill>
                  <a:srgbClr val="000000"/>
                </a:solidFill>
                <a:latin typeface="Times New Roman" pitchFamily="18" charset="0"/>
                <a:ea typeface="楷体_GB2312" pitchFamily="49" charset="-122"/>
              </a:rPr>
              <a:t> </a:t>
            </a:r>
          </a:p>
        </p:txBody>
      </p:sp>
      <p:sp>
        <p:nvSpPr>
          <p:cNvPr id="912390" name="Text Box 6" descr="信纸"/>
          <p:cNvSpPr txBox="1">
            <a:spLocks noChangeArrowheads="1"/>
          </p:cNvSpPr>
          <p:nvPr/>
        </p:nvSpPr>
        <p:spPr bwMode="auto">
          <a:xfrm>
            <a:off x="1314450" y="4149725"/>
            <a:ext cx="7127875" cy="1081088"/>
          </a:xfrm>
          <a:prstGeom prst="rect">
            <a:avLst/>
          </a:prstGeom>
          <a:blipFill dpi="0" rotWithShape="1">
            <a:blip r:embed="rId5"/>
            <a:srcRect/>
            <a:tile tx="0" ty="0" sx="100000" sy="100000" flip="none" algn="tl"/>
          </a:blipFill>
          <a:ln w="38100">
            <a:solidFill>
              <a:srgbClr val="339966"/>
            </a:solidFill>
            <a:miter lim="800000"/>
            <a:headEnd/>
            <a:tailEnd/>
          </a:ln>
          <a:effectLst>
            <a:outerShdw dist="107763" dir="2700000" algn="ctr" rotWithShape="0">
              <a:srgbClr val="808080">
                <a:alpha val="50000"/>
              </a:srgbClr>
            </a:outerShdw>
          </a:effectLst>
        </p:spPr>
        <p:txBody>
          <a:bodyPr/>
          <a:lstStyle/>
          <a:p>
            <a:pPr algn="l"/>
            <a:r>
              <a:rPr kumimoji="1" lang="zh-CN" altLang="zh-CN" sz="2000">
                <a:solidFill>
                  <a:srgbClr val="FF0066"/>
                </a:solidFill>
                <a:effectLst>
                  <a:outerShdw blurRad="38100" dist="38100" dir="2700000" algn="tl">
                    <a:srgbClr val="000000"/>
                  </a:outerShdw>
                </a:effectLst>
                <a:latin typeface="楷体_GB2312" pitchFamily="49" charset="-122"/>
                <a:ea typeface="楷体_GB2312" pitchFamily="49" charset="-122"/>
              </a:rPr>
              <a:t>例如：</a:t>
            </a:r>
            <a:endPar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endParaRPr>
          </a:p>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en-US" altLang="zh-CN" sz="2000">
                <a:solidFill>
                  <a:srgbClr val="CC0066"/>
                </a:solidFill>
                <a:effectLst>
                  <a:outerShdw blurRad="38100" dist="38100" dir="2700000" algn="tl">
                    <a:srgbClr val="000000"/>
                  </a:outerShdw>
                </a:effectLst>
                <a:latin typeface="Times New Roman" pitchFamily="18" charset="0"/>
                <a:ea typeface="楷体_GB2312" pitchFamily="49" charset="-122"/>
              </a:rPr>
              <a:t>scanf ("%d", a); </a:t>
            </a:r>
          </a:p>
          <a:p>
            <a:pPr algn="l"/>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如果输入为：</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12a3↙</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a</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的值将是</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12</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a:t>
            </a:r>
          </a:p>
        </p:txBody>
      </p:sp>
      <p:sp>
        <p:nvSpPr>
          <p:cNvPr id="912391" name="Text Box 7" descr="信纸"/>
          <p:cNvSpPr txBox="1">
            <a:spLocks noChangeArrowheads="1"/>
          </p:cNvSpPr>
          <p:nvPr/>
        </p:nvSpPr>
        <p:spPr bwMode="auto">
          <a:xfrm>
            <a:off x="854075" y="5413375"/>
            <a:ext cx="7921625" cy="1368425"/>
          </a:xfrm>
          <a:prstGeom prst="rect">
            <a:avLst/>
          </a:prstGeom>
          <a:blipFill dpi="0" rotWithShape="1">
            <a:blip r:embed="rId5"/>
            <a:srcRect/>
            <a:tile tx="0" ty="0" sx="100000" sy="100000" flip="none" algn="tl"/>
          </a:blipFill>
          <a:ln w="38100">
            <a:solidFill>
              <a:srgbClr val="339966"/>
            </a:solidFill>
            <a:miter lim="800000"/>
            <a:headEnd/>
            <a:tailEnd/>
          </a:ln>
          <a:effectLst>
            <a:outerShdw dist="107763" dir="2700000" algn="ctr" rotWithShape="0">
              <a:srgbClr val="808080">
                <a:alpha val="50000"/>
              </a:srgbClr>
            </a:outerShdw>
          </a:effectLst>
        </p:spPr>
        <p:txBody>
          <a:bodyPr/>
          <a:lstStyle/>
          <a:p>
            <a:pPr algn="l"/>
            <a:r>
              <a:rPr kumimoji="1" lang="zh-CN" altLang="zh-CN" sz="2000">
                <a:solidFill>
                  <a:srgbClr val="FF0066"/>
                </a:solidFill>
                <a:effectLst>
                  <a:outerShdw blurRad="38100" dist="38100" dir="2700000" algn="tl">
                    <a:srgbClr val="000000"/>
                  </a:outerShdw>
                </a:effectLst>
                <a:latin typeface="楷体_GB2312" pitchFamily="49" charset="-122"/>
                <a:ea typeface="楷体_GB2312" pitchFamily="49" charset="-122"/>
              </a:rPr>
              <a:t>例如：</a:t>
            </a:r>
            <a:endPar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endParaRPr>
          </a:p>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scanf ("%d,%d", &amp;a, &amp;b);</a:t>
            </a:r>
          </a:p>
          <a:p>
            <a:pPr algn="l"/>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        </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如果输入为：</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12a34↙</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，那么</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a</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的值将是</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12</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b</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的值将无法预测。</a:t>
            </a:r>
          </a:p>
          <a:p>
            <a:pPr algn="l"/>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        正确的输入是：</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12</a:t>
            </a:r>
            <a:r>
              <a:rPr kumimoji="1" lang="zh-CN" altLang="en-US" sz="2000">
                <a:solidFill>
                  <a:srgbClr val="000000"/>
                </a:solidFill>
                <a:effectLst>
                  <a:outerShdw blurRad="38100" dist="38100" dir="2700000" algn="tl">
                    <a:srgbClr val="FFFFFF"/>
                  </a:outerShdw>
                </a:effectLst>
                <a:latin typeface="Times New Roman" pitchFamily="18" charset="0"/>
                <a:ea typeface="楷体_GB2312" pitchFamily="49" charset="-122"/>
              </a:rPr>
              <a:t>，</a:t>
            </a:r>
            <a:r>
              <a:rPr kumimoji="1" lang="en-US" altLang="zh-CN" sz="2000">
                <a:solidFill>
                  <a:srgbClr val="000000"/>
                </a:solidFill>
                <a:effectLst>
                  <a:outerShdw blurRad="38100" dist="38100" dir="2700000" algn="tl">
                    <a:srgbClr val="FFFFFF"/>
                  </a:outerShdw>
                </a:effectLst>
                <a:latin typeface="Times New Roman" pitchFamily="18" charset="0"/>
                <a:ea typeface="楷体_GB2312" pitchFamily="49" charset="-122"/>
              </a:rPr>
              <a:t>34↙</a:t>
            </a:r>
            <a:r>
              <a:rPr kumimoji="1" lang="en-US" altLang="zh-CN" sz="2000" b="0">
                <a:solidFill>
                  <a:srgbClr val="000000"/>
                </a:solidFill>
                <a:latin typeface="Times New Roman" pitchFamily="18" charset="0"/>
                <a:ea typeface="楷体_GB2312" pitchFamily="49" charset="-122"/>
              </a:rPr>
              <a:t> </a:t>
            </a:r>
          </a:p>
        </p:txBody>
      </p:sp>
    </p:spTree>
    <p:extLst>
      <p:ext uri="{BB962C8B-B14F-4D97-AF65-F5344CB8AC3E}">
        <p14:creationId xmlns:p14="http://schemas.microsoft.com/office/powerpoint/2010/main" val="796584760"/>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2387">
                                            <p:txEl>
                                              <p:pRg st="0" end="0"/>
                                            </p:txEl>
                                          </p:spTgt>
                                        </p:tgtEl>
                                        <p:attrNameLst>
                                          <p:attrName>style.visibility</p:attrName>
                                        </p:attrNameLst>
                                      </p:cBhvr>
                                      <p:to>
                                        <p:strVal val="visible"/>
                                      </p:to>
                                    </p:set>
                                    <p:animEffect transition="in" filter="blinds(horizontal)">
                                      <p:cBhvr>
                                        <p:cTn id="7" dur="500"/>
                                        <p:tgtEl>
                                          <p:spTgt spid="912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12388"/>
                                        </p:tgtEl>
                                        <p:attrNameLst>
                                          <p:attrName>style.visibility</p:attrName>
                                        </p:attrNameLst>
                                      </p:cBhvr>
                                      <p:to>
                                        <p:strVal val="visible"/>
                                      </p:to>
                                    </p:set>
                                    <p:animEffect transition="in" filter="box(out)">
                                      <p:cBhvr>
                                        <p:cTn id="12" dur="500"/>
                                        <p:tgtEl>
                                          <p:spTgt spid="912388"/>
                                        </p:tgtEl>
                                      </p:cBhvr>
                                    </p:animEffect>
                                  </p:childTnLst>
                                  <p:subTnLst>
                                    <p:set>
                                      <p:cBhvr override="childStyle">
                                        <p:cTn dur="1" fill="hold" display="0" masterRel="nextClick" afterEffect="1"/>
                                        <p:tgtEl>
                                          <p:spTgt spid="912388"/>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12387">
                                            <p:txEl>
                                              <p:pRg st="1" end="1"/>
                                            </p:txEl>
                                          </p:spTgt>
                                        </p:tgtEl>
                                        <p:attrNameLst>
                                          <p:attrName>style.visibility</p:attrName>
                                        </p:attrNameLst>
                                      </p:cBhvr>
                                      <p:to>
                                        <p:strVal val="visible"/>
                                      </p:to>
                                    </p:set>
                                    <p:animEffect transition="in" filter="blinds(horizontal)">
                                      <p:cBhvr>
                                        <p:cTn id="17" dur="500"/>
                                        <p:tgtEl>
                                          <p:spTgt spid="912387">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12389"/>
                                        </p:tgtEl>
                                        <p:attrNameLst>
                                          <p:attrName>style.visibility</p:attrName>
                                        </p:attrNameLst>
                                      </p:cBhvr>
                                      <p:to>
                                        <p:strVal val="visible"/>
                                      </p:to>
                                    </p:set>
                                    <p:animEffect transition="in" filter="box(out)">
                                      <p:cBhvr>
                                        <p:cTn id="22" dur="500"/>
                                        <p:tgtEl>
                                          <p:spTgt spid="912389"/>
                                        </p:tgtEl>
                                      </p:cBhvr>
                                    </p:animEffect>
                                  </p:childTnLst>
                                  <p:subTnLst>
                                    <p:set>
                                      <p:cBhvr override="childStyle">
                                        <p:cTn dur="1" fill="hold" display="0" masterRel="nextClick" afterEffect="1"/>
                                        <p:tgtEl>
                                          <p:spTgt spid="912389"/>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12387">
                                            <p:txEl>
                                              <p:pRg st="2" end="2"/>
                                            </p:txEl>
                                          </p:spTgt>
                                        </p:tgtEl>
                                        <p:attrNameLst>
                                          <p:attrName>style.visibility</p:attrName>
                                        </p:attrNameLst>
                                      </p:cBhvr>
                                      <p:to>
                                        <p:strVal val="visible"/>
                                      </p:to>
                                    </p:set>
                                    <p:animEffect transition="in" filter="blinds(horizontal)">
                                      <p:cBhvr>
                                        <p:cTn id="27" dur="500"/>
                                        <p:tgtEl>
                                          <p:spTgt spid="912387">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par>
                                <p:cTn id="28" presetID="3" presetClass="entr" presetSubtype="10" fill="hold" nodeType="withEffect">
                                  <p:stCondLst>
                                    <p:cond delay="0"/>
                                  </p:stCondLst>
                                  <p:childTnLst>
                                    <p:set>
                                      <p:cBhvr>
                                        <p:cTn id="29" dur="1" fill="hold">
                                          <p:stCondLst>
                                            <p:cond delay="0"/>
                                          </p:stCondLst>
                                        </p:cTn>
                                        <p:tgtEl>
                                          <p:spTgt spid="912387">
                                            <p:txEl>
                                              <p:pRg st="3" end="3"/>
                                            </p:txEl>
                                          </p:spTgt>
                                        </p:tgtEl>
                                        <p:attrNameLst>
                                          <p:attrName>style.visibility</p:attrName>
                                        </p:attrNameLst>
                                      </p:cBhvr>
                                      <p:to>
                                        <p:strVal val="visible"/>
                                      </p:to>
                                    </p:set>
                                    <p:animEffect transition="in" filter="blinds(horizontal)">
                                      <p:cBhvr>
                                        <p:cTn id="30" dur="500"/>
                                        <p:tgtEl>
                                          <p:spTgt spid="912387">
                                            <p:txEl>
                                              <p:pRg st="3" end="3"/>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par>
                                <p:cTn id="31" presetID="3" presetClass="entr" presetSubtype="10" fill="hold" nodeType="withEffect">
                                  <p:stCondLst>
                                    <p:cond delay="0"/>
                                  </p:stCondLst>
                                  <p:childTnLst>
                                    <p:set>
                                      <p:cBhvr>
                                        <p:cTn id="32" dur="1" fill="hold">
                                          <p:stCondLst>
                                            <p:cond delay="0"/>
                                          </p:stCondLst>
                                        </p:cTn>
                                        <p:tgtEl>
                                          <p:spTgt spid="912387">
                                            <p:txEl>
                                              <p:pRg st="4" end="4"/>
                                            </p:txEl>
                                          </p:spTgt>
                                        </p:tgtEl>
                                        <p:attrNameLst>
                                          <p:attrName>style.visibility</p:attrName>
                                        </p:attrNameLst>
                                      </p:cBhvr>
                                      <p:to>
                                        <p:strVal val="visible"/>
                                      </p:to>
                                    </p:set>
                                    <p:animEffect transition="in" filter="blinds(horizontal)">
                                      <p:cBhvr>
                                        <p:cTn id="33" dur="500"/>
                                        <p:tgtEl>
                                          <p:spTgt spid="912387">
                                            <p:txEl>
                                              <p:pRg st="4" end="4"/>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par>
                                <p:cTn id="34" presetID="3" presetClass="entr" presetSubtype="10" fill="hold" nodeType="withEffect">
                                  <p:stCondLst>
                                    <p:cond delay="0"/>
                                  </p:stCondLst>
                                  <p:childTnLst>
                                    <p:set>
                                      <p:cBhvr>
                                        <p:cTn id="35" dur="1" fill="hold">
                                          <p:stCondLst>
                                            <p:cond delay="0"/>
                                          </p:stCondLst>
                                        </p:cTn>
                                        <p:tgtEl>
                                          <p:spTgt spid="912387">
                                            <p:txEl>
                                              <p:pRg st="5" end="5"/>
                                            </p:txEl>
                                          </p:spTgt>
                                        </p:tgtEl>
                                        <p:attrNameLst>
                                          <p:attrName>style.visibility</p:attrName>
                                        </p:attrNameLst>
                                      </p:cBhvr>
                                      <p:to>
                                        <p:strVal val="visible"/>
                                      </p:to>
                                    </p:set>
                                    <p:animEffect transition="in" filter="blinds(horizontal)">
                                      <p:cBhvr>
                                        <p:cTn id="36" dur="500"/>
                                        <p:tgtEl>
                                          <p:spTgt spid="912387">
                                            <p:txEl>
                                              <p:pRg st="5" end="5"/>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912390"/>
                                        </p:tgtEl>
                                        <p:attrNameLst>
                                          <p:attrName>style.visibility</p:attrName>
                                        </p:attrNameLst>
                                      </p:cBhvr>
                                      <p:to>
                                        <p:strVal val="visible"/>
                                      </p:to>
                                    </p:set>
                                    <p:animEffect transition="in" filter="box(out)">
                                      <p:cBhvr>
                                        <p:cTn id="41" dur="500"/>
                                        <p:tgtEl>
                                          <p:spTgt spid="912390"/>
                                        </p:tgtEl>
                                      </p:cBhvr>
                                    </p:animEffect>
                                  </p:childTnLst>
                                  <p:subTnLst>
                                    <p:set>
                                      <p:cBhvr override="childStyle">
                                        <p:cTn dur="1" fill="hold" display="0" masterRel="nextClick" afterEffect="1"/>
                                        <p:tgtEl>
                                          <p:spTgt spid="912390"/>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912387">
                                            <p:txEl>
                                              <p:pRg st="6" end="6"/>
                                            </p:txEl>
                                          </p:spTgt>
                                        </p:tgtEl>
                                        <p:attrNameLst>
                                          <p:attrName>style.visibility</p:attrName>
                                        </p:attrNameLst>
                                      </p:cBhvr>
                                      <p:to>
                                        <p:strVal val="visible"/>
                                      </p:to>
                                    </p:set>
                                    <p:animEffect transition="in" filter="blinds(horizontal)">
                                      <p:cBhvr>
                                        <p:cTn id="46" dur="500"/>
                                        <p:tgtEl>
                                          <p:spTgt spid="912387">
                                            <p:txEl>
                                              <p:pRg st="6" end="6"/>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912391"/>
                                        </p:tgtEl>
                                        <p:attrNameLst>
                                          <p:attrName>style.visibility</p:attrName>
                                        </p:attrNameLst>
                                      </p:cBhvr>
                                      <p:to>
                                        <p:strVal val="visible"/>
                                      </p:to>
                                    </p:set>
                                    <p:animEffect transition="in" filter="box(out)">
                                      <p:cBhvr>
                                        <p:cTn id="51" dur="500"/>
                                        <p:tgtEl>
                                          <p:spTgt spid="912391"/>
                                        </p:tgtEl>
                                      </p:cBhvr>
                                    </p:animEffect>
                                  </p:childTnLst>
                                  <p:subTnLst>
                                    <p:set>
                                      <p:cBhvr override="childStyle">
                                        <p:cTn dur="1" fill="hold" display="0" masterRel="nextClick" afterEffect="1"/>
                                        <p:tgtEl>
                                          <p:spTgt spid="912391"/>
                                        </p:tgtEl>
                                        <p:attrNameLst>
                                          <p:attrName>style.visibility</p:attrName>
                                        </p:attrNameLst>
                                      </p:cBhvr>
                                      <p:to>
                                        <p:strVal val="hidden"/>
                                      </p:to>
                                    </p:set>
                                    <p:audio>
                                      <p:cMediaNode>
                                        <p:cTn display="0" masterRel="sameClick">
                                          <p:stCondLst>
                                            <p:cond evt="begin" delay="0">
                                              <p:tn val="49"/>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8" grpId="0" animBg="1"/>
      <p:bldP spid="912389" grpId="0" animBg="1"/>
      <p:bldP spid="912390" grpId="0" animBg="1"/>
      <p:bldP spid="912391"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6482" name="Rectangle 2"/>
          <p:cNvSpPr>
            <a:spLocks noGrp="1" noChangeArrowheads="1"/>
          </p:cNvSpPr>
          <p:nvPr>
            <p:ph type="body" idx="4294967295"/>
          </p:nvPr>
        </p:nvSpPr>
        <p:spPr>
          <a:xfrm>
            <a:off x="512763" y="247650"/>
            <a:ext cx="7772400" cy="647700"/>
          </a:xfrm>
        </p:spPr>
        <p:txBody>
          <a:bodyPr/>
          <a:lstStyle/>
          <a:p>
            <a:pPr algn="just">
              <a:buFont typeface="Wingdings" pitchFamily="2" charset="2"/>
              <a:buNone/>
            </a:pPr>
            <a:r>
              <a:rPr lang="en-US" altLang="zh-CN" b="1" dirty="0" smtClean="0">
                <a:solidFill>
                  <a:schemeClr val="bg1"/>
                </a:solidFill>
                <a:latin typeface="隶书" pitchFamily="49" charset="-122"/>
                <a:ea typeface="隶书" pitchFamily="49" charset="-122"/>
              </a:rPr>
              <a:t>4.1.4 </a:t>
            </a:r>
            <a:r>
              <a:rPr lang="zh-CN" altLang="en-US" b="1" dirty="0">
                <a:solidFill>
                  <a:schemeClr val="bg1"/>
                </a:solidFill>
                <a:latin typeface="隶书" pitchFamily="49" charset="-122"/>
                <a:ea typeface="隶书" pitchFamily="49" charset="-122"/>
              </a:rPr>
              <a:t>字符数据的非格式化输入、输出</a:t>
            </a:r>
            <a:r>
              <a:rPr lang="zh-CN" altLang="en-US" b="1" dirty="0">
                <a:solidFill>
                  <a:schemeClr val="bg1"/>
                </a:solidFill>
              </a:rPr>
              <a:t> </a:t>
            </a:r>
          </a:p>
        </p:txBody>
      </p:sp>
      <p:sp>
        <p:nvSpPr>
          <p:cNvPr id="916483" name="Text Box 3"/>
          <p:cNvSpPr txBox="1">
            <a:spLocks noChangeArrowheads="1"/>
          </p:cNvSpPr>
          <p:nvPr/>
        </p:nvSpPr>
        <p:spPr bwMode="auto">
          <a:xfrm>
            <a:off x="698500" y="1435100"/>
            <a:ext cx="4665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None/>
            </a:pPr>
            <a:r>
              <a:rPr kumimoji="1" lang="en-US" altLang="zh-CN" sz="2400">
                <a:solidFill>
                  <a:srgbClr val="FF33CC"/>
                </a:solidFill>
                <a:effectLst>
                  <a:outerShdw blurRad="38100" dist="38100" dir="2700000" algn="tl">
                    <a:srgbClr val="C0C0C0"/>
                  </a:outerShdw>
                </a:effectLst>
                <a:latin typeface="Times New Roman" pitchFamily="18" charset="0"/>
                <a:ea typeface="楷体_GB2312" pitchFamily="49" charset="-122"/>
              </a:rPr>
              <a:t>1.  </a:t>
            </a:r>
            <a:r>
              <a:rPr kumimoji="1" lang="zh-CN" altLang="en-US" sz="2400">
                <a:solidFill>
                  <a:srgbClr val="FF33CC"/>
                </a:solidFill>
                <a:effectLst>
                  <a:outerShdw blurRad="38100" dist="38100" dir="2700000" algn="tl">
                    <a:srgbClr val="C0C0C0"/>
                  </a:outerShdw>
                </a:effectLst>
                <a:latin typeface="Times New Roman" pitchFamily="18" charset="0"/>
                <a:ea typeface="楷体_GB2312" pitchFamily="49" charset="-122"/>
              </a:rPr>
              <a:t>字符数据的非格式化输入</a:t>
            </a:r>
          </a:p>
        </p:txBody>
      </p:sp>
      <p:sp>
        <p:nvSpPr>
          <p:cNvPr id="916484" name="Text Box 4"/>
          <p:cNvSpPr txBox="1">
            <a:spLocks noChangeArrowheads="1"/>
          </p:cNvSpPr>
          <p:nvPr/>
        </p:nvSpPr>
        <p:spPr bwMode="auto">
          <a:xfrm>
            <a:off x="682625" y="3473450"/>
            <a:ext cx="7777163" cy="495300"/>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dist="107763" dir="2700000" algn="ctr" rotWithShape="0">
              <a:schemeClr val="bg2">
                <a:alpha val="50000"/>
              </a:schemeClr>
            </a:outerShdw>
          </a:effectLst>
        </p:spPr>
        <p:txBody>
          <a:bodyPr>
            <a:spAutoFit/>
          </a:bodyPr>
          <a:lstStyle/>
          <a:p>
            <a:r>
              <a:rPr kumimoji="1" lang="en-US" altLang="zh-CN" sz="2400">
                <a:solidFill>
                  <a:srgbClr val="CC0066"/>
                </a:solidFill>
                <a:effectLst>
                  <a:outerShdw blurRad="38100" dist="38100" dir="2700000" algn="tl">
                    <a:srgbClr val="000000"/>
                  </a:outerShdw>
                </a:effectLst>
                <a:latin typeface="Times New Roman" pitchFamily="18" charset="0"/>
              </a:rPr>
              <a:t>int  getchar ( void );</a:t>
            </a:r>
            <a:r>
              <a:rPr kumimoji="1" lang="en-US" altLang="zh-CN" sz="2400">
                <a:solidFill>
                  <a:srgbClr val="000000"/>
                </a:solidFill>
                <a:effectLst>
                  <a:outerShdw blurRad="38100" dist="38100" dir="2700000" algn="tl">
                    <a:srgbClr val="FFFFFF"/>
                  </a:outerShdw>
                </a:effectLst>
                <a:latin typeface="Times New Roman" pitchFamily="18" charset="0"/>
              </a:rPr>
              <a:t>        </a:t>
            </a:r>
            <a:r>
              <a:rPr kumimoji="1" lang="en-US" altLang="zh-CN" sz="2000">
                <a:solidFill>
                  <a:srgbClr val="0033CC"/>
                </a:solidFill>
                <a:effectLst>
                  <a:outerShdw blurRad="38100" dist="38100" dir="2700000" algn="tl">
                    <a:srgbClr val="000000"/>
                  </a:outerShdw>
                </a:effectLst>
                <a:latin typeface="Times New Roman" pitchFamily="18" charset="0"/>
                <a:ea typeface="楷体_GB2312" pitchFamily="49" charset="-122"/>
              </a:rPr>
              <a:t>//</a:t>
            </a:r>
            <a:r>
              <a:rPr kumimoji="1" lang="zh-CN" altLang="en-US" sz="2000">
                <a:solidFill>
                  <a:srgbClr val="0033CC"/>
                </a:solidFill>
                <a:effectLst>
                  <a:outerShdw blurRad="38100" dist="38100" dir="2700000" algn="tl">
                    <a:srgbClr val="000000"/>
                  </a:outerShdw>
                </a:effectLst>
                <a:latin typeface="Times New Roman" pitchFamily="18" charset="0"/>
                <a:ea typeface="楷体_GB2312" pitchFamily="49" charset="-122"/>
              </a:rPr>
              <a:t>应包含的</a:t>
            </a:r>
            <a:r>
              <a:rPr kumimoji="1" lang="en-US" altLang="zh-CN" sz="2000">
                <a:solidFill>
                  <a:srgbClr val="0033CC"/>
                </a:solidFill>
                <a:effectLst>
                  <a:outerShdw blurRad="38100" dist="38100" dir="2700000" algn="tl">
                    <a:srgbClr val="000000"/>
                  </a:outerShdw>
                </a:effectLst>
                <a:latin typeface="Times New Roman" pitchFamily="18" charset="0"/>
                <a:ea typeface="楷体_GB2312" pitchFamily="49" charset="-122"/>
              </a:rPr>
              <a:t>.h</a:t>
            </a:r>
            <a:r>
              <a:rPr kumimoji="1" lang="zh-CN" altLang="en-US" sz="2000">
                <a:solidFill>
                  <a:srgbClr val="0033CC"/>
                </a:solidFill>
                <a:effectLst>
                  <a:outerShdw blurRad="38100" dist="38100" dir="2700000" algn="tl">
                    <a:srgbClr val="000000"/>
                  </a:outerShdw>
                </a:effectLst>
                <a:latin typeface="Times New Roman" pitchFamily="18" charset="0"/>
                <a:ea typeface="楷体_GB2312" pitchFamily="49" charset="-122"/>
              </a:rPr>
              <a:t>文件为</a:t>
            </a:r>
            <a:r>
              <a:rPr kumimoji="1" lang="en-US" altLang="zh-CN" sz="2000">
                <a:solidFill>
                  <a:srgbClr val="0033CC"/>
                </a:solidFill>
                <a:effectLst>
                  <a:outerShdw blurRad="38100" dist="38100" dir="2700000" algn="tl">
                    <a:srgbClr val="000000"/>
                  </a:outerShdw>
                </a:effectLst>
                <a:latin typeface="Times New Roman" pitchFamily="18" charset="0"/>
                <a:ea typeface="楷体_GB2312" pitchFamily="49" charset="-122"/>
              </a:rPr>
              <a:t>stdio.h</a:t>
            </a:r>
          </a:p>
        </p:txBody>
      </p:sp>
      <p:sp>
        <p:nvSpPr>
          <p:cNvPr id="916485" name="Rectangle 5"/>
          <p:cNvSpPr>
            <a:spLocks noChangeArrowheads="1"/>
          </p:cNvSpPr>
          <p:nvPr/>
        </p:nvSpPr>
        <p:spPr bwMode="auto">
          <a:xfrm>
            <a:off x="250825" y="1870075"/>
            <a:ext cx="8353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000000"/>
                </a:solidFill>
                <a:effectLst>
                  <a:outerShdw blurRad="38100" dist="38100" dir="2700000" algn="tl">
                    <a:srgbClr val="C0C0C0"/>
                  </a:outerShdw>
                </a:effectLst>
                <a:latin typeface="Times New Roman" pitchFamily="18" charset="0"/>
                <a:ea typeface="楷体_GB2312" pitchFamily="49" charset="-122"/>
              </a:rPr>
              <a:t>与输入字符数据有关的常用库函数主要有：</a:t>
            </a:r>
          </a:p>
          <a:p>
            <a:pPr algn="l"/>
            <a:r>
              <a:rPr kumimoji="1" lang="zh-CN" altLang="en-US" sz="2400">
                <a:solidFill>
                  <a:srgbClr val="CC0000"/>
                </a:solidFill>
                <a:effectLst>
                  <a:outerShdw blurRad="38100" dist="38100" dir="2700000" algn="tl">
                    <a:srgbClr val="C0C0C0"/>
                  </a:outerShdw>
                </a:effectLst>
                <a:latin typeface="Times New Roman" pitchFamily="18" charset="0"/>
                <a:ea typeface="楷体_GB2312" pitchFamily="49" charset="-122"/>
              </a:rPr>
              <a:t>        </a:t>
            </a:r>
            <a:r>
              <a:rPr kumimoji="1" lang="en-US" altLang="zh-CN" sz="2400">
                <a:solidFill>
                  <a:srgbClr val="CC0000"/>
                </a:solidFill>
                <a:effectLst>
                  <a:outerShdw blurRad="38100" dist="38100" dir="2700000" algn="tl">
                    <a:srgbClr val="C0C0C0"/>
                  </a:outerShdw>
                </a:effectLst>
                <a:latin typeface="Times New Roman" pitchFamily="18" charset="0"/>
                <a:ea typeface="楷体_GB2312" pitchFamily="49" charset="-122"/>
              </a:rPr>
              <a:t>getchar</a:t>
            </a:r>
            <a:r>
              <a:rPr kumimoji="1" lang="zh-CN" altLang="en-US" sz="2400">
                <a:solidFill>
                  <a:srgbClr val="CC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400">
                <a:solidFill>
                  <a:srgbClr val="000000"/>
                </a:solidFill>
                <a:effectLst>
                  <a:outerShdw blurRad="38100" dist="38100" dir="2700000" algn="tl">
                    <a:srgbClr val="C0C0C0"/>
                  </a:outerShdw>
                </a:effectLst>
                <a:latin typeface="Times New Roman" pitchFamily="18" charset="0"/>
                <a:ea typeface="楷体_GB2312" pitchFamily="49" charset="-122"/>
              </a:rPr>
              <a:t>getc</a:t>
            </a:r>
            <a:r>
              <a:rPr kumimoji="1" lang="zh-CN" altLang="en-US" sz="2400">
                <a:solidFill>
                  <a:srgbClr val="339966"/>
                </a:solidFill>
                <a:effectLst>
                  <a:outerShdw blurRad="38100" dist="38100" dir="2700000" algn="tl">
                    <a:srgbClr val="C0C0C0"/>
                  </a:outerShdw>
                </a:effectLst>
                <a:latin typeface="Times New Roman" pitchFamily="18" charset="0"/>
                <a:ea typeface="楷体_GB2312" pitchFamily="49" charset="-122"/>
              </a:rPr>
              <a:t>、</a:t>
            </a:r>
            <a:r>
              <a:rPr kumimoji="1" lang="en-US" altLang="zh-CN" sz="2400">
                <a:solidFill>
                  <a:srgbClr val="339966"/>
                </a:solidFill>
                <a:effectLst>
                  <a:outerShdw blurRad="38100" dist="38100" dir="2700000" algn="tl">
                    <a:srgbClr val="C0C0C0"/>
                  </a:outerShdw>
                </a:effectLst>
                <a:latin typeface="Times New Roman" pitchFamily="18" charset="0"/>
                <a:ea typeface="楷体_GB2312" pitchFamily="49" charset="-122"/>
              </a:rPr>
              <a:t>getche</a:t>
            </a:r>
            <a:r>
              <a:rPr kumimoji="1" lang="zh-CN" altLang="en-US" sz="2400">
                <a:solidFill>
                  <a:srgbClr val="339966"/>
                </a:solidFill>
                <a:effectLst>
                  <a:outerShdw blurRad="38100" dist="38100" dir="2700000" algn="tl">
                    <a:srgbClr val="C0C0C0"/>
                  </a:outerShdw>
                </a:effectLst>
                <a:latin typeface="Times New Roman" pitchFamily="18" charset="0"/>
                <a:ea typeface="楷体_GB2312" pitchFamily="49" charset="-122"/>
              </a:rPr>
              <a:t>、</a:t>
            </a:r>
            <a:r>
              <a:rPr kumimoji="1" lang="en-US" altLang="zh-CN" sz="2400">
                <a:solidFill>
                  <a:srgbClr val="339966"/>
                </a:solidFill>
                <a:effectLst>
                  <a:outerShdw blurRad="38100" dist="38100" dir="2700000" algn="tl">
                    <a:srgbClr val="C0C0C0"/>
                  </a:outerShdw>
                </a:effectLst>
                <a:latin typeface="Times New Roman" pitchFamily="18" charset="0"/>
                <a:ea typeface="楷体_GB2312" pitchFamily="49" charset="-122"/>
              </a:rPr>
              <a:t>getch</a:t>
            </a:r>
            <a:r>
              <a:rPr kumimoji="1" lang="zh-CN" altLang="en-US" sz="2400">
                <a:solidFill>
                  <a:srgbClr val="000000"/>
                </a:solidFill>
                <a:effectLst>
                  <a:outerShdw blurRad="38100" dist="38100" dir="2700000" algn="tl">
                    <a:srgbClr val="C0C0C0"/>
                  </a:outerShdw>
                </a:effectLst>
                <a:latin typeface="Times New Roman" pitchFamily="18" charset="0"/>
                <a:ea typeface="楷体_GB2312" pitchFamily="49" charset="-122"/>
              </a:rPr>
              <a:t>等。       </a:t>
            </a:r>
            <a:endParaRPr kumimoji="1" lang="zh-CN" altLang="en-US" sz="2400" b="0">
              <a:solidFill>
                <a:srgbClr val="000000"/>
              </a:solidFill>
              <a:latin typeface="Times New Roman" pitchFamily="18" charset="0"/>
            </a:endParaRPr>
          </a:p>
        </p:txBody>
      </p:sp>
      <p:sp>
        <p:nvSpPr>
          <p:cNvPr id="916486" name="Text Box 6"/>
          <p:cNvSpPr txBox="1">
            <a:spLocks noChangeArrowheads="1"/>
          </p:cNvSpPr>
          <p:nvPr/>
        </p:nvSpPr>
        <p:spPr bwMode="auto">
          <a:xfrm>
            <a:off x="784225" y="2898775"/>
            <a:ext cx="4808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2400">
                <a:solidFill>
                  <a:srgbClr val="339966"/>
                </a:solidFill>
                <a:effectLst>
                  <a:outerShdw blurRad="38100" dist="38100" dir="2700000" algn="tl">
                    <a:srgbClr val="C0C0C0"/>
                  </a:outerShdw>
                </a:effectLst>
                <a:latin typeface="Times New Roman" pitchFamily="18" charset="0"/>
                <a:ea typeface="楷体_GB2312" pitchFamily="49" charset="-122"/>
              </a:rPr>
              <a:t>  </a:t>
            </a:r>
            <a:r>
              <a:rPr kumimoji="1" lang="en-US" altLang="zh-CN" sz="2400">
                <a:solidFill>
                  <a:srgbClr val="339966"/>
                </a:solidFill>
                <a:effectLst>
                  <a:outerShdw blurRad="38100" dist="38100" dir="2700000" algn="tl">
                    <a:srgbClr val="C0C0C0"/>
                  </a:outerShdw>
                </a:effectLst>
                <a:latin typeface="Times New Roman" pitchFamily="18" charset="0"/>
              </a:rPr>
              <a:t>getchar</a:t>
            </a:r>
            <a:r>
              <a:rPr kumimoji="1" lang="en-US" altLang="zh-CN" sz="2400" b="0">
                <a:solidFill>
                  <a:srgbClr val="FF33CC"/>
                </a:solidFill>
                <a:latin typeface="楷体_GB2312" pitchFamily="49" charset="-122"/>
                <a:ea typeface="楷体_GB2312" pitchFamily="49" charset="-122"/>
              </a:rPr>
              <a:t> </a:t>
            </a:r>
          </a:p>
        </p:txBody>
      </p:sp>
      <p:sp>
        <p:nvSpPr>
          <p:cNvPr id="916487" name="Rectangle 7"/>
          <p:cNvSpPr>
            <a:spLocks noChangeArrowheads="1"/>
          </p:cNvSpPr>
          <p:nvPr/>
        </p:nvSpPr>
        <p:spPr bwMode="auto">
          <a:xfrm>
            <a:off x="798513" y="4137025"/>
            <a:ext cx="7561262" cy="19558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buClr>
                <a:srgbClr val="D60093"/>
              </a:buClr>
              <a:buFontTx/>
              <a:buChar char="•"/>
            </a:pP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zh-CN" sz="2400">
                <a:solidFill>
                  <a:srgbClr val="CC0066"/>
                </a:solidFill>
                <a:effectLst>
                  <a:outerShdw blurRad="38100" dist="38100" dir="2700000" algn="tl">
                    <a:srgbClr val="C0C0C0"/>
                  </a:outerShdw>
                </a:effectLst>
                <a:latin typeface="楷体_GB2312" pitchFamily="49" charset="-122"/>
                <a:ea typeface="楷体_GB2312" pitchFamily="49" charset="-122"/>
              </a:rPr>
              <a:t>功能：</a:t>
            </a:r>
            <a:r>
              <a:rPr kumimoji="1" lang="zh-CN" altLang="zh-CN" sz="2400">
                <a:solidFill>
                  <a:srgbClr val="000000"/>
                </a:solidFill>
                <a:effectLst>
                  <a:outerShdw blurRad="38100" dist="38100" dir="2700000" algn="tl">
                    <a:srgbClr val="C0C0C0"/>
                  </a:outerShdw>
                </a:effectLst>
                <a:latin typeface="楷体_GB2312" pitchFamily="49" charset="-122"/>
                <a:ea typeface="楷体_GB2312" pitchFamily="49" charset="-122"/>
              </a:rPr>
              <a:t>从键盘读一字符</a:t>
            </a:r>
          </a:p>
          <a:p>
            <a:pPr lvl="1" algn="l">
              <a:buClr>
                <a:srgbClr val="D60093"/>
              </a:buClr>
              <a:buFontTx/>
              <a:buChar char="•"/>
            </a:pP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zh-CN" sz="2400">
                <a:solidFill>
                  <a:srgbClr val="CC0066"/>
                </a:solidFill>
                <a:effectLst>
                  <a:outerShdw blurRad="38100" dist="38100" dir="2700000" algn="tl">
                    <a:srgbClr val="C0C0C0"/>
                  </a:outerShdw>
                </a:effectLst>
                <a:latin typeface="楷体_GB2312" pitchFamily="49" charset="-122"/>
                <a:ea typeface="楷体_GB2312" pitchFamily="49" charset="-122"/>
              </a:rPr>
              <a:t>返值：</a:t>
            </a:r>
            <a:r>
              <a:rPr kumimoji="1" lang="zh-CN" altLang="zh-CN" sz="2400">
                <a:solidFill>
                  <a:srgbClr val="000000"/>
                </a:solidFill>
                <a:effectLst>
                  <a:outerShdw blurRad="38100" dist="38100" dir="2700000" algn="tl">
                    <a:srgbClr val="C0C0C0"/>
                  </a:outerShdw>
                </a:effectLst>
                <a:latin typeface="楷体_GB2312" pitchFamily="49" charset="-122"/>
                <a:ea typeface="楷体_GB2312" pitchFamily="49" charset="-122"/>
              </a:rPr>
              <a:t>正常，返回读取字符</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的</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ASCII</a:t>
            </a:r>
            <a:r>
              <a:rPr kumimoji="1" lang="zh-CN" altLang="zh-CN" sz="2400">
                <a:solidFill>
                  <a:srgbClr val="000000"/>
                </a:solidFill>
                <a:effectLst>
                  <a:outerShdw blurRad="38100" dist="38100" dir="2700000" algn="tl">
                    <a:srgbClr val="C0C0C0"/>
                  </a:outerShdw>
                </a:effectLst>
                <a:latin typeface="楷体_GB2312" pitchFamily="49" charset="-122"/>
                <a:ea typeface="楷体_GB2312" pitchFamily="49" charset="-122"/>
              </a:rPr>
              <a:t>码值；出错,返回</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EOF(-1)</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a:t>
            </a:r>
          </a:p>
          <a:p>
            <a:pPr lvl="1" algn="l">
              <a:buClr>
                <a:srgbClr val="D60093"/>
              </a:buClr>
              <a:buFontTx/>
              <a:buChar char="•"/>
            </a:pP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CC0066"/>
                </a:solidFill>
                <a:effectLst>
                  <a:outerShdw blurRad="38100" dist="38100" dir="2700000" algn="tl">
                    <a:srgbClr val="C0C0C0"/>
                  </a:outerShdw>
                </a:effectLst>
                <a:latin typeface="楷体_GB2312" pitchFamily="49" charset="-122"/>
                <a:ea typeface="楷体_GB2312" pitchFamily="49" charset="-122"/>
              </a:rPr>
              <a:t>说明：</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以回车符为输入结束条件；输入多个字符时，返回第一个字符的值；输入</a:t>
            </a:r>
            <a:r>
              <a:rPr kumimoji="1" lang="zh-CN" altLang="en-US" sz="2400">
                <a:solidFill>
                  <a:srgbClr val="0033CC"/>
                </a:solidFill>
                <a:effectLst>
                  <a:outerShdw blurRad="38100" dist="38100" dir="2700000" algn="tl">
                    <a:srgbClr val="C0C0C0"/>
                  </a:outerShdw>
                </a:effectLst>
                <a:latin typeface="楷体_GB2312" pitchFamily="49" charset="-122"/>
                <a:ea typeface="楷体_GB2312" pitchFamily="49" charset="-122"/>
              </a:rPr>
              <a:t>字符回显</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a:t>
            </a:r>
          </a:p>
        </p:txBody>
      </p:sp>
    </p:spTree>
    <p:extLst>
      <p:ext uri="{BB962C8B-B14F-4D97-AF65-F5344CB8AC3E}">
        <p14:creationId xmlns:p14="http://schemas.microsoft.com/office/powerpoint/2010/main" val="4234469621"/>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6482">
                                            <p:txEl>
                                              <p:pRg st="0" end="0"/>
                                            </p:txEl>
                                          </p:spTgt>
                                        </p:tgtEl>
                                        <p:attrNameLst>
                                          <p:attrName>style.visibility</p:attrName>
                                        </p:attrNameLst>
                                      </p:cBhvr>
                                      <p:to>
                                        <p:strVal val="visible"/>
                                      </p:to>
                                    </p:set>
                                    <p:anim calcmode="lin" valueType="num">
                                      <p:cBhvr additive="base">
                                        <p:cTn id="7" dur="500" fill="hold"/>
                                        <p:tgtEl>
                                          <p:spTgt spid="9164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648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6483"/>
                                        </p:tgtEl>
                                        <p:attrNameLst>
                                          <p:attrName>style.visibility</p:attrName>
                                        </p:attrNameLst>
                                      </p:cBhvr>
                                      <p:to>
                                        <p:strVal val="visible"/>
                                      </p:to>
                                    </p:set>
                                    <p:anim calcmode="lin" valueType="num">
                                      <p:cBhvr additive="base">
                                        <p:cTn id="13" dur="500" fill="hold"/>
                                        <p:tgtEl>
                                          <p:spTgt spid="916483"/>
                                        </p:tgtEl>
                                        <p:attrNameLst>
                                          <p:attrName>ppt_x</p:attrName>
                                        </p:attrNameLst>
                                      </p:cBhvr>
                                      <p:tavLst>
                                        <p:tav tm="0">
                                          <p:val>
                                            <p:strVal val="0-#ppt_w/2"/>
                                          </p:val>
                                        </p:tav>
                                        <p:tav tm="100000">
                                          <p:val>
                                            <p:strVal val="#ppt_x"/>
                                          </p:val>
                                        </p:tav>
                                      </p:tavLst>
                                    </p:anim>
                                    <p:anim calcmode="lin" valueType="num">
                                      <p:cBhvr additive="base">
                                        <p:cTn id="14" dur="500" fill="hold"/>
                                        <p:tgtEl>
                                          <p:spTgt spid="91648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16485"/>
                                        </p:tgtEl>
                                        <p:attrNameLst>
                                          <p:attrName>style.visibility</p:attrName>
                                        </p:attrNameLst>
                                      </p:cBhvr>
                                      <p:to>
                                        <p:strVal val="visible"/>
                                      </p:to>
                                    </p:set>
                                    <p:animEffect transition="in" filter="blinds(horizontal)">
                                      <p:cBhvr>
                                        <p:cTn id="19" dur="500"/>
                                        <p:tgtEl>
                                          <p:spTgt spid="916485"/>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16486"/>
                                        </p:tgtEl>
                                        <p:attrNameLst>
                                          <p:attrName>style.visibility</p:attrName>
                                        </p:attrNameLst>
                                      </p:cBhvr>
                                      <p:to>
                                        <p:strVal val="visible"/>
                                      </p:to>
                                    </p:set>
                                    <p:anim calcmode="lin" valueType="num">
                                      <p:cBhvr additive="base">
                                        <p:cTn id="24" dur="500" fill="hold"/>
                                        <p:tgtEl>
                                          <p:spTgt spid="916486"/>
                                        </p:tgtEl>
                                        <p:attrNameLst>
                                          <p:attrName>ppt_x</p:attrName>
                                        </p:attrNameLst>
                                      </p:cBhvr>
                                      <p:tavLst>
                                        <p:tav tm="0">
                                          <p:val>
                                            <p:strVal val="0-#ppt_w/2"/>
                                          </p:val>
                                        </p:tav>
                                        <p:tav tm="100000">
                                          <p:val>
                                            <p:strVal val="#ppt_x"/>
                                          </p:val>
                                        </p:tav>
                                      </p:tavLst>
                                    </p:anim>
                                    <p:anim calcmode="lin" valueType="num">
                                      <p:cBhvr additive="base">
                                        <p:cTn id="25" dur="500" fill="hold"/>
                                        <p:tgtEl>
                                          <p:spTgt spid="9164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par>
                          <p:cTn id="26" fill="hold" nodeType="afterGroup">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916484"/>
                                        </p:tgtEl>
                                        <p:attrNameLst>
                                          <p:attrName>style.visibility</p:attrName>
                                        </p:attrNameLst>
                                      </p:cBhvr>
                                      <p:to>
                                        <p:strVal val="visible"/>
                                      </p:to>
                                    </p:set>
                                    <p:animEffect transition="in" filter="box(out)">
                                      <p:cBhvr>
                                        <p:cTn id="29" dur="500"/>
                                        <p:tgtEl>
                                          <p:spTgt spid="916484"/>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916487"/>
                                        </p:tgtEl>
                                        <p:attrNameLst>
                                          <p:attrName>style.visibility</p:attrName>
                                        </p:attrNameLst>
                                      </p:cBhvr>
                                      <p:to>
                                        <p:strVal val="visible"/>
                                      </p:to>
                                    </p:set>
                                    <p:animEffect transition="in" filter="box(out)">
                                      <p:cBhvr>
                                        <p:cTn id="34" dur="500"/>
                                        <p:tgtEl>
                                          <p:spTgt spid="916487"/>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2" grpId="0" build="p" bldLvl="5" autoUpdateAnimBg="0"/>
      <p:bldP spid="916483" grpId="0"/>
      <p:bldP spid="916484" grpId="0" animBg="1"/>
      <p:bldP spid="916485" grpId="0"/>
      <p:bldP spid="916486" grpId="0"/>
      <p:bldP spid="916487"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8770" name="Text Box 2"/>
          <p:cNvSpPr txBox="1">
            <a:spLocks noChangeArrowheads="1"/>
          </p:cNvSpPr>
          <p:nvPr/>
        </p:nvSpPr>
        <p:spPr bwMode="auto">
          <a:xfrm>
            <a:off x="611188" y="333375"/>
            <a:ext cx="4665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None/>
            </a:pPr>
            <a:r>
              <a:rPr kumimoji="1" lang="en-US" altLang="zh-CN" sz="2800">
                <a:solidFill>
                  <a:srgbClr val="FFFFFF"/>
                </a:solidFill>
                <a:effectLst>
                  <a:outerShdw blurRad="38100" dist="38100" dir="2700000" algn="tl">
                    <a:srgbClr val="C0C0C0"/>
                  </a:outerShdw>
                </a:effectLst>
                <a:latin typeface="Times New Roman" pitchFamily="18" charset="0"/>
                <a:ea typeface="楷体_GB2312" pitchFamily="49" charset="-122"/>
              </a:rPr>
              <a:t>2.  </a:t>
            </a:r>
            <a:r>
              <a:rPr kumimoji="1" lang="zh-CN" altLang="en-US" sz="2800">
                <a:solidFill>
                  <a:srgbClr val="FFFFFF"/>
                </a:solidFill>
                <a:effectLst>
                  <a:outerShdw blurRad="38100" dist="38100" dir="2700000" algn="tl">
                    <a:srgbClr val="C0C0C0"/>
                  </a:outerShdw>
                </a:effectLst>
                <a:latin typeface="Times New Roman" pitchFamily="18" charset="0"/>
                <a:ea typeface="楷体_GB2312" pitchFamily="49" charset="-122"/>
              </a:rPr>
              <a:t>字符数据的非格式化输出</a:t>
            </a:r>
          </a:p>
        </p:txBody>
      </p:sp>
      <p:sp>
        <p:nvSpPr>
          <p:cNvPr id="928771" name="Text Box 3"/>
          <p:cNvSpPr txBox="1">
            <a:spLocks noChangeArrowheads="1"/>
          </p:cNvSpPr>
          <p:nvPr/>
        </p:nvSpPr>
        <p:spPr bwMode="auto">
          <a:xfrm>
            <a:off x="1042988" y="3330575"/>
            <a:ext cx="7777162" cy="495300"/>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dist="107763" dir="2700000" algn="ctr" rotWithShape="0">
              <a:schemeClr val="bg2">
                <a:alpha val="50000"/>
              </a:schemeClr>
            </a:outerShdw>
          </a:effectLst>
        </p:spPr>
        <p:txBody>
          <a:bodyPr>
            <a:spAutoFit/>
          </a:bodyPr>
          <a:lstStyle/>
          <a:p>
            <a:r>
              <a:rPr kumimoji="1" lang="en-US" altLang="zh-CN" sz="2400">
                <a:solidFill>
                  <a:srgbClr val="CC0066"/>
                </a:solidFill>
                <a:effectLst>
                  <a:outerShdw blurRad="38100" dist="38100" dir="2700000" algn="tl">
                    <a:srgbClr val="000000"/>
                  </a:outerShdw>
                </a:effectLst>
                <a:latin typeface="Times New Roman" pitchFamily="18" charset="0"/>
              </a:rPr>
              <a:t>int  putchar ( int c );</a:t>
            </a:r>
            <a:r>
              <a:rPr kumimoji="1" lang="en-US" altLang="zh-CN" sz="2400">
                <a:solidFill>
                  <a:srgbClr val="000000"/>
                </a:solidFill>
                <a:effectLst>
                  <a:outerShdw blurRad="38100" dist="38100" dir="2700000" algn="tl">
                    <a:srgbClr val="FFFFFF"/>
                  </a:outerShdw>
                </a:effectLst>
                <a:latin typeface="Times New Roman" pitchFamily="18" charset="0"/>
              </a:rPr>
              <a:t>        </a:t>
            </a:r>
            <a:r>
              <a:rPr kumimoji="1" lang="en-US" altLang="zh-CN" sz="2000">
                <a:solidFill>
                  <a:srgbClr val="0033CC"/>
                </a:solidFill>
                <a:effectLst>
                  <a:outerShdw blurRad="38100" dist="38100" dir="2700000" algn="tl">
                    <a:srgbClr val="000000"/>
                  </a:outerShdw>
                </a:effectLst>
                <a:latin typeface="Times New Roman" pitchFamily="18" charset="0"/>
                <a:ea typeface="楷体_GB2312" pitchFamily="49" charset="-122"/>
              </a:rPr>
              <a:t>//</a:t>
            </a:r>
            <a:r>
              <a:rPr kumimoji="1" lang="zh-CN" altLang="en-US" sz="2000">
                <a:solidFill>
                  <a:srgbClr val="0033CC"/>
                </a:solidFill>
                <a:effectLst>
                  <a:outerShdw blurRad="38100" dist="38100" dir="2700000" algn="tl">
                    <a:srgbClr val="000000"/>
                  </a:outerShdw>
                </a:effectLst>
                <a:latin typeface="Times New Roman" pitchFamily="18" charset="0"/>
                <a:ea typeface="楷体_GB2312" pitchFamily="49" charset="-122"/>
              </a:rPr>
              <a:t>应包含的</a:t>
            </a:r>
            <a:r>
              <a:rPr kumimoji="1" lang="en-US" altLang="zh-CN" sz="2000">
                <a:solidFill>
                  <a:srgbClr val="0033CC"/>
                </a:solidFill>
                <a:effectLst>
                  <a:outerShdw blurRad="38100" dist="38100" dir="2700000" algn="tl">
                    <a:srgbClr val="000000"/>
                  </a:outerShdw>
                </a:effectLst>
                <a:latin typeface="Times New Roman" pitchFamily="18" charset="0"/>
                <a:ea typeface="楷体_GB2312" pitchFamily="49" charset="-122"/>
              </a:rPr>
              <a:t>.h</a:t>
            </a:r>
            <a:r>
              <a:rPr kumimoji="1" lang="zh-CN" altLang="en-US" sz="2000">
                <a:solidFill>
                  <a:srgbClr val="0033CC"/>
                </a:solidFill>
                <a:effectLst>
                  <a:outerShdw blurRad="38100" dist="38100" dir="2700000" algn="tl">
                    <a:srgbClr val="000000"/>
                  </a:outerShdw>
                </a:effectLst>
                <a:latin typeface="Times New Roman" pitchFamily="18" charset="0"/>
                <a:ea typeface="楷体_GB2312" pitchFamily="49" charset="-122"/>
              </a:rPr>
              <a:t>文件为</a:t>
            </a:r>
            <a:r>
              <a:rPr kumimoji="1" lang="en-US" altLang="zh-CN" sz="2000">
                <a:solidFill>
                  <a:srgbClr val="0033CC"/>
                </a:solidFill>
                <a:effectLst>
                  <a:outerShdw blurRad="38100" dist="38100" dir="2700000" algn="tl">
                    <a:srgbClr val="000000"/>
                  </a:outerShdw>
                </a:effectLst>
                <a:latin typeface="Times New Roman" pitchFamily="18" charset="0"/>
                <a:ea typeface="楷体_GB2312" pitchFamily="49" charset="-122"/>
              </a:rPr>
              <a:t>stdio.h</a:t>
            </a:r>
          </a:p>
        </p:txBody>
      </p:sp>
      <p:sp>
        <p:nvSpPr>
          <p:cNvPr id="928772" name="Rectangle 4"/>
          <p:cNvSpPr>
            <a:spLocks noChangeArrowheads="1"/>
          </p:cNvSpPr>
          <p:nvPr/>
        </p:nvSpPr>
        <p:spPr bwMode="auto">
          <a:xfrm>
            <a:off x="468313" y="1484313"/>
            <a:ext cx="8353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000000"/>
                </a:solidFill>
                <a:effectLst>
                  <a:outerShdw blurRad="38100" dist="38100" dir="2700000" algn="tl">
                    <a:srgbClr val="C0C0C0"/>
                  </a:outerShdw>
                </a:effectLst>
                <a:latin typeface="Times New Roman" pitchFamily="18" charset="0"/>
                <a:ea typeface="楷体_GB2312" pitchFamily="49" charset="-122"/>
              </a:rPr>
              <a:t>与输出字符数据有关的常用库函数主要有：</a:t>
            </a:r>
          </a:p>
          <a:p>
            <a:pPr algn="l"/>
            <a:r>
              <a:rPr kumimoji="1" lang="zh-CN" altLang="en-US" sz="2400">
                <a:solidFill>
                  <a:srgbClr val="000000"/>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a:solidFill>
                  <a:srgbClr val="A50021"/>
                </a:solidFill>
                <a:effectLst>
                  <a:outerShdw blurRad="38100" dist="38100" dir="2700000" algn="tl">
                    <a:srgbClr val="C0C0C0"/>
                  </a:outerShdw>
                </a:effectLst>
                <a:latin typeface="Times New Roman" pitchFamily="18" charset="0"/>
                <a:ea typeface="楷体_GB2312" pitchFamily="49" charset="-122"/>
              </a:rPr>
              <a:t> </a:t>
            </a:r>
            <a:r>
              <a:rPr kumimoji="1" lang="en-US" altLang="zh-CN" sz="2400">
                <a:solidFill>
                  <a:srgbClr val="A50021"/>
                </a:solidFill>
                <a:effectLst>
                  <a:outerShdw blurRad="38100" dist="38100" dir="2700000" algn="tl">
                    <a:srgbClr val="C0C0C0"/>
                  </a:outerShdw>
                </a:effectLst>
                <a:latin typeface="Times New Roman" pitchFamily="18" charset="0"/>
                <a:ea typeface="楷体_GB2312" pitchFamily="49" charset="-122"/>
              </a:rPr>
              <a:t>putchar</a:t>
            </a:r>
            <a:r>
              <a:rPr kumimoji="1" lang="zh-CN" altLang="en-US" sz="2400">
                <a:solidFill>
                  <a:srgbClr val="339966"/>
                </a:solidFill>
                <a:effectLst>
                  <a:outerShdw blurRad="38100" dist="38100" dir="2700000" algn="tl">
                    <a:srgbClr val="C0C0C0"/>
                  </a:outerShdw>
                </a:effectLst>
                <a:latin typeface="Times New Roman" pitchFamily="18" charset="0"/>
                <a:ea typeface="楷体_GB2312" pitchFamily="49" charset="-122"/>
              </a:rPr>
              <a:t>、</a:t>
            </a:r>
            <a:r>
              <a:rPr kumimoji="1" lang="en-US" altLang="zh-CN" sz="2400">
                <a:solidFill>
                  <a:srgbClr val="339966"/>
                </a:solidFill>
                <a:effectLst>
                  <a:outerShdw blurRad="38100" dist="38100" dir="2700000" algn="tl">
                    <a:srgbClr val="C0C0C0"/>
                  </a:outerShdw>
                </a:effectLst>
                <a:latin typeface="Times New Roman" pitchFamily="18" charset="0"/>
                <a:ea typeface="楷体_GB2312" pitchFamily="49" charset="-122"/>
              </a:rPr>
              <a:t>putc</a:t>
            </a:r>
            <a:r>
              <a:rPr kumimoji="1" lang="zh-CN" altLang="en-US" sz="2400">
                <a:solidFill>
                  <a:srgbClr val="339966"/>
                </a:solidFill>
                <a:effectLst>
                  <a:outerShdw blurRad="38100" dist="38100" dir="2700000" algn="tl">
                    <a:srgbClr val="C0C0C0"/>
                  </a:outerShdw>
                </a:effectLst>
                <a:latin typeface="Times New Roman" pitchFamily="18" charset="0"/>
                <a:ea typeface="楷体_GB2312" pitchFamily="49" charset="-122"/>
              </a:rPr>
              <a:t>、</a:t>
            </a:r>
            <a:r>
              <a:rPr kumimoji="1" lang="en-US" altLang="zh-CN" sz="2400">
                <a:solidFill>
                  <a:srgbClr val="339966"/>
                </a:solidFill>
                <a:effectLst>
                  <a:outerShdw blurRad="38100" dist="38100" dir="2700000" algn="tl">
                    <a:srgbClr val="C0C0C0"/>
                  </a:outerShdw>
                </a:effectLst>
                <a:latin typeface="Times New Roman" pitchFamily="18" charset="0"/>
                <a:ea typeface="楷体_GB2312" pitchFamily="49" charset="-122"/>
              </a:rPr>
              <a:t>puts</a:t>
            </a:r>
            <a:r>
              <a:rPr kumimoji="1" lang="zh-CN" altLang="en-US" sz="2400">
                <a:solidFill>
                  <a:srgbClr val="000000"/>
                </a:solidFill>
                <a:effectLst>
                  <a:outerShdw blurRad="38100" dist="38100" dir="2700000" algn="tl">
                    <a:srgbClr val="C0C0C0"/>
                  </a:outerShdw>
                </a:effectLst>
                <a:latin typeface="Times New Roman" pitchFamily="18" charset="0"/>
                <a:ea typeface="楷体_GB2312" pitchFamily="49" charset="-122"/>
              </a:rPr>
              <a:t>等。       </a:t>
            </a:r>
            <a:endParaRPr kumimoji="1" lang="zh-CN" altLang="en-US" sz="2400" b="0">
              <a:solidFill>
                <a:srgbClr val="000000"/>
              </a:solidFill>
              <a:latin typeface="Times New Roman" pitchFamily="18" charset="0"/>
            </a:endParaRPr>
          </a:p>
        </p:txBody>
      </p:sp>
      <p:sp>
        <p:nvSpPr>
          <p:cNvPr id="928773" name="Text Box 5"/>
          <p:cNvSpPr txBox="1">
            <a:spLocks noChangeArrowheads="1"/>
          </p:cNvSpPr>
          <p:nvPr/>
        </p:nvSpPr>
        <p:spPr bwMode="auto">
          <a:xfrm>
            <a:off x="1144588" y="2755900"/>
            <a:ext cx="4808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Char char="Ø"/>
            </a:pPr>
            <a:r>
              <a:rPr kumimoji="1" lang="en-US" altLang="zh-CN" sz="2400">
                <a:solidFill>
                  <a:srgbClr val="A50021"/>
                </a:solidFill>
                <a:effectLst>
                  <a:outerShdw blurRad="38100" dist="38100" dir="2700000" algn="tl">
                    <a:srgbClr val="C0C0C0"/>
                  </a:outerShdw>
                </a:effectLst>
                <a:latin typeface="Times New Roman" pitchFamily="18" charset="0"/>
                <a:ea typeface="楷体_GB2312" pitchFamily="49" charset="-122"/>
              </a:rPr>
              <a:t>  </a:t>
            </a:r>
            <a:r>
              <a:rPr kumimoji="1" lang="en-US" altLang="zh-CN" sz="2400">
                <a:solidFill>
                  <a:srgbClr val="A50021"/>
                </a:solidFill>
                <a:effectLst>
                  <a:outerShdw blurRad="38100" dist="38100" dir="2700000" algn="tl">
                    <a:srgbClr val="C0C0C0"/>
                  </a:outerShdw>
                </a:effectLst>
                <a:latin typeface="Times New Roman" pitchFamily="18" charset="0"/>
              </a:rPr>
              <a:t>putchar</a:t>
            </a:r>
            <a:r>
              <a:rPr kumimoji="1" lang="en-US" altLang="zh-CN" sz="2400" b="0">
                <a:solidFill>
                  <a:srgbClr val="FF33CC"/>
                </a:solidFill>
                <a:latin typeface="楷体_GB2312" pitchFamily="49" charset="-122"/>
                <a:ea typeface="楷体_GB2312" pitchFamily="49" charset="-122"/>
              </a:rPr>
              <a:t> </a:t>
            </a:r>
          </a:p>
        </p:txBody>
      </p:sp>
      <p:sp>
        <p:nvSpPr>
          <p:cNvPr id="928774" name="Rectangle 6"/>
          <p:cNvSpPr>
            <a:spLocks noChangeArrowheads="1"/>
          </p:cNvSpPr>
          <p:nvPr/>
        </p:nvSpPr>
        <p:spPr bwMode="auto">
          <a:xfrm>
            <a:off x="1158875" y="3994150"/>
            <a:ext cx="7561263" cy="19558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buClr>
                <a:srgbClr val="D60093"/>
              </a:buClr>
              <a:buFontTx/>
              <a:buChar char="•"/>
            </a:pP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zh-CN" sz="2400">
                <a:solidFill>
                  <a:srgbClr val="CC0066"/>
                </a:solidFill>
                <a:effectLst>
                  <a:outerShdw blurRad="38100" dist="38100" dir="2700000" algn="tl">
                    <a:srgbClr val="C0C0C0"/>
                  </a:outerShdw>
                </a:effectLst>
                <a:latin typeface="楷体_GB2312" pitchFamily="49" charset="-122"/>
                <a:ea typeface="楷体_GB2312" pitchFamily="49" charset="-122"/>
              </a:rPr>
              <a:t>功能：</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在显示器上输出字符</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c</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b="0">
                <a:solidFill>
                  <a:srgbClr val="000000"/>
                </a:solidFill>
                <a:latin typeface="Times New Roman" pitchFamily="18" charset="0"/>
              </a:rPr>
              <a:t> </a:t>
            </a:r>
          </a:p>
          <a:p>
            <a:pPr lvl="1" algn="l">
              <a:buClr>
                <a:srgbClr val="D60093"/>
              </a:buClr>
              <a:buFontTx/>
              <a:buChar char="•"/>
            </a:pP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zh-CN" sz="2400">
                <a:solidFill>
                  <a:srgbClr val="CC0066"/>
                </a:solidFill>
                <a:effectLst>
                  <a:outerShdw blurRad="38100" dist="38100" dir="2700000" algn="tl">
                    <a:srgbClr val="C0C0C0"/>
                  </a:outerShdw>
                </a:effectLst>
                <a:latin typeface="楷体_GB2312" pitchFamily="49" charset="-122"/>
                <a:ea typeface="楷体_GB2312" pitchFamily="49" charset="-122"/>
              </a:rPr>
              <a:t>返值：</a:t>
            </a:r>
            <a:r>
              <a:rPr kumimoji="1" lang="zh-CN" altLang="zh-CN" sz="2400">
                <a:solidFill>
                  <a:srgbClr val="000000"/>
                </a:solidFill>
                <a:effectLst>
                  <a:outerShdw blurRad="38100" dist="38100" dir="2700000" algn="tl">
                    <a:srgbClr val="C0C0C0"/>
                  </a:outerShdw>
                </a:effectLst>
                <a:latin typeface="楷体_GB2312" pitchFamily="49" charset="-122"/>
                <a:ea typeface="楷体_GB2312" pitchFamily="49" charset="-122"/>
              </a:rPr>
              <a:t>正常，返回字符</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的代码</a:t>
            </a:r>
            <a:r>
              <a:rPr kumimoji="1" lang="zh-CN" altLang="zh-CN" sz="2400">
                <a:solidFill>
                  <a:srgbClr val="000000"/>
                </a:solidFill>
                <a:effectLst>
                  <a:outerShdw blurRad="38100" dist="38100" dir="2700000" algn="tl">
                    <a:srgbClr val="C0C0C0"/>
                  </a:outerShdw>
                </a:effectLst>
                <a:latin typeface="楷体_GB2312" pitchFamily="49" charset="-122"/>
                <a:ea typeface="楷体_GB2312" pitchFamily="49" charset="-122"/>
              </a:rPr>
              <a:t>值；出错,返回</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EOF(-1)</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a:t>
            </a:r>
          </a:p>
          <a:p>
            <a:pPr lvl="1" algn="l">
              <a:buClr>
                <a:srgbClr val="D60093"/>
              </a:buClr>
              <a:buFontTx/>
              <a:buChar char="•"/>
            </a:pP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CC0066"/>
                </a:solidFill>
                <a:effectLst>
                  <a:outerShdw blurRad="38100" dist="38100" dir="2700000" algn="tl">
                    <a:srgbClr val="C0C0C0"/>
                  </a:outerShdw>
                </a:effectLst>
                <a:latin typeface="楷体_GB2312" pitchFamily="49" charset="-122"/>
                <a:ea typeface="楷体_GB2312" pitchFamily="49" charset="-122"/>
              </a:rPr>
              <a:t>说明：</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该函数带有一个参数</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c</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，它为要显示字符的</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ASCII</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码值，有一个</a:t>
            </a:r>
            <a:r>
              <a:rPr kumimoji="1" lang="en-US" altLang="zh-CN" sz="2400">
                <a:solidFill>
                  <a:srgbClr val="000000"/>
                </a:solidFill>
                <a:effectLst>
                  <a:outerShdw blurRad="38100" dist="38100" dir="2700000" algn="tl">
                    <a:srgbClr val="C0C0C0"/>
                  </a:outerShdw>
                </a:effectLst>
                <a:latin typeface="楷体_GB2312" pitchFamily="49" charset="-122"/>
                <a:ea typeface="楷体_GB2312" pitchFamily="49" charset="-122"/>
              </a:rPr>
              <a:t>int</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型返回值</a:t>
            </a:r>
            <a:r>
              <a:rPr kumimoji="1" lang="zh-CN" altLang="en-US" sz="2400" b="0">
                <a:solidFill>
                  <a:srgbClr val="000000"/>
                </a:solidFill>
                <a:latin typeface="Times New Roman" pitchFamily="18" charset="0"/>
              </a:rPr>
              <a:t> </a:t>
            </a:r>
            <a:r>
              <a:rPr kumimoji="1"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rPr>
              <a:t>。</a:t>
            </a:r>
          </a:p>
        </p:txBody>
      </p:sp>
    </p:spTree>
    <p:extLst>
      <p:ext uri="{BB962C8B-B14F-4D97-AF65-F5344CB8AC3E}">
        <p14:creationId xmlns:p14="http://schemas.microsoft.com/office/powerpoint/2010/main" val="397291278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8770"/>
                                        </p:tgtEl>
                                        <p:attrNameLst>
                                          <p:attrName>style.visibility</p:attrName>
                                        </p:attrNameLst>
                                      </p:cBhvr>
                                      <p:to>
                                        <p:strVal val="visible"/>
                                      </p:to>
                                    </p:set>
                                    <p:anim calcmode="lin" valueType="num">
                                      <p:cBhvr additive="base">
                                        <p:cTn id="7" dur="500" fill="hold"/>
                                        <p:tgtEl>
                                          <p:spTgt spid="928770"/>
                                        </p:tgtEl>
                                        <p:attrNameLst>
                                          <p:attrName>ppt_x</p:attrName>
                                        </p:attrNameLst>
                                      </p:cBhvr>
                                      <p:tavLst>
                                        <p:tav tm="0">
                                          <p:val>
                                            <p:strVal val="0-#ppt_w/2"/>
                                          </p:val>
                                        </p:tav>
                                        <p:tav tm="100000">
                                          <p:val>
                                            <p:strVal val="#ppt_x"/>
                                          </p:val>
                                        </p:tav>
                                      </p:tavLst>
                                    </p:anim>
                                    <p:anim calcmode="lin" valueType="num">
                                      <p:cBhvr additive="base">
                                        <p:cTn id="8" dur="500" fill="hold"/>
                                        <p:tgtEl>
                                          <p:spTgt spid="9287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28772"/>
                                        </p:tgtEl>
                                        <p:attrNameLst>
                                          <p:attrName>style.visibility</p:attrName>
                                        </p:attrNameLst>
                                      </p:cBhvr>
                                      <p:to>
                                        <p:strVal val="visible"/>
                                      </p:to>
                                    </p:set>
                                    <p:animEffect transition="in" filter="blinds(horizontal)">
                                      <p:cBhvr>
                                        <p:cTn id="13" dur="500"/>
                                        <p:tgtEl>
                                          <p:spTgt spid="928772"/>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28773"/>
                                        </p:tgtEl>
                                        <p:attrNameLst>
                                          <p:attrName>style.visibility</p:attrName>
                                        </p:attrNameLst>
                                      </p:cBhvr>
                                      <p:to>
                                        <p:strVal val="visible"/>
                                      </p:to>
                                    </p:set>
                                    <p:anim calcmode="lin" valueType="num">
                                      <p:cBhvr additive="base">
                                        <p:cTn id="18" dur="500" fill="hold"/>
                                        <p:tgtEl>
                                          <p:spTgt spid="928773"/>
                                        </p:tgtEl>
                                        <p:attrNameLst>
                                          <p:attrName>ppt_x</p:attrName>
                                        </p:attrNameLst>
                                      </p:cBhvr>
                                      <p:tavLst>
                                        <p:tav tm="0">
                                          <p:val>
                                            <p:strVal val="0-#ppt_w/2"/>
                                          </p:val>
                                        </p:tav>
                                        <p:tav tm="100000">
                                          <p:val>
                                            <p:strVal val="#ppt_x"/>
                                          </p:val>
                                        </p:tav>
                                      </p:tavLst>
                                    </p:anim>
                                    <p:anim calcmode="lin" valueType="num">
                                      <p:cBhvr additive="base">
                                        <p:cTn id="19" dur="500" fill="hold"/>
                                        <p:tgtEl>
                                          <p:spTgt spid="92877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par>
                          <p:cTn id="20" fill="hold" nodeType="afterGroup">
                            <p:stCondLst>
                              <p:cond delay="500"/>
                            </p:stCondLst>
                            <p:childTnLst>
                              <p:par>
                                <p:cTn id="21" presetID="4" presetClass="entr" presetSubtype="32" fill="hold" grpId="0" nodeType="afterEffect">
                                  <p:stCondLst>
                                    <p:cond delay="0"/>
                                  </p:stCondLst>
                                  <p:childTnLst>
                                    <p:set>
                                      <p:cBhvr>
                                        <p:cTn id="22" dur="1" fill="hold">
                                          <p:stCondLst>
                                            <p:cond delay="0"/>
                                          </p:stCondLst>
                                        </p:cTn>
                                        <p:tgtEl>
                                          <p:spTgt spid="928771"/>
                                        </p:tgtEl>
                                        <p:attrNameLst>
                                          <p:attrName>style.visibility</p:attrName>
                                        </p:attrNameLst>
                                      </p:cBhvr>
                                      <p:to>
                                        <p:strVal val="visible"/>
                                      </p:to>
                                    </p:set>
                                    <p:animEffect transition="in" filter="box(out)">
                                      <p:cBhvr>
                                        <p:cTn id="23" dur="500"/>
                                        <p:tgtEl>
                                          <p:spTgt spid="928771"/>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28774"/>
                                        </p:tgtEl>
                                        <p:attrNameLst>
                                          <p:attrName>style.visibility</p:attrName>
                                        </p:attrNameLst>
                                      </p:cBhvr>
                                      <p:to>
                                        <p:strVal val="visible"/>
                                      </p:to>
                                    </p:set>
                                    <p:animEffect transition="in" filter="box(out)">
                                      <p:cBhvr>
                                        <p:cTn id="28" dur="500"/>
                                        <p:tgtEl>
                                          <p:spTgt spid="928774"/>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0" grpId="0"/>
      <p:bldP spid="928771" grpId="0" animBg="1"/>
      <p:bldP spid="928772" grpId="0"/>
      <p:bldP spid="928773" grpId="0"/>
      <p:bldP spid="92877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ltLang="zh-CN" dirty="0" smtClean="0"/>
              <a:t>3.3 </a:t>
            </a:r>
            <a:r>
              <a:rPr lang="zh-CN" altLang="en-US" dirty="0" smtClean="0"/>
              <a:t>不同类型数据的混合运算</a:t>
            </a:r>
            <a:endParaRPr lang="zh-CN" altLang="en-US" dirty="0"/>
          </a:p>
        </p:txBody>
      </p:sp>
      <p:sp>
        <p:nvSpPr>
          <p:cNvPr id="2" name="内容占位符 1"/>
          <p:cNvSpPr>
            <a:spLocks noGrp="1"/>
          </p:cNvSpPr>
          <p:nvPr>
            <p:ph idx="1"/>
          </p:nvPr>
        </p:nvSpPr>
        <p:spPr/>
        <p:txBody>
          <a:bodyPr/>
          <a:lstStyle/>
          <a:p>
            <a:r>
              <a:rPr lang="zh-CN" altLang="en-US" dirty="0" smtClean="0"/>
              <a:t>问题：</a:t>
            </a:r>
            <a:endParaRPr lang="en-US" altLang="zh-CN" dirty="0" smtClean="0"/>
          </a:p>
          <a:p>
            <a:r>
              <a:rPr lang="zh-CN" altLang="en-US" dirty="0" smtClean="0"/>
              <a:t>如何将实数，只保留整数部分？</a:t>
            </a:r>
            <a:endParaRPr lang="en-US" altLang="zh-CN" dirty="0" smtClean="0"/>
          </a:p>
          <a:p>
            <a:r>
              <a:rPr lang="zh-CN" altLang="en-US" dirty="0" smtClean="0"/>
              <a:t>当整数与实数一起运算时，计算机应该如何处理？</a:t>
            </a:r>
            <a:endParaRPr lang="zh-CN" altLang="en-US" dirty="0"/>
          </a:p>
        </p:txBody>
      </p:sp>
    </p:spTree>
    <p:extLst>
      <p:ext uri="{BB962C8B-B14F-4D97-AF65-F5344CB8AC3E}">
        <p14:creationId xmlns:p14="http://schemas.microsoft.com/office/powerpoint/2010/main" val="3176450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4" name="Freeform 2"/>
          <p:cNvSpPr>
            <a:spLocks/>
          </p:cNvSpPr>
          <p:nvPr/>
        </p:nvSpPr>
        <p:spPr bwMode="auto">
          <a:xfrm>
            <a:off x="2197100" y="122238"/>
            <a:ext cx="5008563" cy="3119437"/>
          </a:xfrm>
          <a:custGeom>
            <a:avLst/>
            <a:gdLst>
              <a:gd name="T0" fmla="*/ 1444 w 3155"/>
              <a:gd name="T1" fmla="*/ 258 h 1965"/>
              <a:gd name="T2" fmla="*/ 1401 w 3155"/>
              <a:gd name="T3" fmla="*/ 353 h 1965"/>
              <a:gd name="T4" fmla="*/ 1367 w 3155"/>
              <a:gd name="T5" fmla="*/ 404 h 1965"/>
              <a:gd name="T6" fmla="*/ 1315 w 3155"/>
              <a:gd name="T7" fmla="*/ 422 h 1965"/>
              <a:gd name="T8" fmla="*/ 1144 w 3155"/>
              <a:gd name="T9" fmla="*/ 413 h 1965"/>
              <a:gd name="T10" fmla="*/ 1058 w 3155"/>
              <a:gd name="T11" fmla="*/ 447 h 1965"/>
              <a:gd name="T12" fmla="*/ 705 w 3155"/>
              <a:gd name="T13" fmla="*/ 568 h 1965"/>
              <a:gd name="T14" fmla="*/ 585 w 3155"/>
              <a:gd name="T15" fmla="*/ 602 h 1965"/>
              <a:gd name="T16" fmla="*/ 550 w 3155"/>
              <a:gd name="T17" fmla="*/ 611 h 1965"/>
              <a:gd name="T18" fmla="*/ 499 w 3155"/>
              <a:gd name="T19" fmla="*/ 628 h 1965"/>
              <a:gd name="T20" fmla="*/ 318 w 3155"/>
              <a:gd name="T21" fmla="*/ 723 h 1965"/>
              <a:gd name="T22" fmla="*/ 198 w 3155"/>
              <a:gd name="T23" fmla="*/ 808 h 1965"/>
              <a:gd name="T24" fmla="*/ 95 w 3155"/>
              <a:gd name="T25" fmla="*/ 912 h 1965"/>
              <a:gd name="T26" fmla="*/ 77 w 3155"/>
              <a:gd name="T27" fmla="*/ 937 h 1965"/>
              <a:gd name="T28" fmla="*/ 35 w 3155"/>
              <a:gd name="T29" fmla="*/ 1066 h 1965"/>
              <a:gd name="T30" fmla="*/ 17 w 3155"/>
              <a:gd name="T31" fmla="*/ 1118 h 1965"/>
              <a:gd name="T32" fmla="*/ 60 w 3155"/>
              <a:gd name="T33" fmla="*/ 1445 h 1965"/>
              <a:gd name="T34" fmla="*/ 731 w 3155"/>
              <a:gd name="T35" fmla="*/ 1771 h 1965"/>
              <a:gd name="T36" fmla="*/ 946 w 3155"/>
              <a:gd name="T37" fmla="*/ 1840 h 1965"/>
              <a:gd name="T38" fmla="*/ 1272 w 3155"/>
              <a:gd name="T39" fmla="*/ 1952 h 1965"/>
              <a:gd name="T40" fmla="*/ 1582 w 3155"/>
              <a:gd name="T41" fmla="*/ 1926 h 1965"/>
              <a:gd name="T42" fmla="*/ 2536 w 3155"/>
              <a:gd name="T43" fmla="*/ 1926 h 1965"/>
              <a:gd name="T44" fmla="*/ 2674 w 3155"/>
              <a:gd name="T45" fmla="*/ 1883 h 1965"/>
              <a:gd name="T46" fmla="*/ 2777 w 3155"/>
              <a:gd name="T47" fmla="*/ 1849 h 1965"/>
              <a:gd name="T48" fmla="*/ 3018 w 3155"/>
              <a:gd name="T49" fmla="*/ 1677 h 1965"/>
              <a:gd name="T50" fmla="*/ 3104 w 3155"/>
              <a:gd name="T51" fmla="*/ 1599 h 1965"/>
              <a:gd name="T52" fmla="*/ 3155 w 3155"/>
              <a:gd name="T53" fmla="*/ 1445 h 1965"/>
              <a:gd name="T54" fmla="*/ 3147 w 3155"/>
              <a:gd name="T55" fmla="*/ 860 h 1965"/>
              <a:gd name="T56" fmla="*/ 3086 w 3155"/>
              <a:gd name="T57" fmla="*/ 594 h 1965"/>
              <a:gd name="T58" fmla="*/ 3061 w 3155"/>
              <a:gd name="T59" fmla="*/ 490 h 1965"/>
              <a:gd name="T60" fmla="*/ 2940 w 3155"/>
              <a:gd name="T61" fmla="*/ 207 h 1965"/>
              <a:gd name="T62" fmla="*/ 2915 w 3155"/>
              <a:gd name="T63" fmla="*/ 138 h 1965"/>
              <a:gd name="T64" fmla="*/ 2837 w 3155"/>
              <a:gd name="T65" fmla="*/ 104 h 1965"/>
              <a:gd name="T66" fmla="*/ 2657 w 3155"/>
              <a:gd name="T67" fmla="*/ 69 h 1965"/>
              <a:gd name="T68" fmla="*/ 2313 w 3155"/>
              <a:gd name="T69" fmla="*/ 52 h 1965"/>
              <a:gd name="T70" fmla="*/ 2115 w 3155"/>
              <a:gd name="T71" fmla="*/ 0 h 1965"/>
              <a:gd name="T72" fmla="*/ 1711 w 3155"/>
              <a:gd name="T73" fmla="*/ 9 h 1965"/>
              <a:gd name="T74" fmla="*/ 1565 w 3155"/>
              <a:gd name="T75" fmla="*/ 78 h 1965"/>
              <a:gd name="T76" fmla="*/ 1522 w 3155"/>
              <a:gd name="T77" fmla="*/ 112 h 1965"/>
              <a:gd name="T78" fmla="*/ 1470 w 3155"/>
              <a:gd name="T79" fmla="*/ 147 h 1965"/>
              <a:gd name="T80" fmla="*/ 1462 w 3155"/>
              <a:gd name="T81" fmla="*/ 172 h 1965"/>
              <a:gd name="T82" fmla="*/ 1444 w 3155"/>
              <a:gd name="T83" fmla="*/ 190 h 1965"/>
              <a:gd name="T84" fmla="*/ 1444 w 3155"/>
              <a:gd name="T85" fmla="*/ 258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5" h="1965">
                <a:moveTo>
                  <a:pt x="1444" y="258"/>
                </a:moveTo>
                <a:cubicBezTo>
                  <a:pt x="1433" y="317"/>
                  <a:pt x="1435" y="309"/>
                  <a:pt x="1401" y="353"/>
                </a:cubicBezTo>
                <a:cubicBezTo>
                  <a:pt x="1388" y="369"/>
                  <a:pt x="1386" y="397"/>
                  <a:pt x="1367" y="404"/>
                </a:cubicBezTo>
                <a:cubicBezTo>
                  <a:pt x="1350" y="410"/>
                  <a:pt x="1315" y="422"/>
                  <a:pt x="1315" y="422"/>
                </a:cubicBezTo>
                <a:cubicBezTo>
                  <a:pt x="1244" y="411"/>
                  <a:pt x="1218" y="404"/>
                  <a:pt x="1144" y="413"/>
                </a:cubicBezTo>
                <a:cubicBezTo>
                  <a:pt x="1112" y="421"/>
                  <a:pt x="1090" y="438"/>
                  <a:pt x="1058" y="447"/>
                </a:cubicBezTo>
                <a:cubicBezTo>
                  <a:pt x="938" y="480"/>
                  <a:pt x="821" y="525"/>
                  <a:pt x="705" y="568"/>
                </a:cubicBezTo>
                <a:cubicBezTo>
                  <a:pt x="667" y="582"/>
                  <a:pt x="624" y="591"/>
                  <a:pt x="585" y="602"/>
                </a:cubicBezTo>
                <a:cubicBezTo>
                  <a:pt x="573" y="605"/>
                  <a:pt x="562" y="608"/>
                  <a:pt x="550" y="611"/>
                </a:cubicBezTo>
                <a:cubicBezTo>
                  <a:pt x="533" y="616"/>
                  <a:pt x="499" y="628"/>
                  <a:pt x="499" y="628"/>
                </a:cubicBezTo>
                <a:cubicBezTo>
                  <a:pt x="445" y="682"/>
                  <a:pt x="382" y="687"/>
                  <a:pt x="318" y="723"/>
                </a:cubicBezTo>
                <a:cubicBezTo>
                  <a:pt x="276" y="747"/>
                  <a:pt x="238" y="781"/>
                  <a:pt x="198" y="808"/>
                </a:cubicBezTo>
                <a:cubicBezTo>
                  <a:pt x="143" y="845"/>
                  <a:pt x="141" y="850"/>
                  <a:pt x="95" y="912"/>
                </a:cubicBezTo>
                <a:cubicBezTo>
                  <a:pt x="89" y="920"/>
                  <a:pt x="77" y="937"/>
                  <a:pt x="77" y="937"/>
                </a:cubicBezTo>
                <a:cubicBezTo>
                  <a:pt x="64" y="980"/>
                  <a:pt x="49" y="1023"/>
                  <a:pt x="35" y="1066"/>
                </a:cubicBezTo>
                <a:cubicBezTo>
                  <a:pt x="29" y="1083"/>
                  <a:pt x="17" y="1118"/>
                  <a:pt x="17" y="1118"/>
                </a:cubicBezTo>
                <a:cubicBezTo>
                  <a:pt x="19" y="1181"/>
                  <a:pt x="0" y="1362"/>
                  <a:pt x="60" y="1445"/>
                </a:cubicBezTo>
                <a:cubicBezTo>
                  <a:pt x="205" y="1647"/>
                  <a:pt x="501" y="1714"/>
                  <a:pt x="731" y="1771"/>
                </a:cubicBezTo>
                <a:cubicBezTo>
                  <a:pt x="804" y="1789"/>
                  <a:pt x="874" y="1818"/>
                  <a:pt x="946" y="1840"/>
                </a:cubicBezTo>
                <a:cubicBezTo>
                  <a:pt x="1040" y="1902"/>
                  <a:pt x="1167" y="1914"/>
                  <a:pt x="1272" y="1952"/>
                </a:cubicBezTo>
                <a:cubicBezTo>
                  <a:pt x="1448" y="1946"/>
                  <a:pt x="1471" y="1965"/>
                  <a:pt x="1582" y="1926"/>
                </a:cubicBezTo>
                <a:cubicBezTo>
                  <a:pt x="2020" y="1933"/>
                  <a:pt x="2130" y="1942"/>
                  <a:pt x="2536" y="1926"/>
                </a:cubicBezTo>
                <a:cubicBezTo>
                  <a:pt x="2579" y="1924"/>
                  <a:pt x="2630" y="1894"/>
                  <a:pt x="2674" y="1883"/>
                </a:cubicBezTo>
                <a:cubicBezTo>
                  <a:pt x="2707" y="1862"/>
                  <a:pt x="2739" y="1858"/>
                  <a:pt x="2777" y="1849"/>
                </a:cubicBezTo>
                <a:cubicBezTo>
                  <a:pt x="2861" y="1797"/>
                  <a:pt x="2944" y="1741"/>
                  <a:pt x="3018" y="1677"/>
                </a:cubicBezTo>
                <a:cubicBezTo>
                  <a:pt x="3044" y="1654"/>
                  <a:pt x="3088" y="1630"/>
                  <a:pt x="3104" y="1599"/>
                </a:cubicBezTo>
                <a:cubicBezTo>
                  <a:pt x="3129" y="1548"/>
                  <a:pt x="3142" y="1500"/>
                  <a:pt x="3155" y="1445"/>
                </a:cubicBezTo>
                <a:cubicBezTo>
                  <a:pt x="3152" y="1250"/>
                  <a:pt x="3152" y="1055"/>
                  <a:pt x="3147" y="860"/>
                </a:cubicBezTo>
                <a:cubicBezTo>
                  <a:pt x="3144" y="762"/>
                  <a:pt x="3120" y="683"/>
                  <a:pt x="3086" y="594"/>
                </a:cubicBezTo>
                <a:cubicBezTo>
                  <a:pt x="3073" y="560"/>
                  <a:pt x="3071" y="524"/>
                  <a:pt x="3061" y="490"/>
                </a:cubicBezTo>
                <a:cubicBezTo>
                  <a:pt x="3032" y="392"/>
                  <a:pt x="2985" y="297"/>
                  <a:pt x="2940" y="207"/>
                </a:cubicBezTo>
                <a:cubicBezTo>
                  <a:pt x="2933" y="177"/>
                  <a:pt x="2933" y="165"/>
                  <a:pt x="2915" y="138"/>
                </a:cubicBezTo>
                <a:cubicBezTo>
                  <a:pt x="2897" y="111"/>
                  <a:pt x="2865" y="112"/>
                  <a:pt x="2837" y="104"/>
                </a:cubicBezTo>
                <a:cubicBezTo>
                  <a:pt x="2773" y="85"/>
                  <a:pt x="2727" y="76"/>
                  <a:pt x="2657" y="69"/>
                </a:cubicBezTo>
                <a:cubicBezTo>
                  <a:pt x="2517" y="37"/>
                  <a:pt x="2676" y="71"/>
                  <a:pt x="2313" y="52"/>
                </a:cubicBezTo>
                <a:cubicBezTo>
                  <a:pt x="2281" y="50"/>
                  <a:pt x="2148" y="11"/>
                  <a:pt x="2115" y="0"/>
                </a:cubicBezTo>
                <a:cubicBezTo>
                  <a:pt x="1980" y="3"/>
                  <a:pt x="1846" y="3"/>
                  <a:pt x="1711" y="9"/>
                </a:cubicBezTo>
                <a:cubicBezTo>
                  <a:pt x="1655" y="11"/>
                  <a:pt x="1615" y="61"/>
                  <a:pt x="1565" y="78"/>
                </a:cubicBezTo>
                <a:cubicBezTo>
                  <a:pt x="1533" y="127"/>
                  <a:pt x="1567" y="87"/>
                  <a:pt x="1522" y="112"/>
                </a:cubicBezTo>
                <a:cubicBezTo>
                  <a:pt x="1504" y="122"/>
                  <a:pt x="1470" y="147"/>
                  <a:pt x="1470" y="147"/>
                </a:cubicBezTo>
                <a:cubicBezTo>
                  <a:pt x="1467" y="155"/>
                  <a:pt x="1467" y="165"/>
                  <a:pt x="1462" y="172"/>
                </a:cubicBezTo>
                <a:cubicBezTo>
                  <a:pt x="1458" y="179"/>
                  <a:pt x="1446" y="182"/>
                  <a:pt x="1444" y="190"/>
                </a:cubicBezTo>
                <a:cubicBezTo>
                  <a:pt x="1439" y="212"/>
                  <a:pt x="1444" y="235"/>
                  <a:pt x="1444" y="258"/>
                </a:cubicBezTo>
                <a:close/>
              </a:path>
            </a:pathLst>
          </a:custGeom>
          <a:solidFill>
            <a:srgbClr val="CCFFCC"/>
          </a:solidFill>
          <a:ln w="349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8995" name="Rectangle 3"/>
          <p:cNvSpPr>
            <a:spLocks noGrp="1" noChangeArrowheads="1"/>
          </p:cNvSpPr>
          <p:nvPr>
            <p:ph type="body" idx="1"/>
          </p:nvPr>
        </p:nvSpPr>
        <p:spPr>
          <a:xfrm>
            <a:off x="617538" y="82550"/>
            <a:ext cx="8501062" cy="573088"/>
          </a:xfrm>
        </p:spPr>
        <p:txBody>
          <a:bodyPr/>
          <a:lstStyle/>
          <a:p>
            <a:pPr>
              <a:buFont typeface="Wingdings" pitchFamily="2" charset="2"/>
              <a:buNone/>
            </a:pPr>
            <a:r>
              <a:rPr lang="en-US" altLang="zh-CN" b="1" dirty="0" smtClean="0">
                <a:solidFill>
                  <a:schemeClr val="bg1"/>
                </a:solidFill>
                <a:latin typeface="隶书" pitchFamily="49" charset="-122"/>
              </a:rPr>
              <a:t>C</a:t>
            </a:r>
            <a:r>
              <a:rPr lang="zh-CN" altLang="en-US" b="1" dirty="0">
                <a:solidFill>
                  <a:schemeClr val="bg1"/>
                </a:solidFill>
                <a:latin typeface="隶书" pitchFamily="49" charset="-122"/>
              </a:rPr>
              <a:t>语言数据类型</a:t>
            </a:r>
          </a:p>
        </p:txBody>
      </p:sp>
      <p:grpSp>
        <p:nvGrpSpPr>
          <p:cNvPr id="468996" name="Group 4"/>
          <p:cNvGrpSpPr>
            <a:grpSpLocks/>
          </p:cNvGrpSpPr>
          <p:nvPr/>
        </p:nvGrpSpPr>
        <p:grpSpPr bwMode="auto">
          <a:xfrm>
            <a:off x="1287463" y="342900"/>
            <a:ext cx="5683250" cy="6167438"/>
            <a:chOff x="811" y="216"/>
            <a:chExt cx="3580" cy="3885"/>
          </a:xfrm>
        </p:grpSpPr>
        <p:sp>
          <p:nvSpPr>
            <p:cNvPr id="468997" name="Text Box 5"/>
            <p:cNvSpPr txBox="1">
              <a:spLocks noChangeArrowheads="1"/>
            </p:cNvSpPr>
            <p:nvPr/>
          </p:nvSpPr>
          <p:spPr bwMode="auto">
            <a:xfrm>
              <a:off x="811" y="2096"/>
              <a:ext cx="276"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a:solidFill>
                    <a:srgbClr val="0000FF"/>
                  </a:solidFill>
                  <a:effectLst>
                    <a:outerShdw blurRad="38100" dist="38100" dir="2700000" algn="tl">
                      <a:srgbClr val="C0C0C0"/>
                    </a:outerShdw>
                  </a:effectLst>
                  <a:latin typeface="宋体" pitchFamily="2" charset="-122"/>
                </a:rPr>
                <a:t>C</a:t>
              </a:r>
            </a:p>
            <a:p>
              <a:pPr algn="l" eaLnBrk="0" hangingPunct="0"/>
              <a:r>
                <a:rPr kumimoji="1" lang="zh-CN" altLang="en-US" sz="2000">
                  <a:solidFill>
                    <a:srgbClr val="0000FF"/>
                  </a:solidFill>
                  <a:effectLst>
                    <a:outerShdw blurRad="38100" dist="38100" dir="2700000" algn="tl">
                      <a:srgbClr val="C0C0C0"/>
                    </a:outerShdw>
                  </a:effectLst>
                  <a:latin typeface="宋体" pitchFamily="2" charset="-122"/>
                </a:rPr>
                <a:t>数</a:t>
              </a:r>
            </a:p>
            <a:p>
              <a:pPr algn="l" eaLnBrk="0" hangingPunct="0"/>
              <a:r>
                <a:rPr kumimoji="1" lang="zh-CN" altLang="en-US" sz="2000">
                  <a:solidFill>
                    <a:srgbClr val="0000FF"/>
                  </a:solidFill>
                  <a:effectLst>
                    <a:outerShdw blurRad="38100" dist="38100" dir="2700000" algn="tl">
                      <a:srgbClr val="C0C0C0"/>
                    </a:outerShdw>
                  </a:effectLst>
                  <a:latin typeface="宋体" pitchFamily="2" charset="-122"/>
                </a:rPr>
                <a:t>据</a:t>
              </a:r>
            </a:p>
            <a:p>
              <a:pPr algn="l" eaLnBrk="0" hangingPunct="0"/>
              <a:r>
                <a:rPr kumimoji="1" lang="zh-CN" altLang="en-US" sz="2000">
                  <a:solidFill>
                    <a:srgbClr val="0000FF"/>
                  </a:solidFill>
                  <a:effectLst>
                    <a:outerShdw blurRad="38100" dist="38100" dir="2700000" algn="tl">
                      <a:srgbClr val="C0C0C0"/>
                    </a:outerShdw>
                  </a:effectLst>
                  <a:latin typeface="宋体" pitchFamily="2" charset="-122"/>
                </a:rPr>
                <a:t>类</a:t>
              </a:r>
            </a:p>
            <a:p>
              <a:pPr algn="l" eaLnBrk="0" hangingPunct="0"/>
              <a:r>
                <a:rPr kumimoji="1" lang="zh-CN" altLang="en-US" sz="2000">
                  <a:solidFill>
                    <a:srgbClr val="0000FF"/>
                  </a:solidFill>
                  <a:effectLst>
                    <a:outerShdw blurRad="38100" dist="38100" dir="2700000" algn="tl">
                      <a:srgbClr val="C0C0C0"/>
                    </a:outerShdw>
                  </a:effectLst>
                  <a:latin typeface="宋体" pitchFamily="2" charset="-122"/>
                </a:rPr>
                <a:t>型</a:t>
              </a:r>
            </a:p>
          </p:txBody>
        </p:sp>
        <p:sp>
          <p:nvSpPr>
            <p:cNvPr id="468998" name="AutoShape 6"/>
            <p:cNvSpPr>
              <a:spLocks/>
            </p:cNvSpPr>
            <p:nvPr/>
          </p:nvSpPr>
          <p:spPr bwMode="auto">
            <a:xfrm>
              <a:off x="1114" y="1223"/>
              <a:ext cx="192" cy="2868"/>
            </a:xfrm>
            <a:prstGeom prst="leftBrace">
              <a:avLst>
                <a:gd name="adj1" fmla="val 12447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effectLst>
                  <a:outerShdw blurRad="38100" dist="38100" dir="2700000" algn="tl">
                    <a:srgbClr val="C0C0C0"/>
                  </a:outerShdw>
                </a:effectLst>
                <a:latin typeface="Times New Roman" pitchFamily="18" charset="0"/>
              </a:endParaRPr>
            </a:p>
          </p:txBody>
        </p:sp>
        <p:sp>
          <p:nvSpPr>
            <p:cNvPr id="468999" name="Text Box 7"/>
            <p:cNvSpPr txBox="1">
              <a:spLocks noChangeArrowheads="1"/>
            </p:cNvSpPr>
            <p:nvPr/>
          </p:nvSpPr>
          <p:spPr bwMode="auto">
            <a:xfrm>
              <a:off x="1378" y="1151"/>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FF3300"/>
                  </a:solidFill>
                  <a:effectLst>
                    <a:outerShdw blurRad="38100" dist="38100" dir="2700000" algn="tl">
                      <a:srgbClr val="C0C0C0"/>
                    </a:outerShdw>
                  </a:effectLst>
                  <a:latin typeface="Times New Roman" pitchFamily="18" charset="0"/>
                </a:rPr>
                <a:t>基本类型</a:t>
              </a:r>
              <a:endParaRPr kumimoji="1" lang="zh-CN" altLang="en-US" sz="4000">
                <a:solidFill>
                  <a:srgbClr val="FF3300"/>
                </a:solidFill>
                <a:effectLst>
                  <a:outerShdw blurRad="38100" dist="38100" dir="2700000" algn="tl">
                    <a:srgbClr val="C0C0C0"/>
                  </a:outerShdw>
                </a:effectLst>
                <a:latin typeface="Times New Roman" pitchFamily="18" charset="0"/>
              </a:endParaRPr>
            </a:p>
          </p:txBody>
        </p:sp>
        <p:sp>
          <p:nvSpPr>
            <p:cNvPr id="469000" name="Text Box 8"/>
            <p:cNvSpPr txBox="1">
              <a:spLocks noChangeArrowheads="1"/>
            </p:cNvSpPr>
            <p:nvPr/>
          </p:nvSpPr>
          <p:spPr bwMode="auto">
            <a:xfrm>
              <a:off x="1354" y="2555"/>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zh-CN" altLang="en-US" sz="2000">
                  <a:effectLst>
                    <a:outerShdw blurRad="38100" dist="38100" dir="2700000" algn="tl">
                      <a:srgbClr val="C0C0C0"/>
                    </a:outerShdw>
                  </a:effectLst>
                  <a:latin typeface="Times New Roman" pitchFamily="18" charset="0"/>
                </a:rPr>
                <a:t>构造类型</a:t>
              </a:r>
            </a:p>
          </p:txBody>
        </p:sp>
        <p:sp>
          <p:nvSpPr>
            <p:cNvPr id="469001" name="Text Box 9"/>
            <p:cNvSpPr txBox="1">
              <a:spLocks noChangeArrowheads="1"/>
            </p:cNvSpPr>
            <p:nvPr/>
          </p:nvSpPr>
          <p:spPr bwMode="auto">
            <a:xfrm>
              <a:off x="1354" y="3179"/>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effectLst>
                    <a:outerShdw blurRad="38100" dist="38100" dir="2700000" algn="tl">
                      <a:srgbClr val="C0C0C0"/>
                    </a:outerShdw>
                  </a:effectLst>
                  <a:latin typeface="Times New Roman" pitchFamily="18" charset="0"/>
                </a:rPr>
                <a:t>指针类型</a:t>
              </a:r>
            </a:p>
          </p:txBody>
        </p:sp>
        <p:sp>
          <p:nvSpPr>
            <p:cNvPr id="469002" name="Text Box 10"/>
            <p:cNvSpPr txBox="1">
              <a:spLocks noChangeArrowheads="1"/>
            </p:cNvSpPr>
            <p:nvPr/>
          </p:nvSpPr>
          <p:spPr bwMode="auto">
            <a:xfrm>
              <a:off x="1354" y="3530"/>
              <a:ext cx="8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effectLst>
                    <a:outerShdw blurRad="38100" dist="38100" dir="2700000" algn="tl">
                      <a:srgbClr val="C0C0C0"/>
                    </a:outerShdw>
                  </a:effectLst>
                  <a:latin typeface="Times New Roman" pitchFamily="18" charset="0"/>
                </a:rPr>
                <a:t>空类型</a:t>
              </a:r>
              <a:r>
                <a:rPr kumimoji="1" lang="en-US" altLang="zh-CN" sz="2000">
                  <a:effectLst>
                    <a:outerShdw blurRad="38100" dist="38100" dir="2700000" algn="tl">
                      <a:srgbClr val="C0C0C0"/>
                    </a:outerShdw>
                  </a:effectLst>
                  <a:latin typeface="Times New Roman" pitchFamily="18" charset="0"/>
                </a:rPr>
                <a:t>void</a:t>
              </a:r>
            </a:p>
          </p:txBody>
        </p:sp>
        <p:sp>
          <p:nvSpPr>
            <p:cNvPr id="469003" name="Text Box 11"/>
            <p:cNvSpPr txBox="1">
              <a:spLocks noChangeArrowheads="1"/>
            </p:cNvSpPr>
            <p:nvPr/>
          </p:nvSpPr>
          <p:spPr bwMode="auto">
            <a:xfrm>
              <a:off x="1354" y="3851"/>
              <a:ext cx="12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effectLst>
                    <a:outerShdw blurRad="38100" dist="38100" dir="2700000" algn="tl">
                      <a:srgbClr val="C0C0C0"/>
                    </a:outerShdw>
                  </a:effectLst>
                  <a:latin typeface="Times New Roman" pitchFamily="18" charset="0"/>
                </a:rPr>
                <a:t>定义类型</a:t>
              </a:r>
              <a:r>
                <a:rPr kumimoji="1" lang="en-US" altLang="zh-CN" sz="2000">
                  <a:effectLst>
                    <a:outerShdw blurRad="38100" dist="38100" dir="2700000" algn="tl">
                      <a:srgbClr val="C0C0C0"/>
                    </a:outerShdw>
                  </a:effectLst>
                  <a:latin typeface="Times New Roman" pitchFamily="18" charset="0"/>
                </a:rPr>
                <a:t>typedef</a:t>
              </a:r>
            </a:p>
          </p:txBody>
        </p:sp>
        <p:sp>
          <p:nvSpPr>
            <p:cNvPr id="469004" name="Text Box 12"/>
            <p:cNvSpPr txBox="1">
              <a:spLocks noChangeArrowheads="1"/>
            </p:cNvSpPr>
            <p:nvPr/>
          </p:nvSpPr>
          <p:spPr bwMode="auto">
            <a:xfrm>
              <a:off x="2392" y="1745"/>
              <a:ext cx="10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CC0066"/>
                  </a:solidFill>
                  <a:effectLst>
                    <a:outerShdw blurRad="38100" dist="38100" dir="2700000" algn="tl">
                      <a:srgbClr val="C0C0C0"/>
                    </a:outerShdw>
                  </a:effectLst>
                  <a:latin typeface="Times New Roman" pitchFamily="18" charset="0"/>
                </a:rPr>
                <a:t>字符类型</a:t>
              </a:r>
              <a:r>
                <a:rPr kumimoji="1" lang="en-US" altLang="zh-CN" sz="2000">
                  <a:solidFill>
                    <a:srgbClr val="CC0066"/>
                  </a:solidFill>
                  <a:effectLst>
                    <a:outerShdw blurRad="38100" dist="38100" dir="2700000" algn="tl">
                      <a:srgbClr val="C0C0C0"/>
                    </a:outerShdw>
                  </a:effectLst>
                  <a:latin typeface="Times New Roman" pitchFamily="18" charset="0"/>
                </a:rPr>
                <a:t>char</a:t>
              </a:r>
              <a:endParaRPr kumimoji="1" lang="en-US" altLang="zh-CN" sz="4000">
                <a:solidFill>
                  <a:srgbClr val="CC0066"/>
                </a:solidFill>
                <a:effectLst>
                  <a:outerShdw blurRad="38100" dist="38100" dir="2700000" algn="tl">
                    <a:srgbClr val="C0C0C0"/>
                  </a:outerShdw>
                </a:effectLst>
                <a:latin typeface="Times New Roman" pitchFamily="18" charset="0"/>
              </a:endParaRPr>
            </a:p>
          </p:txBody>
        </p:sp>
        <p:sp>
          <p:nvSpPr>
            <p:cNvPr id="469005" name="Text Box 13"/>
            <p:cNvSpPr txBox="1">
              <a:spLocks noChangeArrowheads="1"/>
            </p:cNvSpPr>
            <p:nvPr/>
          </p:nvSpPr>
          <p:spPr bwMode="auto">
            <a:xfrm>
              <a:off x="2428" y="3022"/>
              <a:ext cx="11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effectLst>
                    <a:outerShdw blurRad="38100" dist="38100" dir="2700000" algn="tl">
                      <a:srgbClr val="C0C0C0"/>
                    </a:outerShdw>
                  </a:effectLst>
                  <a:latin typeface="Times New Roman" pitchFamily="18" charset="0"/>
                </a:rPr>
                <a:t>枚举类型</a:t>
              </a:r>
              <a:r>
                <a:rPr kumimoji="1" lang="en-US" altLang="zh-CN" sz="2000">
                  <a:effectLst>
                    <a:outerShdw blurRad="38100" dist="38100" dir="2700000" algn="tl">
                      <a:srgbClr val="C0C0C0"/>
                    </a:outerShdw>
                  </a:effectLst>
                  <a:latin typeface="Times New Roman" pitchFamily="18" charset="0"/>
                </a:rPr>
                <a:t>enum</a:t>
              </a:r>
              <a:endParaRPr kumimoji="1" lang="en-US" altLang="zh-CN" sz="4000">
                <a:effectLst>
                  <a:outerShdw blurRad="38100" dist="38100" dir="2700000" algn="tl">
                    <a:srgbClr val="C0C0C0"/>
                  </a:outerShdw>
                </a:effectLst>
                <a:latin typeface="Times New Roman" pitchFamily="18" charset="0"/>
              </a:endParaRPr>
            </a:p>
          </p:txBody>
        </p:sp>
        <p:sp>
          <p:nvSpPr>
            <p:cNvPr id="469006" name="Text Box 14"/>
            <p:cNvSpPr txBox="1">
              <a:spLocks noChangeArrowheads="1"/>
            </p:cNvSpPr>
            <p:nvPr/>
          </p:nvSpPr>
          <p:spPr bwMode="auto">
            <a:xfrm>
              <a:off x="2422" y="551"/>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CC0066"/>
                  </a:solidFill>
                  <a:effectLst>
                    <a:outerShdw blurRad="38100" dist="38100" dir="2700000" algn="tl">
                      <a:srgbClr val="C0C0C0"/>
                    </a:outerShdw>
                  </a:effectLst>
                  <a:latin typeface="Times New Roman" pitchFamily="18" charset="0"/>
                </a:rPr>
                <a:t>整   型</a:t>
              </a:r>
              <a:endParaRPr kumimoji="1" lang="zh-CN" altLang="en-US" sz="4000">
                <a:solidFill>
                  <a:srgbClr val="CC0066"/>
                </a:solidFill>
                <a:effectLst>
                  <a:outerShdw blurRad="38100" dist="38100" dir="2700000" algn="tl">
                    <a:srgbClr val="C0C0C0"/>
                  </a:outerShdw>
                </a:effectLst>
                <a:latin typeface="Times New Roman" pitchFamily="18" charset="0"/>
              </a:endParaRPr>
            </a:p>
          </p:txBody>
        </p:sp>
        <p:sp>
          <p:nvSpPr>
            <p:cNvPr id="469007" name="Text Box 15"/>
            <p:cNvSpPr txBox="1">
              <a:spLocks noChangeArrowheads="1"/>
            </p:cNvSpPr>
            <p:nvPr/>
          </p:nvSpPr>
          <p:spPr bwMode="auto">
            <a:xfrm>
              <a:off x="2458" y="1262"/>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CC0066"/>
                  </a:solidFill>
                  <a:effectLst>
                    <a:outerShdw blurRad="38100" dist="38100" dir="2700000" algn="tl">
                      <a:srgbClr val="C0C0C0"/>
                    </a:outerShdw>
                  </a:effectLst>
                  <a:latin typeface="Times New Roman" pitchFamily="18" charset="0"/>
                </a:rPr>
                <a:t>实型</a:t>
              </a:r>
              <a:endParaRPr kumimoji="1" lang="zh-CN" altLang="en-US" sz="4000">
                <a:solidFill>
                  <a:srgbClr val="CC0066"/>
                </a:solidFill>
                <a:effectLst>
                  <a:outerShdw blurRad="38100" dist="38100" dir="2700000" algn="tl">
                    <a:srgbClr val="C0C0C0"/>
                  </a:outerShdw>
                </a:effectLst>
                <a:latin typeface="Times New Roman" pitchFamily="18" charset="0"/>
              </a:endParaRPr>
            </a:p>
          </p:txBody>
        </p:sp>
        <p:sp>
          <p:nvSpPr>
            <p:cNvPr id="469008" name="AutoShape 16"/>
            <p:cNvSpPr>
              <a:spLocks/>
            </p:cNvSpPr>
            <p:nvPr/>
          </p:nvSpPr>
          <p:spPr bwMode="auto">
            <a:xfrm>
              <a:off x="2266" y="683"/>
              <a:ext cx="84" cy="1161"/>
            </a:xfrm>
            <a:prstGeom prst="leftBrace">
              <a:avLst>
                <a:gd name="adj1" fmla="val 11517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69009" name="Group 17"/>
            <p:cNvGrpSpPr>
              <a:grpSpLocks/>
            </p:cNvGrpSpPr>
            <p:nvPr/>
          </p:nvGrpSpPr>
          <p:grpSpPr bwMode="auto">
            <a:xfrm>
              <a:off x="3073" y="1115"/>
              <a:ext cx="1318" cy="624"/>
              <a:chOff x="3382" y="1235"/>
              <a:chExt cx="1318" cy="624"/>
            </a:xfrm>
          </p:grpSpPr>
          <p:sp>
            <p:nvSpPr>
              <p:cNvPr id="469010" name="Text Box 18"/>
              <p:cNvSpPr txBox="1">
                <a:spLocks noChangeArrowheads="1"/>
              </p:cNvSpPr>
              <p:nvPr/>
            </p:nvSpPr>
            <p:spPr bwMode="auto">
              <a:xfrm>
                <a:off x="3478" y="1235"/>
                <a:ext cx="10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FF00FF"/>
                    </a:solidFill>
                    <a:effectLst>
                      <a:outerShdw blurRad="38100" dist="38100" dir="2700000" algn="tl">
                        <a:srgbClr val="C0C0C0"/>
                      </a:outerShdw>
                    </a:effectLst>
                    <a:latin typeface="Times New Roman" pitchFamily="18" charset="0"/>
                  </a:rPr>
                  <a:t>单精度型</a:t>
                </a:r>
                <a:r>
                  <a:rPr kumimoji="1" lang="en-US" altLang="zh-CN" sz="2000">
                    <a:solidFill>
                      <a:srgbClr val="FF00FF"/>
                    </a:solidFill>
                    <a:effectLst>
                      <a:outerShdw blurRad="38100" dist="38100" dir="2700000" algn="tl">
                        <a:srgbClr val="C0C0C0"/>
                      </a:outerShdw>
                    </a:effectLst>
                    <a:latin typeface="Times New Roman" pitchFamily="18" charset="0"/>
                  </a:rPr>
                  <a:t>float</a:t>
                </a:r>
                <a:endParaRPr kumimoji="1" lang="en-US" altLang="zh-CN" sz="4000">
                  <a:solidFill>
                    <a:srgbClr val="FF00FF"/>
                  </a:solidFill>
                  <a:effectLst>
                    <a:outerShdw blurRad="38100" dist="38100" dir="2700000" algn="tl">
                      <a:srgbClr val="C0C0C0"/>
                    </a:outerShdw>
                  </a:effectLst>
                  <a:latin typeface="Times New Roman" pitchFamily="18" charset="0"/>
                </a:endParaRPr>
              </a:p>
            </p:txBody>
          </p:sp>
          <p:sp>
            <p:nvSpPr>
              <p:cNvPr id="469011" name="Text Box 19"/>
              <p:cNvSpPr txBox="1">
                <a:spLocks noChangeArrowheads="1"/>
              </p:cNvSpPr>
              <p:nvPr/>
            </p:nvSpPr>
            <p:spPr bwMode="auto">
              <a:xfrm>
                <a:off x="3478" y="1571"/>
                <a:ext cx="12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FF00FF"/>
                    </a:solidFill>
                    <a:effectLst>
                      <a:outerShdw blurRad="38100" dist="38100" dir="2700000" algn="tl">
                        <a:srgbClr val="C0C0C0"/>
                      </a:outerShdw>
                    </a:effectLst>
                    <a:latin typeface="Times New Roman" pitchFamily="18" charset="0"/>
                  </a:rPr>
                  <a:t>双精度型</a:t>
                </a:r>
                <a:r>
                  <a:rPr kumimoji="1" lang="en-US" altLang="zh-CN" sz="2000">
                    <a:solidFill>
                      <a:srgbClr val="FF00FF"/>
                    </a:solidFill>
                    <a:effectLst>
                      <a:outerShdw blurRad="38100" dist="38100" dir="2700000" algn="tl">
                        <a:srgbClr val="C0C0C0"/>
                      </a:outerShdw>
                    </a:effectLst>
                    <a:latin typeface="Times New Roman" pitchFamily="18" charset="0"/>
                  </a:rPr>
                  <a:t>double</a:t>
                </a:r>
                <a:endParaRPr kumimoji="1" lang="en-US" altLang="zh-CN" sz="4000">
                  <a:solidFill>
                    <a:srgbClr val="FF00FF"/>
                  </a:solidFill>
                  <a:effectLst>
                    <a:outerShdw blurRad="38100" dist="38100" dir="2700000" algn="tl">
                      <a:srgbClr val="C0C0C0"/>
                    </a:outerShdw>
                  </a:effectLst>
                  <a:latin typeface="Times New Roman" pitchFamily="18" charset="0"/>
                </a:endParaRPr>
              </a:p>
            </p:txBody>
          </p:sp>
          <p:sp>
            <p:nvSpPr>
              <p:cNvPr id="469012" name="AutoShape 20"/>
              <p:cNvSpPr>
                <a:spLocks/>
              </p:cNvSpPr>
              <p:nvPr/>
            </p:nvSpPr>
            <p:spPr bwMode="auto">
              <a:xfrm>
                <a:off x="3382" y="1235"/>
                <a:ext cx="48" cy="624"/>
              </a:xfrm>
              <a:prstGeom prst="leftBrace">
                <a:avLst>
                  <a:gd name="adj1" fmla="val 10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9013" name="AutoShape 21"/>
            <p:cNvSpPr>
              <a:spLocks/>
            </p:cNvSpPr>
            <p:nvPr/>
          </p:nvSpPr>
          <p:spPr bwMode="auto">
            <a:xfrm>
              <a:off x="2218" y="2106"/>
              <a:ext cx="156" cy="1112"/>
            </a:xfrm>
            <a:prstGeom prst="leftBrace">
              <a:avLst>
                <a:gd name="adj1" fmla="val 5940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14" name="Text Box 22"/>
            <p:cNvSpPr txBox="1">
              <a:spLocks noChangeArrowheads="1"/>
            </p:cNvSpPr>
            <p:nvPr/>
          </p:nvSpPr>
          <p:spPr bwMode="auto">
            <a:xfrm>
              <a:off x="2428" y="2059"/>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effectLst>
                    <a:outerShdw blurRad="38100" dist="38100" dir="2700000" algn="tl">
                      <a:srgbClr val="C0C0C0"/>
                    </a:outerShdw>
                  </a:effectLst>
                  <a:latin typeface="Times New Roman" pitchFamily="18" charset="0"/>
                </a:rPr>
                <a:t>数组</a:t>
              </a:r>
            </a:p>
          </p:txBody>
        </p:sp>
        <p:sp>
          <p:nvSpPr>
            <p:cNvPr id="469015" name="Text Box 23"/>
            <p:cNvSpPr txBox="1">
              <a:spLocks noChangeArrowheads="1"/>
            </p:cNvSpPr>
            <p:nvPr/>
          </p:nvSpPr>
          <p:spPr bwMode="auto">
            <a:xfrm>
              <a:off x="2428" y="2401"/>
              <a:ext cx="9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effectLst>
                    <a:outerShdw blurRad="38100" dist="38100" dir="2700000" algn="tl">
                      <a:srgbClr val="C0C0C0"/>
                    </a:outerShdw>
                  </a:effectLst>
                  <a:latin typeface="Times New Roman" pitchFamily="18" charset="0"/>
                </a:rPr>
                <a:t>结构体</a:t>
              </a:r>
              <a:r>
                <a:rPr kumimoji="1" lang="en-US" altLang="zh-CN" sz="2000">
                  <a:effectLst>
                    <a:outerShdw blurRad="38100" dist="38100" dir="2700000" algn="tl">
                      <a:srgbClr val="C0C0C0"/>
                    </a:outerShdw>
                  </a:effectLst>
                  <a:latin typeface="Times New Roman" pitchFamily="18" charset="0"/>
                </a:rPr>
                <a:t>struct</a:t>
              </a:r>
              <a:endParaRPr kumimoji="1" lang="en-US" altLang="zh-CN" sz="4000">
                <a:effectLst>
                  <a:outerShdw blurRad="38100" dist="38100" dir="2700000" algn="tl">
                    <a:srgbClr val="C0C0C0"/>
                  </a:outerShdw>
                </a:effectLst>
                <a:latin typeface="Times New Roman" pitchFamily="18" charset="0"/>
              </a:endParaRPr>
            </a:p>
          </p:txBody>
        </p:sp>
        <p:sp>
          <p:nvSpPr>
            <p:cNvPr id="469016" name="Text Box 24"/>
            <p:cNvSpPr txBox="1">
              <a:spLocks noChangeArrowheads="1"/>
            </p:cNvSpPr>
            <p:nvPr/>
          </p:nvSpPr>
          <p:spPr bwMode="auto">
            <a:xfrm>
              <a:off x="2428" y="2725"/>
              <a:ext cx="9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effectLst>
                    <a:outerShdw blurRad="38100" dist="38100" dir="2700000" algn="tl">
                      <a:srgbClr val="C0C0C0"/>
                    </a:outerShdw>
                  </a:effectLst>
                  <a:latin typeface="Times New Roman" pitchFamily="18" charset="0"/>
                </a:rPr>
                <a:t>共用体</a:t>
              </a:r>
              <a:r>
                <a:rPr kumimoji="1" lang="en-US" altLang="zh-CN" sz="2000">
                  <a:effectLst>
                    <a:outerShdw blurRad="38100" dist="38100" dir="2700000" algn="tl">
                      <a:srgbClr val="C0C0C0"/>
                    </a:outerShdw>
                  </a:effectLst>
                  <a:latin typeface="Times New Roman" pitchFamily="18" charset="0"/>
                </a:rPr>
                <a:t>union</a:t>
              </a:r>
              <a:endParaRPr kumimoji="1" lang="en-US" altLang="zh-CN" sz="4000">
                <a:effectLst>
                  <a:outerShdw blurRad="38100" dist="38100" dir="2700000" algn="tl">
                    <a:srgbClr val="C0C0C0"/>
                  </a:outerShdw>
                </a:effectLst>
                <a:latin typeface="Times New Roman" pitchFamily="18" charset="0"/>
              </a:endParaRPr>
            </a:p>
          </p:txBody>
        </p:sp>
        <p:grpSp>
          <p:nvGrpSpPr>
            <p:cNvPr id="469017" name="Group 25"/>
            <p:cNvGrpSpPr>
              <a:grpSpLocks/>
            </p:cNvGrpSpPr>
            <p:nvPr/>
          </p:nvGrpSpPr>
          <p:grpSpPr bwMode="auto">
            <a:xfrm>
              <a:off x="3045" y="216"/>
              <a:ext cx="1050" cy="826"/>
              <a:chOff x="4473" y="2076"/>
              <a:chExt cx="1050" cy="826"/>
            </a:xfrm>
          </p:grpSpPr>
          <p:sp>
            <p:nvSpPr>
              <p:cNvPr id="469018" name="Text Box 26"/>
              <p:cNvSpPr txBox="1">
                <a:spLocks noChangeArrowheads="1"/>
              </p:cNvSpPr>
              <p:nvPr/>
            </p:nvSpPr>
            <p:spPr bwMode="auto">
              <a:xfrm>
                <a:off x="4569" y="2076"/>
                <a:ext cx="95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FF3300"/>
                    </a:solidFill>
                    <a:effectLst>
                      <a:outerShdw blurRad="38100" dist="38100" dir="2700000" algn="tl">
                        <a:srgbClr val="C0C0C0"/>
                      </a:outerShdw>
                    </a:effectLst>
                    <a:latin typeface="Times New Roman" pitchFamily="18" charset="0"/>
                  </a:rPr>
                  <a:t>短整型</a:t>
                </a:r>
                <a:r>
                  <a:rPr kumimoji="1" lang="en-US" altLang="zh-CN" sz="2000">
                    <a:solidFill>
                      <a:srgbClr val="FF3300"/>
                    </a:solidFill>
                    <a:effectLst>
                      <a:outerShdw blurRad="38100" dist="38100" dir="2700000" algn="tl">
                        <a:srgbClr val="C0C0C0"/>
                      </a:outerShdw>
                    </a:effectLst>
                    <a:latin typeface="Times New Roman" pitchFamily="18" charset="0"/>
                  </a:rPr>
                  <a:t>short</a:t>
                </a:r>
                <a:endParaRPr kumimoji="1" lang="en-US" altLang="zh-CN" sz="4000">
                  <a:solidFill>
                    <a:srgbClr val="FF3300"/>
                  </a:solidFill>
                  <a:effectLst>
                    <a:outerShdw blurRad="38100" dist="38100" dir="2700000" algn="tl">
                      <a:srgbClr val="C0C0C0"/>
                    </a:outerShdw>
                  </a:effectLst>
                  <a:latin typeface="Times New Roman" pitchFamily="18" charset="0"/>
                </a:endParaRPr>
              </a:p>
            </p:txBody>
          </p:sp>
          <p:sp>
            <p:nvSpPr>
              <p:cNvPr id="469019" name="Text Box 27"/>
              <p:cNvSpPr txBox="1">
                <a:spLocks noChangeArrowheads="1"/>
              </p:cNvSpPr>
              <p:nvPr/>
            </p:nvSpPr>
            <p:spPr bwMode="auto">
              <a:xfrm>
                <a:off x="4569" y="2652"/>
                <a:ext cx="89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FF3300"/>
                    </a:solidFill>
                    <a:effectLst>
                      <a:outerShdw blurRad="38100" dist="38100" dir="2700000" algn="tl">
                        <a:srgbClr val="C0C0C0"/>
                      </a:outerShdw>
                    </a:effectLst>
                    <a:latin typeface="Times New Roman" pitchFamily="18" charset="0"/>
                  </a:rPr>
                  <a:t>长整型</a:t>
                </a:r>
                <a:r>
                  <a:rPr kumimoji="1" lang="en-US" altLang="zh-CN" sz="2000">
                    <a:solidFill>
                      <a:srgbClr val="FF3300"/>
                    </a:solidFill>
                    <a:effectLst>
                      <a:outerShdw blurRad="38100" dist="38100" dir="2700000" algn="tl">
                        <a:srgbClr val="C0C0C0"/>
                      </a:outerShdw>
                    </a:effectLst>
                    <a:latin typeface="Times New Roman" pitchFamily="18" charset="0"/>
                  </a:rPr>
                  <a:t>long</a:t>
                </a:r>
                <a:endParaRPr kumimoji="1" lang="en-US" altLang="zh-CN" sz="4000">
                  <a:solidFill>
                    <a:srgbClr val="FF3300"/>
                  </a:solidFill>
                  <a:effectLst>
                    <a:outerShdw blurRad="38100" dist="38100" dir="2700000" algn="tl">
                      <a:srgbClr val="C0C0C0"/>
                    </a:outerShdw>
                  </a:effectLst>
                  <a:latin typeface="Times New Roman" pitchFamily="18" charset="0"/>
                </a:endParaRPr>
              </a:p>
            </p:txBody>
          </p:sp>
          <p:sp>
            <p:nvSpPr>
              <p:cNvPr id="469020" name="Text Box 28"/>
              <p:cNvSpPr txBox="1">
                <a:spLocks noChangeArrowheads="1"/>
              </p:cNvSpPr>
              <p:nvPr/>
            </p:nvSpPr>
            <p:spPr bwMode="auto">
              <a:xfrm>
                <a:off x="4569" y="2364"/>
                <a:ext cx="62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FF3300"/>
                    </a:solidFill>
                    <a:effectLst>
                      <a:outerShdw blurRad="38100" dist="38100" dir="2700000" algn="tl">
                        <a:srgbClr val="C0C0C0"/>
                      </a:outerShdw>
                    </a:effectLst>
                    <a:latin typeface="Times New Roman" pitchFamily="18" charset="0"/>
                  </a:rPr>
                  <a:t>整型</a:t>
                </a:r>
                <a:r>
                  <a:rPr kumimoji="1" lang="en-US" altLang="zh-CN" sz="2000">
                    <a:solidFill>
                      <a:srgbClr val="FF3300"/>
                    </a:solidFill>
                    <a:effectLst>
                      <a:outerShdw blurRad="38100" dist="38100" dir="2700000" algn="tl">
                        <a:srgbClr val="C0C0C0"/>
                      </a:outerShdw>
                    </a:effectLst>
                    <a:latin typeface="Times New Roman" pitchFamily="18" charset="0"/>
                  </a:rPr>
                  <a:t>int</a:t>
                </a:r>
                <a:endParaRPr kumimoji="1" lang="en-US" altLang="zh-CN" sz="4000">
                  <a:solidFill>
                    <a:srgbClr val="FF3300"/>
                  </a:solidFill>
                  <a:effectLst>
                    <a:outerShdw blurRad="38100" dist="38100" dir="2700000" algn="tl">
                      <a:srgbClr val="C0C0C0"/>
                    </a:outerShdw>
                  </a:effectLst>
                  <a:latin typeface="Times New Roman" pitchFamily="18" charset="0"/>
                </a:endParaRPr>
              </a:p>
            </p:txBody>
          </p:sp>
          <p:sp>
            <p:nvSpPr>
              <p:cNvPr id="469021" name="AutoShape 29"/>
              <p:cNvSpPr>
                <a:spLocks/>
              </p:cNvSpPr>
              <p:nvPr/>
            </p:nvSpPr>
            <p:spPr bwMode="auto">
              <a:xfrm>
                <a:off x="4473" y="2076"/>
                <a:ext cx="48" cy="816"/>
              </a:xfrm>
              <a:prstGeom prst="leftBrace">
                <a:avLst>
                  <a:gd name="adj1" fmla="val 1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69022" name="AutoShape 30"/>
          <p:cNvSpPr>
            <a:spLocks noChangeArrowheads="1"/>
          </p:cNvSpPr>
          <p:nvPr/>
        </p:nvSpPr>
        <p:spPr bwMode="auto">
          <a:xfrm>
            <a:off x="5724525" y="5013325"/>
            <a:ext cx="2995613" cy="1590675"/>
          </a:xfrm>
          <a:prstGeom prst="wedgeRectCallout">
            <a:avLst>
              <a:gd name="adj1" fmla="val -25519"/>
              <a:gd name="adj2" fmla="val -66565"/>
            </a:avLst>
          </a:prstGeom>
          <a:gradFill rotWithShape="1">
            <a:gsLst>
              <a:gs pos="0">
                <a:srgbClr val="00FFFF"/>
              </a:gs>
              <a:gs pos="100000">
                <a:srgbClr val="FFFFFF"/>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wrap="none" lIns="90000" tIns="46800" rIns="90000" bIns="46800" anchor="ctr">
            <a:spAutoFit/>
          </a:bodyPr>
          <a:lstStyle/>
          <a:p>
            <a:pPr algn="l" eaLnBrk="0" hangingPunct="0"/>
            <a:r>
              <a:rPr kumimoji="1" lang="zh-CN" altLang="en-US" sz="2400" b="0">
                <a:effectLst>
                  <a:outerShdw blurRad="38100" dist="38100" dir="2700000" algn="tl">
                    <a:srgbClr val="FFFFFF"/>
                  </a:outerShdw>
                </a:effectLst>
                <a:ea typeface="隶书" pitchFamily="49" charset="-122"/>
              </a:rPr>
              <a:t>数据类型决定：</a:t>
            </a:r>
          </a:p>
          <a:p>
            <a:pPr algn="l" eaLnBrk="0" hangingPunct="0"/>
            <a:r>
              <a:rPr kumimoji="1" lang="en-US" altLang="zh-CN" sz="2400" b="0">
                <a:effectLst>
                  <a:outerShdw blurRad="38100" dist="38100" dir="2700000" algn="tl">
                    <a:srgbClr val="FFFFFF"/>
                  </a:outerShdw>
                </a:effectLst>
                <a:ea typeface="隶书" pitchFamily="49" charset="-122"/>
              </a:rPr>
              <a:t>1. </a:t>
            </a:r>
            <a:r>
              <a:rPr kumimoji="1" lang="zh-CN" altLang="en-US" sz="2400" b="0">
                <a:effectLst>
                  <a:outerShdw blurRad="38100" dist="38100" dir="2700000" algn="tl">
                    <a:srgbClr val="FFFFFF"/>
                  </a:outerShdw>
                </a:effectLst>
                <a:ea typeface="隶书" pitchFamily="49" charset="-122"/>
              </a:rPr>
              <a:t>数据占内存字节数</a:t>
            </a:r>
          </a:p>
          <a:p>
            <a:pPr algn="l" eaLnBrk="0" hangingPunct="0"/>
            <a:r>
              <a:rPr kumimoji="1" lang="en-US" altLang="zh-CN" sz="2400" b="0">
                <a:effectLst>
                  <a:outerShdw blurRad="38100" dist="38100" dir="2700000" algn="tl">
                    <a:srgbClr val="FFFFFF"/>
                  </a:outerShdw>
                </a:effectLst>
                <a:ea typeface="隶书" pitchFamily="49" charset="-122"/>
              </a:rPr>
              <a:t>2. </a:t>
            </a:r>
            <a:r>
              <a:rPr kumimoji="1" lang="zh-CN" altLang="en-US" sz="2400" b="0">
                <a:effectLst>
                  <a:outerShdw blurRad="38100" dist="38100" dir="2700000" algn="tl">
                    <a:srgbClr val="FFFFFF"/>
                  </a:outerShdw>
                </a:effectLst>
                <a:ea typeface="隶书" pitchFamily="49" charset="-122"/>
              </a:rPr>
              <a:t>数据取值范围</a:t>
            </a:r>
          </a:p>
          <a:p>
            <a:pPr algn="l" eaLnBrk="0" hangingPunct="0"/>
            <a:r>
              <a:rPr kumimoji="1" lang="en-US" altLang="zh-CN" sz="2400" b="0">
                <a:effectLst>
                  <a:outerShdw blurRad="38100" dist="38100" dir="2700000" algn="tl">
                    <a:srgbClr val="FFFFFF"/>
                  </a:outerShdw>
                </a:effectLst>
                <a:ea typeface="隶书" pitchFamily="49" charset="-122"/>
              </a:rPr>
              <a:t>3. </a:t>
            </a:r>
            <a:r>
              <a:rPr kumimoji="1" lang="zh-CN" altLang="en-US" sz="2400" b="0">
                <a:effectLst>
                  <a:outerShdw blurRad="38100" dist="38100" dir="2700000" algn="tl">
                    <a:srgbClr val="FFFFFF"/>
                  </a:outerShdw>
                </a:effectLst>
                <a:ea typeface="隶书" pitchFamily="49" charset="-122"/>
              </a:rPr>
              <a:t>其上可进行的操作</a:t>
            </a:r>
          </a:p>
        </p:txBody>
      </p:sp>
      <p:sp>
        <p:nvSpPr>
          <p:cNvPr id="469023" name="AutoShape 31"/>
          <p:cNvSpPr>
            <a:spLocks noChangeArrowheads="1"/>
          </p:cNvSpPr>
          <p:nvPr/>
        </p:nvSpPr>
        <p:spPr bwMode="auto">
          <a:xfrm>
            <a:off x="6948488" y="2997200"/>
            <a:ext cx="1944687" cy="936625"/>
          </a:xfrm>
          <a:prstGeom prst="wedgeRoundRectCallout">
            <a:avLst>
              <a:gd name="adj1" fmla="val -108287"/>
              <a:gd name="adj2" fmla="val -72375"/>
              <a:gd name="adj3" fmla="val 16667"/>
            </a:avLst>
          </a:prstGeom>
          <a:solidFill>
            <a:srgbClr val="FFCC99"/>
          </a:solidFill>
          <a:ln w="9525">
            <a:solidFill>
              <a:schemeClr val="tx1"/>
            </a:solidFill>
            <a:miter lim="800000"/>
            <a:headEnd/>
            <a:tailEnd/>
          </a:ln>
          <a:effectLst>
            <a:outerShdw dist="107763" dir="2700000" algn="ctr" rotWithShape="0">
              <a:schemeClr val="bg2">
                <a:alpha val="50000"/>
              </a:schemeClr>
            </a:outerShdw>
          </a:effectLst>
        </p:spPr>
        <p:txBody>
          <a:bodyPr/>
          <a:lstStyle/>
          <a:p>
            <a:r>
              <a:rPr kumimoji="1" lang="zh-CN" altLang="en-US" sz="2400">
                <a:effectLst>
                  <a:outerShdw blurRad="38100" dist="38100" dir="2700000" algn="tl">
                    <a:srgbClr val="FFFFFF"/>
                  </a:outerShdw>
                </a:effectLst>
                <a:latin typeface="Times New Roman" pitchFamily="18" charset="0"/>
                <a:ea typeface="楷体_GB2312" pitchFamily="49" charset="-122"/>
              </a:rPr>
              <a:t>本章所介绍的数据类型</a:t>
            </a:r>
          </a:p>
        </p:txBody>
      </p:sp>
    </p:spTree>
    <p:extLst>
      <p:ext uri="{BB962C8B-B14F-4D97-AF65-F5344CB8AC3E}">
        <p14:creationId xmlns:p14="http://schemas.microsoft.com/office/powerpoint/2010/main" val="27356162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68995">
                                            <p:txEl>
                                              <p:pRg st="0" end="0"/>
                                            </p:txEl>
                                          </p:spTgt>
                                        </p:tgtEl>
                                        <p:attrNameLst>
                                          <p:attrName>style.visibility</p:attrName>
                                        </p:attrNameLst>
                                      </p:cBhvr>
                                      <p:to>
                                        <p:strVal val="visible"/>
                                      </p:to>
                                    </p:set>
                                    <p:animEffect transition="in" filter="box(out)">
                                      <p:cBhvr>
                                        <p:cTn id="7" dur="500"/>
                                        <p:tgtEl>
                                          <p:spTgt spid="468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68996"/>
                                        </p:tgtEl>
                                        <p:attrNameLst>
                                          <p:attrName>style.visibility</p:attrName>
                                        </p:attrNameLst>
                                      </p:cBhvr>
                                      <p:to>
                                        <p:strVal val="visible"/>
                                      </p:to>
                                    </p:set>
                                    <p:anim calcmode="lin" valueType="num">
                                      <p:cBhvr additive="base">
                                        <p:cTn id="12" dur="500" fill="hold"/>
                                        <p:tgtEl>
                                          <p:spTgt spid="468996"/>
                                        </p:tgtEl>
                                        <p:attrNameLst>
                                          <p:attrName>ppt_x</p:attrName>
                                        </p:attrNameLst>
                                      </p:cBhvr>
                                      <p:tavLst>
                                        <p:tav tm="0">
                                          <p:val>
                                            <p:strVal val="#ppt_x"/>
                                          </p:val>
                                        </p:tav>
                                        <p:tav tm="100000">
                                          <p:val>
                                            <p:strVal val="#ppt_x"/>
                                          </p:val>
                                        </p:tav>
                                      </p:tavLst>
                                    </p:anim>
                                    <p:anim calcmode="lin" valueType="num">
                                      <p:cBhvr additive="base">
                                        <p:cTn id="13" dur="500" fill="hold"/>
                                        <p:tgtEl>
                                          <p:spTgt spid="46899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469022"/>
                                        </p:tgtEl>
                                        <p:attrNameLst>
                                          <p:attrName>style.visibility</p:attrName>
                                        </p:attrNameLst>
                                      </p:cBhvr>
                                      <p:to>
                                        <p:strVal val="visible"/>
                                      </p:to>
                                    </p:set>
                                    <p:animEffect transition="in" filter="box(out)">
                                      <p:cBhvr>
                                        <p:cTn id="18" dur="500"/>
                                        <p:tgtEl>
                                          <p:spTgt spid="4690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468994"/>
                                        </p:tgtEl>
                                        <p:attrNameLst>
                                          <p:attrName>style.visibility</p:attrName>
                                        </p:attrNameLst>
                                      </p:cBhvr>
                                      <p:to>
                                        <p:strVal val="visible"/>
                                      </p:to>
                                    </p:set>
                                    <p:animEffect transition="in" filter="strips(downLeft)">
                                      <p:cBhvr>
                                        <p:cTn id="23" dur="500"/>
                                        <p:tgtEl>
                                          <p:spTgt spid="468994"/>
                                        </p:tgtEl>
                                      </p:cBhvr>
                                    </p:animEffect>
                                  </p:childTnLst>
                                </p:cTn>
                              </p:par>
                            </p:childTnLst>
                          </p:cTn>
                        </p:par>
                        <p:par>
                          <p:cTn id="24" fill="hold" nodeType="afterGroup">
                            <p:stCondLst>
                              <p:cond delay="500"/>
                            </p:stCondLst>
                            <p:childTnLst>
                              <p:par>
                                <p:cTn id="25" presetID="18" presetClass="entr" presetSubtype="6" fill="hold" grpId="0" nodeType="afterEffect">
                                  <p:stCondLst>
                                    <p:cond delay="0"/>
                                  </p:stCondLst>
                                  <p:childTnLst>
                                    <p:set>
                                      <p:cBhvr>
                                        <p:cTn id="26" dur="1" fill="hold">
                                          <p:stCondLst>
                                            <p:cond delay="0"/>
                                          </p:stCondLst>
                                        </p:cTn>
                                        <p:tgtEl>
                                          <p:spTgt spid="469023"/>
                                        </p:tgtEl>
                                        <p:attrNameLst>
                                          <p:attrName>style.visibility</p:attrName>
                                        </p:attrNameLst>
                                      </p:cBhvr>
                                      <p:to>
                                        <p:strVal val="visible"/>
                                      </p:to>
                                    </p:set>
                                    <p:animEffect transition="in" filter="strips(downRight)">
                                      <p:cBhvr>
                                        <p:cTn id="27" dur="1000"/>
                                        <p:tgtEl>
                                          <p:spTgt spid="469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animBg="1"/>
      <p:bldP spid="468995" grpId="0" build="p" bldLvl="5" autoUpdateAnimBg="0"/>
      <p:bldP spid="469022" grpId="0" animBg="1" autoUpdateAnimBg="0"/>
      <p:bldP spid="46902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ltLang="zh-CN" dirty="0" smtClean="0"/>
              <a:t>3.3.1</a:t>
            </a:r>
            <a:r>
              <a:rPr lang="zh-CN" altLang="en-US" dirty="0" smtClean="0"/>
              <a:t>数据类型</a:t>
            </a:r>
            <a:r>
              <a:rPr lang="zh-CN" altLang="en-US" dirty="0"/>
              <a:t>转换</a:t>
            </a:r>
          </a:p>
        </p:txBody>
      </p:sp>
      <p:sp>
        <p:nvSpPr>
          <p:cNvPr id="497667" name="Rectangle 3"/>
          <p:cNvSpPr>
            <a:spLocks noChangeArrowheads="1"/>
          </p:cNvSpPr>
          <p:nvPr/>
        </p:nvSpPr>
        <p:spPr bwMode="auto">
          <a:xfrm>
            <a:off x="466725" y="1350963"/>
            <a:ext cx="80660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sz="2800">
                <a:effectLst>
                  <a:outerShdw blurRad="38100" dist="38100" dir="2700000" algn="tl">
                    <a:srgbClr val="C0C0C0"/>
                  </a:outerShdw>
                </a:effectLst>
                <a:latin typeface="楷体_GB2312" pitchFamily="49" charset="-122"/>
                <a:ea typeface="楷体_GB2312" pitchFamily="49" charset="-122"/>
              </a:rPr>
              <a:t>    </a:t>
            </a:r>
            <a:r>
              <a:rPr kumimoji="1" lang="en-US" altLang="zh-CN" sz="2800">
                <a:effectLst>
                  <a:outerShdw blurRad="38100" dist="38100" dir="2700000" algn="tl">
                    <a:srgbClr val="C0C0C0"/>
                  </a:outerShdw>
                </a:effectLst>
                <a:latin typeface="楷体_GB2312" pitchFamily="49" charset="-122"/>
                <a:ea typeface="楷体_GB2312" pitchFamily="49" charset="-122"/>
              </a:rPr>
              <a:t>C</a:t>
            </a:r>
            <a:r>
              <a:rPr kumimoji="1" lang="zh-CN" altLang="en-US" sz="2800">
                <a:effectLst>
                  <a:outerShdw blurRad="38100" dist="38100" dir="2700000" algn="tl">
                    <a:srgbClr val="C0C0C0"/>
                  </a:outerShdw>
                </a:effectLst>
                <a:latin typeface="楷体_GB2312" pitchFamily="49" charset="-122"/>
                <a:ea typeface="楷体_GB2312" pitchFamily="49" charset="-122"/>
              </a:rPr>
              <a:t>语言的数据类型是可以相互转换的。转换的方法有两种：一种是</a:t>
            </a:r>
            <a:r>
              <a:rPr kumimoji="1" lang="zh-CN" altLang="en-US" sz="2800">
                <a:solidFill>
                  <a:srgbClr val="FF0066"/>
                </a:solidFill>
                <a:effectLst>
                  <a:outerShdw blurRad="38100" dist="38100" dir="2700000" algn="tl">
                    <a:srgbClr val="C0C0C0"/>
                  </a:outerShdw>
                </a:effectLst>
                <a:latin typeface="楷体_GB2312" pitchFamily="49" charset="-122"/>
                <a:ea typeface="楷体_GB2312" pitchFamily="49" charset="-122"/>
              </a:rPr>
              <a:t>自动转换</a:t>
            </a:r>
            <a:r>
              <a:rPr kumimoji="1" lang="zh-CN" altLang="en-US" sz="2800">
                <a:effectLst>
                  <a:outerShdw blurRad="38100" dist="38100" dir="2700000" algn="tl">
                    <a:srgbClr val="C0C0C0"/>
                  </a:outerShdw>
                </a:effectLst>
                <a:latin typeface="楷体_GB2312" pitchFamily="49" charset="-122"/>
                <a:ea typeface="楷体_GB2312" pitchFamily="49" charset="-122"/>
              </a:rPr>
              <a:t>，一种是</a:t>
            </a:r>
            <a:r>
              <a:rPr kumimoji="1" lang="zh-CN" altLang="en-US" sz="2800">
                <a:solidFill>
                  <a:srgbClr val="FF0066"/>
                </a:solidFill>
                <a:effectLst>
                  <a:outerShdw blurRad="38100" dist="38100" dir="2700000" algn="tl">
                    <a:srgbClr val="C0C0C0"/>
                  </a:outerShdw>
                </a:effectLst>
                <a:latin typeface="楷体_GB2312" pitchFamily="49" charset="-122"/>
                <a:ea typeface="楷体_GB2312" pitchFamily="49" charset="-122"/>
              </a:rPr>
              <a:t>强制转换</a:t>
            </a:r>
            <a:r>
              <a:rPr kumimoji="1" lang="zh-CN" altLang="en-US" sz="2800">
                <a:effectLst>
                  <a:outerShdw blurRad="38100" dist="38100" dir="2700000" algn="tl">
                    <a:srgbClr val="C0C0C0"/>
                  </a:outerShdw>
                </a:effectLst>
                <a:latin typeface="楷体_GB2312" pitchFamily="49" charset="-122"/>
                <a:ea typeface="楷体_GB2312" pitchFamily="49" charset="-122"/>
              </a:rPr>
              <a:t>。</a:t>
            </a:r>
          </a:p>
        </p:txBody>
      </p:sp>
      <p:sp>
        <p:nvSpPr>
          <p:cNvPr id="497668" name="Text Box 4"/>
          <p:cNvSpPr txBox="1">
            <a:spLocks noChangeArrowheads="1"/>
          </p:cNvSpPr>
          <p:nvPr/>
        </p:nvSpPr>
        <p:spPr bwMode="auto">
          <a:xfrm>
            <a:off x="698500" y="2555875"/>
            <a:ext cx="5349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eaLnBrk="0" hangingPunct="0">
              <a:defRPr sz="2400">
                <a:solidFill>
                  <a:schemeClr val="tx1"/>
                </a:solidFill>
                <a:latin typeface="Times New Roman" pitchFamily="18" charset="0"/>
                <a:ea typeface="宋体" pitchFamily="2" charset="-122"/>
              </a:defRPr>
            </a:lvl1pPr>
            <a:lvl2pPr marL="914400" indent="-457200" algn="l" eaLnBrk="0" hangingPunct="0">
              <a:defRPr sz="2400">
                <a:solidFill>
                  <a:schemeClr val="tx1"/>
                </a:solidFill>
                <a:latin typeface="Times New Roman" pitchFamily="18" charset="0"/>
                <a:ea typeface="宋体" pitchFamily="2" charset="-122"/>
              </a:defRPr>
            </a:lvl2pPr>
            <a:lvl3pPr marL="1371600" indent="-457200" algn="l" eaLnBrk="0" hangingPunct="0">
              <a:defRPr sz="2400">
                <a:solidFill>
                  <a:schemeClr val="tx1"/>
                </a:solidFill>
                <a:latin typeface="Times New Roman" pitchFamily="18" charset="0"/>
                <a:ea typeface="宋体" pitchFamily="2" charset="-122"/>
              </a:defRPr>
            </a:lvl3pPr>
            <a:lvl4pPr marL="1828800" indent="-457200" algn="l" eaLnBrk="0" hangingPunct="0">
              <a:defRPr sz="2400">
                <a:solidFill>
                  <a:schemeClr val="tx1"/>
                </a:solidFill>
                <a:latin typeface="Times New Roman" pitchFamily="18" charset="0"/>
                <a:ea typeface="宋体" pitchFamily="2" charset="-122"/>
              </a:defRPr>
            </a:lvl4pPr>
            <a:lvl5pPr marL="2286000" indent="-457200" algn="l"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Char char="Ø"/>
            </a:pPr>
            <a:r>
              <a:rPr kumimoji="1" lang="zh-CN" altLang="zh-CN" sz="2800">
                <a:solidFill>
                  <a:srgbClr val="FF3300"/>
                </a:solidFill>
                <a:effectLst>
                  <a:outerShdw blurRad="38100" dist="38100" dir="2700000" algn="tl">
                    <a:srgbClr val="C0C0C0"/>
                  </a:outerShdw>
                </a:effectLst>
                <a:latin typeface="楷体_GB2312" pitchFamily="49" charset="-122"/>
                <a:ea typeface="楷体_GB2312" pitchFamily="49" charset="-122"/>
              </a:rPr>
              <a:t>自动转换</a:t>
            </a:r>
            <a:r>
              <a:rPr kumimoji="1" lang="zh-CN" altLang="en-US" sz="2800">
                <a:solidFill>
                  <a:srgbClr val="006600"/>
                </a:solidFill>
                <a:effectLst>
                  <a:outerShdw blurRad="38100" dist="38100" dir="2700000" algn="tl">
                    <a:srgbClr val="C0C0C0"/>
                  </a:outerShdw>
                </a:effectLst>
                <a:latin typeface="楷体_GB2312" pitchFamily="49" charset="-122"/>
                <a:ea typeface="楷体_GB2312" pitchFamily="49" charset="-122"/>
              </a:rPr>
              <a:t>  </a:t>
            </a:r>
          </a:p>
        </p:txBody>
      </p:sp>
      <p:sp>
        <p:nvSpPr>
          <p:cNvPr id="497669" name="Rectangle 5"/>
          <p:cNvSpPr>
            <a:spLocks noChangeArrowheads="1"/>
          </p:cNvSpPr>
          <p:nvPr/>
        </p:nvSpPr>
        <p:spPr bwMode="auto">
          <a:xfrm>
            <a:off x="468313" y="3141663"/>
            <a:ext cx="80660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sz="2800">
                <a:effectLst>
                  <a:outerShdw blurRad="38100" dist="38100" dir="2700000" algn="tl">
                    <a:srgbClr val="C0C0C0"/>
                  </a:outerShdw>
                </a:effectLst>
                <a:latin typeface="楷体_GB2312" pitchFamily="49" charset="-122"/>
                <a:ea typeface="楷体_GB2312" pitchFamily="49" charset="-122"/>
              </a:rPr>
              <a:t>    </a:t>
            </a:r>
            <a:r>
              <a:rPr kumimoji="1" lang="zh-CN" altLang="en-US" sz="2800">
                <a:solidFill>
                  <a:srgbClr val="000099"/>
                </a:solidFill>
                <a:effectLst>
                  <a:outerShdw blurRad="38100" dist="38100" dir="2700000" algn="tl">
                    <a:srgbClr val="C0C0C0"/>
                  </a:outerShdw>
                </a:effectLst>
                <a:latin typeface="楷体_GB2312" pitchFamily="49" charset="-122"/>
                <a:ea typeface="楷体_GB2312" pitchFamily="49" charset="-122"/>
              </a:rPr>
              <a:t>例如：</a:t>
            </a:r>
            <a:r>
              <a:rPr kumimoji="1" lang="en-US" altLang="zh-CN" sz="2800">
                <a:solidFill>
                  <a:srgbClr val="000099"/>
                </a:solidFill>
                <a:effectLst>
                  <a:outerShdw blurRad="38100" dist="38100" dir="2700000" algn="tl">
                    <a:srgbClr val="C0C0C0"/>
                  </a:outerShdw>
                </a:effectLst>
                <a:latin typeface="楷体_GB2312" pitchFamily="49" charset="-122"/>
                <a:ea typeface="楷体_GB2312" pitchFamily="49" charset="-122"/>
              </a:rPr>
              <a:t>int a = 2.5;   </a:t>
            </a:r>
            <a:r>
              <a:rPr kumimoji="1" lang="zh-CN" altLang="en-US" sz="2800">
                <a:solidFill>
                  <a:srgbClr val="000099"/>
                </a:solidFill>
                <a:effectLst>
                  <a:outerShdw blurRad="38100" dist="38100" dir="2700000" algn="tl">
                    <a:srgbClr val="C0C0C0"/>
                  </a:outerShdw>
                </a:effectLst>
                <a:latin typeface="楷体_GB2312" pitchFamily="49" charset="-122"/>
                <a:ea typeface="楷体_GB2312" pitchFamily="49" charset="-122"/>
              </a:rPr>
              <a:t>则</a:t>
            </a:r>
            <a:r>
              <a:rPr kumimoji="1" lang="en-US" altLang="zh-CN" sz="2800">
                <a:solidFill>
                  <a:srgbClr val="000099"/>
                </a:solidFill>
                <a:effectLst>
                  <a:outerShdw blurRad="38100" dist="38100" dir="2700000" algn="tl">
                    <a:srgbClr val="C0C0C0"/>
                  </a:outerShdw>
                </a:effectLst>
                <a:latin typeface="楷体_GB2312" pitchFamily="49" charset="-122"/>
                <a:ea typeface="楷体_GB2312" pitchFamily="49" charset="-122"/>
              </a:rPr>
              <a:t>a</a:t>
            </a:r>
            <a:r>
              <a:rPr kumimoji="1" lang="zh-CN" altLang="en-US" sz="2800">
                <a:solidFill>
                  <a:srgbClr val="000099"/>
                </a:solidFill>
                <a:effectLst>
                  <a:outerShdw blurRad="38100" dist="38100" dir="2700000" algn="tl">
                    <a:srgbClr val="C0C0C0"/>
                  </a:outerShdw>
                </a:effectLst>
                <a:latin typeface="楷体_GB2312" pitchFamily="49" charset="-122"/>
                <a:ea typeface="楷体_GB2312" pitchFamily="49" charset="-122"/>
              </a:rPr>
              <a:t>的值将是</a:t>
            </a:r>
            <a:r>
              <a:rPr kumimoji="1" lang="en-US" altLang="zh-CN" sz="2800">
                <a:solidFill>
                  <a:srgbClr val="000099"/>
                </a:solidFill>
                <a:effectLst>
                  <a:outerShdw blurRad="38100" dist="38100" dir="2700000" algn="tl">
                    <a:srgbClr val="C0C0C0"/>
                  </a:outerShdw>
                </a:effectLst>
                <a:latin typeface="楷体_GB2312" pitchFamily="49" charset="-122"/>
                <a:ea typeface="楷体_GB2312" pitchFamily="49" charset="-122"/>
              </a:rPr>
              <a:t>2,</a:t>
            </a:r>
            <a:r>
              <a:rPr kumimoji="1" lang="zh-CN" altLang="en-US" sz="2800">
                <a:solidFill>
                  <a:srgbClr val="000099"/>
                </a:solidFill>
                <a:effectLst>
                  <a:outerShdw blurRad="38100" dist="38100" dir="2700000" algn="tl">
                    <a:srgbClr val="C0C0C0"/>
                  </a:outerShdw>
                </a:effectLst>
                <a:latin typeface="楷体_GB2312" pitchFamily="49" charset="-122"/>
                <a:ea typeface="楷体_GB2312" pitchFamily="49" charset="-122"/>
              </a:rPr>
              <a:t>而</a:t>
            </a:r>
            <a:r>
              <a:rPr kumimoji="1" lang="zh-CN" altLang="en-US" sz="2800">
                <a:solidFill>
                  <a:srgbClr val="FF0066"/>
                </a:solidFill>
                <a:effectLst>
                  <a:outerShdw blurRad="38100" dist="38100" dir="2700000" algn="tl">
                    <a:srgbClr val="C0C0C0"/>
                  </a:outerShdw>
                </a:effectLst>
                <a:latin typeface="楷体_GB2312" pitchFamily="49" charset="-122"/>
                <a:ea typeface="楷体_GB2312" pitchFamily="49" charset="-122"/>
              </a:rPr>
              <a:t>不是</a:t>
            </a:r>
            <a:r>
              <a:rPr kumimoji="1" lang="en-US" altLang="zh-CN" sz="2800">
                <a:solidFill>
                  <a:srgbClr val="FF0066"/>
                </a:solidFill>
                <a:effectLst>
                  <a:outerShdw blurRad="38100" dist="38100" dir="2700000" algn="tl">
                    <a:srgbClr val="C0C0C0"/>
                  </a:outerShdw>
                </a:effectLst>
                <a:latin typeface="楷体_GB2312" pitchFamily="49" charset="-122"/>
                <a:ea typeface="楷体_GB2312" pitchFamily="49" charset="-122"/>
              </a:rPr>
              <a:t>2.5</a:t>
            </a:r>
            <a:r>
              <a:rPr kumimoji="1" lang="zh-CN" altLang="en-US" sz="2800">
                <a:effectLst>
                  <a:outerShdw blurRad="38100" dist="38100" dir="2700000" algn="tl">
                    <a:srgbClr val="C0C0C0"/>
                  </a:outerShdw>
                </a:effectLst>
                <a:latin typeface="楷体_GB2312" pitchFamily="49" charset="-122"/>
                <a:ea typeface="楷体_GB2312" pitchFamily="49" charset="-122"/>
              </a:rPr>
              <a:t>。</a:t>
            </a:r>
          </a:p>
          <a:p>
            <a:pPr algn="l"/>
            <a:r>
              <a:rPr kumimoji="1" lang="zh-CN" altLang="en-US" sz="2800">
                <a:effectLst>
                  <a:outerShdw blurRad="38100" dist="38100" dir="2700000" algn="tl">
                    <a:srgbClr val="C0C0C0"/>
                  </a:outerShdw>
                </a:effectLst>
                <a:latin typeface="Times New Roman" pitchFamily="18" charset="0"/>
                <a:ea typeface="楷体_GB2312" pitchFamily="49" charset="-122"/>
              </a:rPr>
              <a:t>        这种自动改变等号右边表达式值的数据类型的操作称为数据类型的</a:t>
            </a:r>
            <a:r>
              <a:rPr kumimoji="1" lang="zh-CN" altLang="en-US" sz="2800">
                <a:solidFill>
                  <a:srgbClr val="FF3399"/>
                </a:solidFill>
                <a:effectLst>
                  <a:outerShdw blurRad="38100" dist="38100" dir="2700000" algn="tl">
                    <a:srgbClr val="C0C0C0"/>
                  </a:outerShdw>
                </a:effectLst>
                <a:latin typeface="Times New Roman" pitchFamily="18" charset="0"/>
                <a:ea typeface="楷体_GB2312" pitchFamily="49" charset="-122"/>
              </a:rPr>
              <a:t>自动转换。</a:t>
            </a:r>
            <a:r>
              <a:rPr kumimoji="1" lang="zh-CN" altLang="en-US" sz="2800" b="0">
                <a:latin typeface="Times New Roman" pitchFamily="18" charset="0"/>
              </a:rPr>
              <a:t> </a:t>
            </a:r>
          </a:p>
        </p:txBody>
      </p:sp>
      <p:sp>
        <p:nvSpPr>
          <p:cNvPr id="497670" name="Text Box 6"/>
          <p:cNvSpPr txBox="1">
            <a:spLocks noChangeArrowheads="1"/>
          </p:cNvSpPr>
          <p:nvPr/>
        </p:nvSpPr>
        <p:spPr bwMode="auto">
          <a:xfrm>
            <a:off x="1042988" y="5276850"/>
            <a:ext cx="688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eaLnBrk="0" hangingPunct="0">
              <a:defRPr sz="2400">
                <a:solidFill>
                  <a:schemeClr val="tx1"/>
                </a:solidFill>
                <a:latin typeface="Times New Roman" pitchFamily="18" charset="0"/>
                <a:ea typeface="宋体" pitchFamily="2" charset="-122"/>
              </a:defRPr>
            </a:lvl1pPr>
            <a:lvl2pPr marL="914400" indent="-457200" algn="l" eaLnBrk="0" hangingPunct="0">
              <a:defRPr sz="2400">
                <a:solidFill>
                  <a:schemeClr val="tx1"/>
                </a:solidFill>
                <a:latin typeface="Times New Roman" pitchFamily="18" charset="0"/>
                <a:ea typeface="宋体" pitchFamily="2" charset="-122"/>
              </a:defRPr>
            </a:lvl2pPr>
            <a:lvl3pPr marL="1371600" indent="-457200" algn="l" eaLnBrk="0" hangingPunct="0">
              <a:defRPr sz="2400">
                <a:solidFill>
                  <a:schemeClr val="tx1"/>
                </a:solidFill>
                <a:latin typeface="Times New Roman" pitchFamily="18" charset="0"/>
                <a:ea typeface="宋体" pitchFamily="2" charset="-122"/>
              </a:defRPr>
            </a:lvl3pPr>
            <a:lvl4pPr marL="1828800" indent="-457200" algn="l" eaLnBrk="0" hangingPunct="0">
              <a:defRPr sz="2400">
                <a:solidFill>
                  <a:schemeClr val="tx1"/>
                </a:solidFill>
                <a:latin typeface="Times New Roman" pitchFamily="18" charset="0"/>
                <a:ea typeface="宋体" pitchFamily="2" charset="-122"/>
              </a:defRPr>
            </a:lvl4pPr>
            <a:lvl5pPr marL="2286000" indent="-457200" algn="l"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None/>
            </a:pPr>
            <a:r>
              <a:rPr kumimoji="1" lang="zh-CN" altLang="en-US">
                <a:solidFill>
                  <a:srgbClr val="006600"/>
                </a:solidFill>
                <a:effectLst>
                  <a:outerShdw blurRad="38100" dist="38100" dir="2700000" algn="tl">
                    <a:srgbClr val="C0C0C0"/>
                  </a:outerShdw>
                </a:effectLst>
                <a:latin typeface="楷体_GB2312" pitchFamily="49" charset="-122"/>
                <a:ea typeface="楷体_GB2312" pitchFamily="49" charset="-122"/>
              </a:rPr>
              <a:t>分为：赋值与计算</a:t>
            </a:r>
          </a:p>
        </p:txBody>
      </p:sp>
    </p:spTree>
    <p:extLst>
      <p:ext uri="{BB962C8B-B14F-4D97-AF65-F5344CB8AC3E}">
        <p14:creationId xmlns:p14="http://schemas.microsoft.com/office/powerpoint/2010/main" val="2583582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97667"/>
                                        </p:tgtEl>
                                        <p:attrNameLst>
                                          <p:attrName>style.visibility</p:attrName>
                                        </p:attrNameLst>
                                      </p:cBhvr>
                                      <p:to>
                                        <p:strVal val="visible"/>
                                      </p:to>
                                    </p:set>
                                    <p:animEffect transition="in" filter="box(out)">
                                      <p:cBhvr>
                                        <p:cTn id="7" dur="500"/>
                                        <p:tgtEl>
                                          <p:spTgt spid="49766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97668"/>
                                        </p:tgtEl>
                                        <p:attrNameLst>
                                          <p:attrName>style.visibility</p:attrName>
                                        </p:attrNameLst>
                                      </p:cBhvr>
                                      <p:to>
                                        <p:strVal val="visible"/>
                                      </p:to>
                                    </p:set>
                                    <p:anim calcmode="lin" valueType="num">
                                      <p:cBhvr additive="base">
                                        <p:cTn id="12" dur="500" fill="hold"/>
                                        <p:tgtEl>
                                          <p:spTgt spid="497668"/>
                                        </p:tgtEl>
                                        <p:attrNameLst>
                                          <p:attrName>ppt_x</p:attrName>
                                        </p:attrNameLst>
                                      </p:cBhvr>
                                      <p:tavLst>
                                        <p:tav tm="0">
                                          <p:val>
                                            <p:strVal val="0-#ppt_w/2"/>
                                          </p:val>
                                        </p:tav>
                                        <p:tav tm="100000">
                                          <p:val>
                                            <p:strVal val="#ppt_x"/>
                                          </p:val>
                                        </p:tav>
                                      </p:tavLst>
                                    </p:anim>
                                    <p:anim calcmode="lin" valueType="num">
                                      <p:cBhvr additive="base">
                                        <p:cTn id="13" dur="500" fill="hold"/>
                                        <p:tgtEl>
                                          <p:spTgt spid="49766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97669">
                                            <p:txEl>
                                              <p:pRg st="0" end="0"/>
                                            </p:txEl>
                                          </p:spTgt>
                                        </p:tgtEl>
                                        <p:attrNameLst>
                                          <p:attrName>style.visibility</p:attrName>
                                        </p:attrNameLst>
                                      </p:cBhvr>
                                      <p:to>
                                        <p:strVal val="visible"/>
                                      </p:to>
                                    </p:set>
                                    <p:animEffect transition="in" filter="blinds(horizontal)">
                                      <p:cBhvr>
                                        <p:cTn id="18" dur="500"/>
                                        <p:tgtEl>
                                          <p:spTgt spid="497669">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497669">
                                            <p:txEl>
                                              <p:pRg st="1" end="1"/>
                                            </p:txEl>
                                          </p:spTgt>
                                        </p:tgtEl>
                                        <p:attrNameLst>
                                          <p:attrName>style.visibility</p:attrName>
                                        </p:attrNameLst>
                                      </p:cBhvr>
                                      <p:to>
                                        <p:strVal val="visible"/>
                                      </p:to>
                                    </p:set>
                                    <p:animEffect transition="in" filter="box(out)">
                                      <p:cBhvr>
                                        <p:cTn id="23" dur="500"/>
                                        <p:tgtEl>
                                          <p:spTgt spid="497669">
                                            <p:txEl>
                                              <p:pRg st="1" end="1"/>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97670"/>
                                        </p:tgtEl>
                                        <p:attrNameLst>
                                          <p:attrName>style.visibility</p:attrName>
                                        </p:attrNameLst>
                                      </p:cBhvr>
                                      <p:to>
                                        <p:strVal val="visible"/>
                                      </p:to>
                                    </p:set>
                                    <p:anim calcmode="lin" valueType="num">
                                      <p:cBhvr additive="base">
                                        <p:cTn id="28" dur="500" fill="hold"/>
                                        <p:tgtEl>
                                          <p:spTgt spid="497670"/>
                                        </p:tgtEl>
                                        <p:attrNameLst>
                                          <p:attrName>ppt_x</p:attrName>
                                        </p:attrNameLst>
                                      </p:cBhvr>
                                      <p:tavLst>
                                        <p:tav tm="0">
                                          <p:val>
                                            <p:strVal val="0-#ppt_w/2"/>
                                          </p:val>
                                        </p:tav>
                                        <p:tav tm="100000">
                                          <p:val>
                                            <p:strVal val="#ppt_x"/>
                                          </p:val>
                                        </p:tav>
                                      </p:tavLst>
                                    </p:anim>
                                    <p:anim calcmode="lin" valueType="num">
                                      <p:cBhvr additive="base">
                                        <p:cTn id="29" dur="500" fill="hold"/>
                                        <p:tgtEl>
                                          <p:spTgt spid="4976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p:bldP spid="497668" grpId="0"/>
      <p:bldP spid="49767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altLang="zh-CN" dirty="0"/>
              <a:t>3.3.2</a:t>
            </a:r>
            <a:r>
              <a:rPr lang="zh-CN" altLang="en-US" dirty="0"/>
              <a:t>赋值时的转换</a:t>
            </a:r>
          </a:p>
        </p:txBody>
      </p:sp>
      <p:sp>
        <p:nvSpPr>
          <p:cNvPr id="498691" name="Text Box 3"/>
          <p:cNvSpPr txBox="1">
            <a:spLocks noChangeArrowheads="1"/>
          </p:cNvSpPr>
          <p:nvPr/>
        </p:nvSpPr>
        <p:spPr bwMode="auto">
          <a:xfrm>
            <a:off x="539750" y="1484313"/>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eaLnBrk="0" hangingPunct="0">
              <a:defRPr sz="2400">
                <a:solidFill>
                  <a:schemeClr val="tx1"/>
                </a:solidFill>
                <a:latin typeface="Times New Roman" pitchFamily="18" charset="0"/>
                <a:ea typeface="宋体" pitchFamily="2" charset="-122"/>
              </a:defRPr>
            </a:lvl1pPr>
            <a:lvl2pPr marL="914400" indent="-457200" algn="l" eaLnBrk="0" hangingPunct="0">
              <a:defRPr sz="2400">
                <a:solidFill>
                  <a:schemeClr val="tx1"/>
                </a:solidFill>
                <a:latin typeface="Times New Roman" pitchFamily="18" charset="0"/>
                <a:ea typeface="宋体" pitchFamily="2" charset="-122"/>
              </a:defRPr>
            </a:lvl2pPr>
            <a:lvl3pPr marL="1371600" indent="-457200" algn="l" eaLnBrk="0" hangingPunct="0">
              <a:defRPr sz="2400">
                <a:solidFill>
                  <a:schemeClr val="tx1"/>
                </a:solidFill>
                <a:latin typeface="Times New Roman" pitchFamily="18" charset="0"/>
                <a:ea typeface="宋体" pitchFamily="2" charset="-122"/>
              </a:defRPr>
            </a:lvl3pPr>
            <a:lvl4pPr marL="1828800" indent="-457200" algn="l" eaLnBrk="0" hangingPunct="0">
              <a:defRPr sz="2400">
                <a:solidFill>
                  <a:schemeClr val="tx1"/>
                </a:solidFill>
                <a:latin typeface="Times New Roman" pitchFamily="18" charset="0"/>
                <a:ea typeface="宋体" pitchFamily="2" charset="-122"/>
              </a:defRPr>
            </a:lvl4pPr>
            <a:lvl5pPr marL="2286000" indent="-457200" algn="l"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None/>
            </a:pPr>
            <a:r>
              <a:rPr kumimoji="1" lang="en-US" altLang="zh-CN" sz="2800">
                <a:solidFill>
                  <a:srgbClr val="006600"/>
                </a:solidFill>
                <a:effectLst>
                  <a:outerShdw blurRad="38100" dist="38100" dir="2700000" algn="tl">
                    <a:srgbClr val="C0C0C0"/>
                  </a:outerShdw>
                </a:effectLst>
                <a:latin typeface="楷体_GB2312" pitchFamily="49" charset="-122"/>
                <a:ea typeface="楷体_GB2312" pitchFamily="49" charset="-122"/>
              </a:rPr>
              <a:t>(1) </a:t>
            </a:r>
            <a:r>
              <a:rPr kumimoji="1" lang="zh-CN" altLang="en-US" sz="2800">
                <a:solidFill>
                  <a:srgbClr val="006600"/>
                </a:solidFill>
                <a:effectLst>
                  <a:outerShdw blurRad="38100" dist="38100" dir="2700000" algn="tl">
                    <a:srgbClr val="C0C0C0"/>
                  </a:outerShdw>
                </a:effectLst>
                <a:latin typeface="楷体_GB2312" pitchFamily="49" charset="-122"/>
                <a:ea typeface="楷体_GB2312" pitchFamily="49" charset="-122"/>
              </a:rPr>
              <a:t>短长度的数据类型 → 长长度的数据类型</a:t>
            </a:r>
          </a:p>
        </p:txBody>
      </p:sp>
      <p:sp>
        <p:nvSpPr>
          <p:cNvPr id="498692" name="AutoShape 4"/>
          <p:cNvSpPr>
            <a:spLocks noChangeArrowheads="1"/>
          </p:cNvSpPr>
          <p:nvPr/>
        </p:nvSpPr>
        <p:spPr bwMode="auto">
          <a:xfrm rot="5400000">
            <a:off x="3579019" y="2924969"/>
            <a:ext cx="5048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98693" name="Text Box 5"/>
          <p:cNvSpPr txBox="1">
            <a:spLocks noChangeArrowheads="1"/>
          </p:cNvSpPr>
          <p:nvPr/>
        </p:nvSpPr>
        <p:spPr bwMode="auto">
          <a:xfrm>
            <a:off x="2987675" y="2205038"/>
            <a:ext cx="1727200" cy="485775"/>
          </a:xfrm>
          <a:prstGeom prst="rect">
            <a:avLst/>
          </a:prstGeom>
          <a:solidFill>
            <a:srgbClr val="00FFFF"/>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kumimoji="1" lang="en-US" altLang="zh-CN" sz="2400">
                <a:effectLst>
                  <a:outerShdw blurRad="38100" dist="38100" dir="2700000" algn="tl">
                    <a:srgbClr val="FFFFFF"/>
                  </a:outerShdw>
                </a:effectLst>
                <a:latin typeface="Times New Roman" pitchFamily="18" charset="0"/>
              </a:rPr>
              <a:t>xx………x</a:t>
            </a:r>
          </a:p>
        </p:txBody>
      </p:sp>
      <p:grpSp>
        <p:nvGrpSpPr>
          <p:cNvPr id="498694" name="Group 6"/>
          <p:cNvGrpSpPr>
            <a:grpSpLocks/>
          </p:cNvGrpSpPr>
          <p:nvPr/>
        </p:nvGrpSpPr>
        <p:grpSpPr bwMode="auto">
          <a:xfrm>
            <a:off x="1273175" y="3498850"/>
            <a:ext cx="5815013" cy="493713"/>
            <a:chOff x="802" y="3918"/>
            <a:chExt cx="3663" cy="311"/>
          </a:xfrm>
        </p:grpSpPr>
        <p:sp>
          <p:nvSpPr>
            <p:cNvPr id="498695" name="Rectangle 7"/>
            <p:cNvSpPr>
              <a:spLocks noChangeArrowheads="1"/>
            </p:cNvSpPr>
            <p:nvPr/>
          </p:nvSpPr>
          <p:spPr bwMode="auto">
            <a:xfrm>
              <a:off x="3061" y="3938"/>
              <a:ext cx="14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sz="2000">
                  <a:solidFill>
                    <a:schemeClr val="accent2"/>
                  </a:solidFill>
                  <a:effectLst>
                    <a:outerShdw blurRad="38100" dist="38100" dir="2700000" algn="tl">
                      <a:srgbClr val="C0C0C0"/>
                    </a:outerShdw>
                  </a:effectLst>
                  <a:latin typeface="Times New Roman" pitchFamily="18" charset="0"/>
                  <a:ea typeface="隶书" pitchFamily="49" charset="-122"/>
                </a:rPr>
                <a:t>长长度的数据类型</a:t>
              </a:r>
            </a:p>
          </p:txBody>
        </p:sp>
        <p:grpSp>
          <p:nvGrpSpPr>
            <p:cNvPr id="498696" name="Group 8"/>
            <p:cNvGrpSpPr>
              <a:grpSpLocks/>
            </p:cNvGrpSpPr>
            <p:nvPr/>
          </p:nvGrpSpPr>
          <p:grpSpPr bwMode="auto">
            <a:xfrm>
              <a:off x="802" y="3918"/>
              <a:ext cx="2169" cy="311"/>
              <a:chOff x="802" y="3918"/>
              <a:chExt cx="2169" cy="311"/>
            </a:xfrm>
          </p:grpSpPr>
          <p:sp>
            <p:nvSpPr>
              <p:cNvPr id="498697" name="Text Box 9"/>
              <p:cNvSpPr txBox="1">
                <a:spLocks noChangeArrowheads="1"/>
              </p:cNvSpPr>
              <p:nvPr/>
            </p:nvSpPr>
            <p:spPr bwMode="auto">
              <a:xfrm>
                <a:off x="802" y="3918"/>
                <a:ext cx="1088" cy="306"/>
              </a:xfrm>
              <a:prstGeom prst="rect">
                <a:avLst/>
              </a:prstGeom>
              <a:solidFill>
                <a:srgbClr val="FFFF00"/>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endParaRPr kumimoji="1" lang="zh-CN" altLang="en-US" sz="2400">
                  <a:solidFill>
                    <a:srgbClr val="FF3399"/>
                  </a:solidFill>
                  <a:effectLst>
                    <a:outerShdw blurRad="38100" dist="38100" dir="2700000" algn="tl">
                      <a:srgbClr val="000000"/>
                    </a:outerShdw>
                  </a:effectLst>
                  <a:latin typeface="Times New Roman" pitchFamily="18" charset="0"/>
                </a:endParaRPr>
              </a:p>
            </p:txBody>
          </p:sp>
          <p:sp>
            <p:nvSpPr>
              <p:cNvPr id="498698" name="Text Box 10"/>
              <p:cNvSpPr txBox="1">
                <a:spLocks noChangeArrowheads="1"/>
              </p:cNvSpPr>
              <p:nvPr/>
            </p:nvSpPr>
            <p:spPr bwMode="auto">
              <a:xfrm>
                <a:off x="1883" y="3923"/>
                <a:ext cx="1088" cy="306"/>
              </a:xfrm>
              <a:prstGeom prst="rect">
                <a:avLst/>
              </a:prstGeom>
              <a:solidFill>
                <a:srgbClr val="00FFFF"/>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kumimoji="1" lang="en-US" altLang="zh-CN" sz="2400">
                    <a:effectLst>
                      <a:outerShdw blurRad="38100" dist="38100" dir="2700000" algn="tl">
                        <a:srgbClr val="FFFFFF"/>
                      </a:outerShdw>
                    </a:effectLst>
                    <a:latin typeface="Times New Roman" pitchFamily="18" charset="0"/>
                  </a:rPr>
                  <a:t>xx………x</a:t>
                </a:r>
              </a:p>
            </p:txBody>
          </p:sp>
        </p:grpSp>
      </p:grpSp>
      <p:sp>
        <p:nvSpPr>
          <p:cNvPr id="498699" name="Text Box 11"/>
          <p:cNvSpPr txBox="1">
            <a:spLocks noChangeArrowheads="1"/>
          </p:cNvSpPr>
          <p:nvPr/>
        </p:nvSpPr>
        <p:spPr bwMode="auto">
          <a:xfrm>
            <a:off x="1255713" y="3508375"/>
            <a:ext cx="292100" cy="457200"/>
          </a:xfrm>
          <a:prstGeom prst="rect">
            <a:avLst/>
          </a:prstGeom>
          <a:solidFill>
            <a:srgbClr val="CCFFFF">
              <a:alpha val="0"/>
            </a:srgbClr>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0</a:t>
            </a:r>
          </a:p>
        </p:txBody>
      </p:sp>
      <p:sp>
        <p:nvSpPr>
          <p:cNvPr id="498700" name="Text Box 12"/>
          <p:cNvSpPr txBox="1">
            <a:spLocks noChangeArrowheads="1"/>
          </p:cNvSpPr>
          <p:nvPr/>
        </p:nvSpPr>
        <p:spPr bwMode="auto">
          <a:xfrm>
            <a:off x="1443038" y="3509963"/>
            <a:ext cx="292100" cy="457200"/>
          </a:xfrm>
          <a:prstGeom prst="rect">
            <a:avLst/>
          </a:prstGeom>
          <a:solidFill>
            <a:srgbClr val="CCFFFF">
              <a:alpha val="0"/>
            </a:srgbClr>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0</a:t>
            </a:r>
          </a:p>
        </p:txBody>
      </p:sp>
      <p:sp>
        <p:nvSpPr>
          <p:cNvPr id="498701" name="Text Box 13"/>
          <p:cNvSpPr txBox="1">
            <a:spLocks noChangeArrowheads="1"/>
          </p:cNvSpPr>
          <p:nvPr/>
        </p:nvSpPr>
        <p:spPr bwMode="auto">
          <a:xfrm>
            <a:off x="1587500" y="3540125"/>
            <a:ext cx="292100" cy="457200"/>
          </a:xfrm>
          <a:prstGeom prst="rect">
            <a:avLst/>
          </a:prstGeom>
          <a:solidFill>
            <a:srgbClr val="CCFFFF">
              <a:alpha val="0"/>
            </a:srgbClr>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a:t>
            </a:r>
          </a:p>
        </p:txBody>
      </p:sp>
      <p:sp>
        <p:nvSpPr>
          <p:cNvPr id="498702" name="Text Box 14"/>
          <p:cNvSpPr txBox="1">
            <a:spLocks noChangeArrowheads="1"/>
          </p:cNvSpPr>
          <p:nvPr/>
        </p:nvSpPr>
        <p:spPr bwMode="auto">
          <a:xfrm>
            <a:off x="1689100" y="3541713"/>
            <a:ext cx="292100" cy="457200"/>
          </a:xfrm>
          <a:prstGeom prst="rect">
            <a:avLst/>
          </a:prstGeom>
          <a:solidFill>
            <a:srgbClr val="CCFFFF">
              <a:alpha val="0"/>
            </a:srgbClr>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a:t>
            </a:r>
          </a:p>
        </p:txBody>
      </p:sp>
      <p:sp>
        <p:nvSpPr>
          <p:cNvPr id="498703" name="Text Box 15"/>
          <p:cNvSpPr txBox="1">
            <a:spLocks noChangeArrowheads="1"/>
          </p:cNvSpPr>
          <p:nvPr/>
        </p:nvSpPr>
        <p:spPr bwMode="auto">
          <a:xfrm>
            <a:off x="1804988" y="3543300"/>
            <a:ext cx="292100" cy="457200"/>
          </a:xfrm>
          <a:prstGeom prst="rect">
            <a:avLst/>
          </a:prstGeom>
          <a:solidFill>
            <a:srgbClr val="CCFFFF">
              <a:alpha val="0"/>
            </a:srgbClr>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a:t>
            </a:r>
          </a:p>
        </p:txBody>
      </p:sp>
      <p:sp>
        <p:nvSpPr>
          <p:cNvPr id="498704" name="Text Box 16"/>
          <p:cNvSpPr txBox="1">
            <a:spLocks noChangeArrowheads="1"/>
          </p:cNvSpPr>
          <p:nvPr/>
        </p:nvSpPr>
        <p:spPr bwMode="auto">
          <a:xfrm>
            <a:off x="1920875" y="3544888"/>
            <a:ext cx="292100" cy="457200"/>
          </a:xfrm>
          <a:prstGeom prst="rect">
            <a:avLst/>
          </a:prstGeom>
          <a:solidFill>
            <a:srgbClr val="CCFFFF">
              <a:alpha val="0"/>
            </a:srgbClr>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a:t>
            </a:r>
          </a:p>
        </p:txBody>
      </p:sp>
      <p:sp>
        <p:nvSpPr>
          <p:cNvPr id="498705" name="Text Box 17"/>
          <p:cNvSpPr txBox="1">
            <a:spLocks noChangeArrowheads="1"/>
          </p:cNvSpPr>
          <p:nvPr/>
        </p:nvSpPr>
        <p:spPr bwMode="auto">
          <a:xfrm>
            <a:off x="2036763" y="3546475"/>
            <a:ext cx="292100" cy="457200"/>
          </a:xfrm>
          <a:prstGeom prst="rect">
            <a:avLst/>
          </a:prstGeom>
          <a:solidFill>
            <a:srgbClr val="CCFFFF">
              <a:alpha val="0"/>
            </a:srgbClr>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a:t>
            </a:r>
          </a:p>
        </p:txBody>
      </p:sp>
      <p:sp>
        <p:nvSpPr>
          <p:cNvPr id="498706" name="Text Box 18"/>
          <p:cNvSpPr txBox="1">
            <a:spLocks noChangeArrowheads="1"/>
          </p:cNvSpPr>
          <p:nvPr/>
        </p:nvSpPr>
        <p:spPr bwMode="auto">
          <a:xfrm>
            <a:off x="2716213" y="3540125"/>
            <a:ext cx="292100" cy="457200"/>
          </a:xfrm>
          <a:prstGeom prst="rect">
            <a:avLst/>
          </a:prstGeom>
          <a:solidFill>
            <a:srgbClr val="CCFFFF">
              <a:alpha val="0"/>
            </a:srgbClr>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0</a:t>
            </a:r>
          </a:p>
        </p:txBody>
      </p:sp>
      <p:sp>
        <p:nvSpPr>
          <p:cNvPr id="498707" name="Text Box 19"/>
          <p:cNvSpPr txBox="1">
            <a:spLocks noChangeArrowheads="1"/>
          </p:cNvSpPr>
          <p:nvPr/>
        </p:nvSpPr>
        <p:spPr bwMode="auto">
          <a:xfrm>
            <a:off x="2152650" y="3548063"/>
            <a:ext cx="292100" cy="457200"/>
          </a:xfrm>
          <a:prstGeom prst="rect">
            <a:avLst/>
          </a:prstGeom>
          <a:solidFill>
            <a:srgbClr val="CCFFFF">
              <a:alpha val="0"/>
            </a:srgbClr>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a:t>
            </a:r>
          </a:p>
        </p:txBody>
      </p:sp>
      <p:sp>
        <p:nvSpPr>
          <p:cNvPr id="498708" name="Text Box 20"/>
          <p:cNvSpPr txBox="1">
            <a:spLocks noChangeArrowheads="1"/>
          </p:cNvSpPr>
          <p:nvPr/>
        </p:nvSpPr>
        <p:spPr bwMode="auto">
          <a:xfrm>
            <a:off x="2254250" y="3535363"/>
            <a:ext cx="292100" cy="457200"/>
          </a:xfrm>
          <a:prstGeom prst="rect">
            <a:avLst/>
          </a:prstGeom>
          <a:solidFill>
            <a:srgbClr val="CCFFFF">
              <a:alpha val="0"/>
            </a:srgbClr>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a:t>
            </a:r>
          </a:p>
        </p:txBody>
      </p:sp>
      <p:sp>
        <p:nvSpPr>
          <p:cNvPr id="498709" name="Text Box 21"/>
          <p:cNvSpPr txBox="1">
            <a:spLocks noChangeArrowheads="1"/>
          </p:cNvSpPr>
          <p:nvPr/>
        </p:nvSpPr>
        <p:spPr bwMode="auto">
          <a:xfrm>
            <a:off x="2384425" y="3536950"/>
            <a:ext cx="292100" cy="457200"/>
          </a:xfrm>
          <a:prstGeom prst="rect">
            <a:avLst/>
          </a:prstGeom>
          <a:solidFill>
            <a:srgbClr val="CCFFFF">
              <a:alpha val="0"/>
            </a:srgbClr>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a:t>
            </a:r>
          </a:p>
        </p:txBody>
      </p:sp>
      <p:sp>
        <p:nvSpPr>
          <p:cNvPr id="498710" name="Text Box 22"/>
          <p:cNvSpPr txBox="1">
            <a:spLocks noChangeArrowheads="1"/>
          </p:cNvSpPr>
          <p:nvPr/>
        </p:nvSpPr>
        <p:spPr bwMode="auto">
          <a:xfrm>
            <a:off x="2500313" y="3538538"/>
            <a:ext cx="292100" cy="457200"/>
          </a:xfrm>
          <a:prstGeom prst="rect">
            <a:avLst/>
          </a:prstGeom>
          <a:solidFill>
            <a:srgbClr val="CCFFFF">
              <a:alpha val="0"/>
            </a:srgbClr>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a:t>
            </a:r>
          </a:p>
        </p:txBody>
      </p:sp>
      <p:sp>
        <p:nvSpPr>
          <p:cNvPr id="498711" name="Text Box 23"/>
          <p:cNvSpPr txBox="1">
            <a:spLocks noChangeArrowheads="1"/>
          </p:cNvSpPr>
          <p:nvPr/>
        </p:nvSpPr>
        <p:spPr bwMode="auto">
          <a:xfrm>
            <a:off x="2616200" y="3540125"/>
            <a:ext cx="292100" cy="457200"/>
          </a:xfrm>
          <a:prstGeom prst="rect">
            <a:avLst/>
          </a:prstGeom>
          <a:solidFill>
            <a:srgbClr val="CCFFFF">
              <a:alpha val="0"/>
            </a:srgbClr>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a:t>
            </a:r>
          </a:p>
        </p:txBody>
      </p:sp>
      <p:sp>
        <p:nvSpPr>
          <p:cNvPr id="498712" name="AutoShape 24"/>
          <p:cNvSpPr>
            <a:spLocks noChangeArrowheads="1"/>
          </p:cNvSpPr>
          <p:nvPr/>
        </p:nvSpPr>
        <p:spPr bwMode="auto">
          <a:xfrm>
            <a:off x="684213" y="2363788"/>
            <a:ext cx="1871662" cy="503237"/>
          </a:xfrm>
          <a:prstGeom prst="wedgeRoundRectCallout">
            <a:avLst>
              <a:gd name="adj1" fmla="val 35667"/>
              <a:gd name="adj2" fmla="val 160727"/>
              <a:gd name="adj3" fmla="val 16667"/>
            </a:avLst>
          </a:prstGeom>
          <a:gradFill rotWithShape="1">
            <a:gsLst>
              <a:gs pos="0">
                <a:srgbClr val="CCECFF"/>
              </a:gs>
              <a:gs pos="100000">
                <a:schemeClr val="bg1"/>
              </a:gs>
            </a:gsLst>
            <a:lin ang="5400000" scaled="1"/>
          </a:gradFill>
          <a:ln w="9525">
            <a:solidFill>
              <a:schemeClr val="tx1"/>
            </a:solidFill>
            <a:miter lim="800000"/>
            <a:headEnd/>
            <a:tailEnd/>
          </a:ln>
          <a:effectLst>
            <a:outerShdw dist="107763" dir="2700000" algn="ctr" rotWithShape="0">
              <a:schemeClr val="bg2">
                <a:alpha val="50000"/>
              </a:schemeClr>
            </a:outerShdw>
          </a:effectLst>
        </p:spPr>
        <p:txBody>
          <a:bodyPr/>
          <a:lstStyle/>
          <a:p>
            <a:r>
              <a:rPr kumimoji="1" lang="zh-CN" altLang="en-US" sz="2000">
                <a:solidFill>
                  <a:srgbClr val="FF3300"/>
                </a:solidFill>
                <a:effectLst>
                  <a:outerShdw blurRad="38100" dist="38100" dir="2700000" algn="tl">
                    <a:srgbClr val="000000"/>
                  </a:outerShdw>
                </a:effectLst>
                <a:latin typeface="楷体_GB2312" pitchFamily="49" charset="-122"/>
                <a:ea typeface="楷体_GB2312" pitchFamily="49" charset="-122"/>
              </a:rPr>
              <a:t>高位部分补</a:t>
            </a:r>
            <a:r>
              <a:rPr kumimoji="1" lang="en-US" altLang="zh-CN" sz="2000">
                <a:solidFill>
                  <a:srgbClr val="FF3300"/>
                </a:solidFill>
                <a:effectLst>
                  <a:outerShdw blurRad="38100" dist="38100" dir="2700000" algn="tl">
                    <a:srgbClr val="000000"/>
                  </a:outerShdw>
                </a:effectLst>
                <a:latin typeface="楷体_GB2312" pitchFamily="49" charset="-122"/>
                <a:ea typeface="楷体_GB2312" pitchFamily="49" charset="-122"/>
              </a:rPr>
              <a:t>0</a:t>
            </a:r>
          </a:p>
        </p:txBody>
      </p:sp>
    </p:spTree>
    <p:extLst>
      <p:ext uri="{BB962C8B-B14F-4D97-AF65-F5344CB8AC3E}">
        <p14:creationId xmlns:p14="http://schemas.microsoft.com/office/powerpoint/2010/main" val="2760018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8691"/>
                                        </p:tgtEl>
                                        <p:attrNameLst>
                                          <p:attrName>style.visibility</p:attrName>
                                        </p:attrNameLst>
                                      </p:cBhvr>
                                      <p:to>
                                        <p:strVal val="visible"/>
                                      </p:to>
                                    </p:set>
                                    <p:anim calcmode="lin" valueType="num">
                                      <p:cBhvr additive="base">
                                        <p:cTn id="7" dur="500" fill="hold"/>
                                        <p:tgtEl>
                                          <p:spTgt spid="498691"/>
                                        </p:tgtEl>
                                        <p:attrNameLst>
                                          <p:attrName>ppt_x</p:attrName>
                                        </p:attrNameLst>
                                      </p:cBhvr>
                                      <p:tavLst>
                                        <p:tav tm="0">
                                          <p:val>
                                            <p:strVal val="0-#ppt_w/2"/>
                                          </p:val>
                                        </p:tav>
                                        <p:tav tm="100000">
                                          <p:val>
                                            <p:strVal val="#ppt_x"/>
                                          </p:val>
                                        </p:tav>
                                      </p:tavLst>
                                    </p:anim>
                                    <p:anim calcmode="lin" valueType="num">
                                      <p:cBhvr additive="base">
                                        <p:cTn id="8" dur="500" fill="hold"/>
                                        <p:tgtEl>
                                          <p:spTgt spid="4986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98693"/>
                                        </p:tgtEl>
                                        <p:attrNameLst>
                                          <p:attrName>style.visibility</p:attrName>
                                        </p:attrNameLst>
                                      </p:cBhvr>
                                      <p:to>
                                        <p:strVal val="visible"/>
                                      </p:to>
                                    </p:set>
                                    <p:animEffect transition="in" filter="blinds(horizontal)">
                                      <p:cBhvr>
                                        <p:cTn id="13" dur="500"/>
                                        <p:tgtEl>
                                          <p:spTgt spid="498693"/>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498692"/>
                                        </p:tgtEl>
                                        <p:attrNameLst>
                                          <p:attrName>style.visibility</p:attrName>
                                        </p:attrNameLst>
                                      </p:cBhvr>
                                      <p:to>
                                        <p:strVal val="visible"/>
                                      </p:to>
                                    </p:set>
                                    <p:animEffect transition="in" filter="strips(downLeft)">
                                      <p:cBhvr>
                                        <p:cTn id="18" dur="500"/>
                                        <p:tgtEl>
                                          <p:spTgt spid="498692"/>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498694"/>
                                        </p:tgtEl>
                                        <p:attrNameLst>
                                          <p:attrName>style.visibility</p:attrName>
                                        </p:attrNameLst>
                                      </p:cBhvr>
                                      <p:to>
                                        <p:strVal val="visible"/>
                                      </p:to>
                                    </p:set>
                                    <p:animEffect transition="in" filter="blinds(horizontal)">
                                      <p:cBhvr>
                                        <p:cTn id="22" dur="500"/>
                                        <p:tgtEl>
                                          <p:spTgt spid="498694"/>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98699"/>
                                        </p:tgtEl>
                                        <p:attrNameLst>
                                          <p:attrName>style.visibility</p:attrName>
                                        </p:attrNameLst>
                                      </p:cBhvr>
                                      <p:to>
                                        <p:strVal val="visible"/>
                                      </p:to>
                                    </p:set>
                                    <p:anim calcmode="lin" valueType="num">
                                      <p:cBhvr additive="base">
                                        <p:cTn id="27" dur="500" fill="hold"/>
                                        <p:tgtEl>
                                          <p:spTgt spid="498699"/>
                                        </p:tgtEl>
                                        <p:attrNameLst>
                                          <p:attrName>ppt_x</p:attrName>
                                        </p:attrNameLst>
                                      </p:cBhvr>
                                      <p:tavLst>
                                        <p:tav tm="0">
                                          <p:val>
                                            <p:strVal val="#ppt_x"/>
                                          </p:val>
                                        </p:tav>
                                        <p:tav tm="100000">
                                          <p:val>
                                            <p:strVal val="#ppt_x"/>
                                          </p:val>
                                        </p:tav>
                                      </p:tavLst>
                                    </p:anim>
                                    <p:anim calcmode="lin" valueType="num">
                                      <p:cBhvr additive="base">
                                        <p:cTn id="28" dur="500" fill="hold"/>
                                        <p:tgtEl>
                                          <p:spTgt spid="49869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par>
                          <p:cTn id="29" fill="hold" nodeType="afterGroup">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498700"/>
                                        </p:tgtEl>
                                        <p:attrNameLst>
                                          <p:attrName>style.visibility</p:attrName>
                                        </p:attrNameLst>
                                      </p:cBhvr>
                                      <p:to>
                                        <p:strVal val="visible"/>
                                      </p:to>
                                    </p:set>
                                    <p:anim calcmode="lin" valueType="num">
                                      <p:cBhvr additive="base">
                                        <p:cTn id="32" dur="500" fill="hold"/>
                                        <p:tgtEl>
                                          <p:spTgt spid="498700"/>
                                        </p:tgtEl>
                                        <p:attrNameLst>
                                          <p:attrName>ppt_x</p:attrName>
                                        </p:attrNameLst>
                                      </p:cBhvr>
                                      <p:tavLst>
                                        <p:tav tm="0">
                                          <p:val>
                                            <p:strVal val="#ppt_x"/>
                                          </p:val>
                                        </p:tav>
                                        <p:tav tm="100000">
                                          <p:val>
                                            <p:strVal val="#ppt_x"/>
                                          </p:val>
                                        </p:tav>
                                      </p:tavLst>
                                    </p:anim>
                                    <p:anim calcmode="lin" valueType="num">
                                      <p:cBhvr additive="base">
                                        <p:cTn id="33" dur="500" fill="hold"/>
                                        <p:tgtEl>
                                          <p:spTgt spid="49870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par>
                          <p:cTn id="34" fill="hold" nodeType="afterGroup">
                            <p:stCondLst>
                              <p:cond delay="1000"/>
                            </p:stCondLst>
                            <p:childTnLst>
                              <p:par>
                                <p:cTn id="35" presetID="2" presetClass="entr" presetSubtype="4" fill="hold" grpId="0" nodeType="afterEffect">
                                  <p:stCondLst>
                                    <p:cond delay="0"/>
                                  </p:stCondLst>
                                  <p:childTnLst>
                                    <p:set>
                                      <p:cBhvr>
                                        <p:cTn id="36" dur="1" fill="hold">
                                          <p:stCondLst>
                                            <p:cond delay="0"/>
                                          </p:stCondLst>
                                        </p:cTn>
                                        <p:tgtEl>
                                          <p:spTgt spid="498701"/>
                                        </p:tgtEl>
                                        <p:attrNameLst>
                                          <p:attrName>style.visibility</p:attrName>
                                        </p:attrNameLst>
                                      </p:cBhvr>
                                      <p:to>
                                        <p:strVal val="visible"/>
                                      </p:to>
                                    </p:set>
                                    <p:anim calcmode="lin" valueType="num">
                                      <p:cBhvr additive="base">
                                        <p:cTn id="37" dur="500" fill="hold"/>
                                        <p:tgtEl>
                                          <p:spTgt spid="498701"/>
                                        </p:tgtEl>
                                        <p:attrNameLst>
                                          <p:attrName>ppt_x</p:attrName>
                                        </p:attrNameLst>
                                      </p:cBhvr>
                                      <p:tavLst>
                                        <p:tav tm="0">
                                          <p:val>
                                            <p:strVal val="#ppt_x"/>
                                          </p:val>
                                        </p:tav>
                                        <p:tav tm="100000">
                                          <p:val>
                                            <p:strVal val="#ppt_x"/>
                                          </p:val>
                                        </p:tav>
                                      </p:tavLst>
                                    </p:anim>
                                    <p:anim calcmode="lin" valueType="num">
                                      <p:cBhvr additive="base">
                                        <p:cTn id="38" dur="500" fill="hold"/>
                                        <p:tgtEl>
                                          <p:spTgt spid="49870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childTnLst>
                          </p:cTn>
                        </p:par>
                        <p:par>
                          <p:cTn id="39" fill="hold" nodeType="afterGroup">
                            <p:stCondLst>
                              <p:cond delay="1500"/>
                            </p:stCondLst>
                            <p:childTnLst>
                              <p:par>
                                <p:cTn id="40" presetID="2" presetClass="entr" presetSubtype="4" fill="hold" grpId="0" nodeType="afterEffect">
                                  <p:stCondLst>
                                    <p:cond delay="0"/>
                                  </p:stCondLst>
                                  <p:childTnLst>
                                    <p:set>
                                      <p:cBhvr>
                                        <p:cTn id="41" dur="1" fill="hold">
                                          <p:stCondLst>
                                            <p:cond delay="0"/>
                                          </p:stCondLst>
                                        </p:cTn>
                                        <p:tgtEl>
                                          <p:spTgt spid="498702"/>
                                        </p:tgtEl>
                                        <p:attrNameLst>
                                          <p:attrName>style.visibility</p:attrName>
                                        </p:attrNameLst>
                                      </p:cBhvr>
                                      <p:to>
                                        <p:strVal val="visible"/>
                                      </p:to>
                                    </p:set>
                                    <p:anim calcmode="lin" valueType="num">
                                      <p:cBhvr additive="base">
                                        <p:cTn id="42" dur="500" fill="hold"/>
                                        <p:tgtEl>
                                          <p:spTgt spid="498702"/>
                                        </p:tgtEl>
                                        <p:attrNameLst>
                                          <p:attrName>ppt_x</p:attrName>
                                        </p:attrNameLst>
                                      </p:cBhvr>
                                      <p:tavLst>
                                        <p:tav tm="0">
                                          <p:val>
                                            <p:strVal val="#ppt_x"/>
                                          </p:val>
                                        </p:tav>
                                        <p:tav tm="100000">
                                          <p:val>
                                            <p:strVal val="#ppt_x"/>
                                          </p:val>
                                        </p:tav>
                                      </p:tavLst>
                                    </p:anim>
                                    <p:anim calcmode="lin" valueType="num">
                                      <p:cBhvr additive="base">
                                        <p:cTn id="43" dur="500" fill="hold"/>
                                        <p:tgtEl>
                                          <p:spTgt spid="49870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type.wav"/>
                                        </p:tgtEl>
                                      </p:cMediaNode>
                                    </p:audio>
                                  </p:subTnLst>
                                </p:cTn>
                              </p:par>
                            </p:childTnLst>
                          </p:cTn>
                        </p:par>
                        <p:par>
                          <p:cTn id="44" fill="hold" nodeType="afterGroup">
                            <p:stCondLst>
                              <p:cond delay="2000"/>
                            </p:stCondLst>
                            <p:childTnLst>
                              <p:par>
                                <p:cTn id="45" presetID="2" presetClass="entr" presetSubtype="4" fill="hold" grpId="0" nodeType="afterEffect">
                                  <p:stCondLst>
                                    <p:cond delay="0"/>
                                  </p:stCondLst>
                                  <p:childTnLst>
                                    <p:set>
                                      <p:cBhvr>
                                        <p:cTn id="46" dur="1" fill="hold">
                                          <p:stCondLst>
                                            <p:cond delay="0"/>
                                          </p:stCondLst>
                                        </p:cTn>
                                        <p:tgtEl>
                                          <p:spTgt spid="498703"/>
                                        </p:tgtEl>
                                        <p:attrNameLst>
                                          <p:attrName>style.visibility</p:attrName>
                                        </p:attrNameLst>
                                      </p:cBhvr>
                                      <p:to>
                                        <p:strVal val="visible"/>
                                      </p:to>
                                    </p:set>
                                    <p:anim calcmode="lin" valueType="num">
                                      <p:cBhvr additive="base">
                                        <p:cTn id="47" dur="500" fill="hold"/>
                                        <p:tgtEl>
                                          <p:spTgt spid="498703"/>
                                        </p:tgtEl>
                                        <p:attrNameLst>
                                          <p:attrName>ppt_x</p:attrName>
                                        </p:attrNameLst>
                                      </p:cBhvr>
                                      <p:tavLst>
                                        <p:tav tm="0">
                                          <p:val>
                                            <p:strVal val="#ppt_x"/>
                                          </p:val>
                                        </p:tav>
                                        <p:tav tm="100000">
                                          <p:val>
                                            <p:strVal val="#ppt_x"/>
                                          </p:val>
                                        </p:tav>
                                      </p:tavLst>
                                    </p:anim>
                                    <p:anim calcmode="lin" valueType="num">
                                      <p:cBhvr additive="base">
                                        <p:cTn id="48" dur="500" fill="hold"/>
                                        <p:tgtEl>
                                          <p:spTgt spid="49870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type.wav"/>
                                        </p:tgtEl>
                                      </p:cMediaNode>
                                    </p:audio>
                                  </p:subTnLst>
                                </p:cTn>
                              </p:par>
                            </p:childTnLst>
                          </p:cTn>
                        </p:par>
                        <p:par>
                          <p:cTn id="49" fill="hold" nodeType="afterGroup">
                            <p:stCondLst>
                              <p:cond delay="2500"/>
                            </p:stCondLst>
                            <p:childTnLst>
                              <p:par>
                                <p:cTn id="50" presetID="2" presetClass="entr" presetSubtype="4" fill="hold" grpId="0" nodeType="afterEffect">
                                  <p:stCondLst>
                                    <p:cond delay="0"/>
                                  </p:stCondLst>
                                  <p:childTnLst>
                                    <p:set>
                                      <p:cBhvr>
                                        <p:cTn id="51" dur="1" fill="hold">
                                          <p:stCondLst>
                                            <p:cond delay="0"/>
                                          </p:stCondLst>
                                        </p:cTn>
                                        <p:tgtEl>
                                          <p:spTgt spid="498704"/>
                                        </p:tgtEl>
                                        <p:attrNameLst>
                                          <p:attrName>style.visibility</p:attrName>
                                        </p:attrNameLst>
                                      </p:cBhvr>
                                      <p:to>
                                        <p:strVal val="visible"/>
                                      </p:to>
                                    </p:set>
                                    <p:anim calcmode="lin" valueType="num">
                                      <p:cBhvr additive="base">
                                        <p:cTn id="52" dur="500" fill="hold"/>
                                        <p:tgtEl>
                                          <p:spTgt spid="498704"/>
                                        </p:tgtEl>
                                        <p:attrNameLst>
                                          <p:attrName>ppt_x</p:attrName>
                                        </p:attrNameLst>
                                      </p:cBhvr>
                                      <p:tavLst>
                                        <p:tav tm="0">
                                          <p:val>
                                            <p:strVal val="#ppt_x"/>
                                          </p:val>
                                        </p:tav>
                                        <p:tav tm="100000">
                                          <p:val>
                                            <p:strVal val="#ppt_x"/>
                                          </p:val>
                                        </p:tav>
                                      </p:tavLst>
                                    </p:anim>
                                    <p:anim calcmode="lin" valueType="num">
                                      <p:cBhvr additive="base">
                                        <p:cTn id="53" dur="500" fill="hold"/>
                                        <p:tgtEl>
                                          <p:spTgt spid="49870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type.wav"/>
                                        </p:tgtEl>
                                      </p:cMediaNode>
                                    </p:audio>
                                  </p:subTnLst>
                                </p:cTn>
                              </p:par>
                            </p:childTnLst>
                          </p:cTn>
                        </p:par>
                        <p:par>
                          <p:cTn id="54" fill="hold" nodeType="afterGroup">
                            <p:stCondLst>
                              <p:cond delay="3000"/>
                            </p:stCondLst>
                            <p:childTnLst>
                              <p:par>
                                <p:cTn id="55" presetID="2" presetClass="entr" presetSubtype="4" fill="hold" grpId="0" nodeType="afterEffect">
                                  <p:stCondLst>
                                    <p:cond delay="0"/>
                                  </p:stCondLst>
                                  <p:childTnLst>
                                    <p:set>
                                      <p:cBhvr>
                                        <p:cTn id="56" dur="1" fill="hold">
                                          <p:stCondLst>
                                            <p:cond delay="0"/>
                                          </p:stCondLst>
                                        </p:cTn>
                                        <p:tgtEl>
                                          <p:spTgt spid="498705"/>
                                        </p:tgtEl>
                                        <p:attrNameLst>
                                          <p:attrName>style.visibility</p:attrName>
                                        </p:attrNameLst>
                                      </p:cBhvr>
                                      <p:to>
                                        <p:strVal val="visible"/>
                                      </p:to>
                                    </p:set>
                                    <p:anim calcmode="lin" valueType="num">
                                      <p:cBhvr additive="base">
                                        <p:cTn id="57" dur="500" fill="hold"/>
                                        <p:tgtEl>
                                          <p:spTgt spid="498705"/>
                                        </p:tgtEl>
                                        <p:attrNameLst>
                                          <p:attrName>ppt_x</p:attrName>
                                        </p:attrNameLst>
                                      </p:cBhvr>
                                      <p:tavLst>
                                        <p:tav tm="0">
                                          <p:val>
                                            <p:strVal val="#ppt_x"/>
                                          </p:val>
                                        </p:tav>
                                        <p:tav tm="100000">
                                          <p:val>
                                            <p:strVal val="#ppt_x"/>
                                          </p:val>
                                        </p:tav>
                                      </p:tavLst>
                                    </p:anim>
                                    <p:anim calcmode="lin" valueType="num">
                                      <p:cBhvr additive="base">
                                        <p:cTn id="58" dur="500" fill="hold"/>
                                        <p:tgtEl>
                                          <p:spTgt spid="49870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type.wav"/>
                                        </p:tgtEl>
                                      </p:cMediaNode>
                                    </p:audio>
                                  </p:subTnLst>
                                </p:cTn>
                              </p:par>
                            </p:childTnLst>
                          </p:cTn>
                        </p:par>
                        <p:par>
                          <p:cTn id="59" fill="hold" nodeType="afterGroup">
                            <p:stCondLst>
                              <p:cond delay="3500"/>
                            </p:stCondLst>
                            <p:childTnLst>
                              <p:par>
                                <p:cTn id="60" presetID="2" presetClass="entr" presetSubtype="4" fill="hold" grpId="0" nodeType="afterEffect">
                                  <p:stCondLst>
                                    <p:cond delay="0"/>
                                  </p:stCondLst>
                                  <p:childTnLst>
                                    <p:set>
                                      <p:cBhvr>
                                        <p:cTn id="61" dur="1" fill="hold">
                                          <p:stCondLst>
                                            <p:cond delay="0"/>
                                          </p:stCondLst>
                                        </p:cTn>
                                        <p:tgtEl>
                                          <p:spTgt spid="498707"/>
                                        </p:tgtEl>
                                        <p:attrNameLst>
                                          <p:attrName>style.visibility</p:attrName>
                                        </p:attrNameLst>
                                      </p:cBhvr>
                                      <p:to>
                                        <p:strVal val="visible"/>
                                      </p:to>
                                    </p:set>
                                    <p:anim calcmode="lin" valueType="num">
                                      <p:cBhvr additive="base">
                                        <p:cTn id="62" dur="500" fill="hold"/>
                                        <p:tgtEl>
                                          <p:spTgt spid="498707"/>
                                        </p:tgtEl>
                                        <p:attrNameLst>
                                          <p:attrName>ppt_x</p:attrName>
                                        </p:attrNameLst>
                                      </p:cBhvr>
                                      <p:tavLst>
                                        <p:tav tm="0">
                                          <p:val>
                                            <p:strVal val="#ppt_x"/>
                                          </p:val>
                                        </p:tav>
                                        <p:tav tm="100000">
                                          <p:val>
                                            <p:strVal val="#ppt_x"/>
                                          </p:val>
                                        </p:tav>
                                      </p:tavLst>
                                    </p:anim>
                                    <p:anim calcmode="lin" valueType="num">
                                      <p:cBhvr additive="base">
                                        <p:cTn id="63" dur="500" fill="hold"/>
                                        <p:tgtEl>
                                          <p:spTgt spid="49870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0"/>
                                            </p:cond>
                                          </p:stCondLst>
                                          <p:endCondLst>
                                            <p:cond evt="onStopAudio" delay="0">
                                              <p:tgtEl>
                                                <p:sldTgt/>
                                              </p:tgtEl>
                                            </p:cond>
                                          </p:endCondLst>
                                        </p:cTn>
                                        <p:tgtEl>
                                          <p:sndTgt r:embed="rId3" name="type.wav"/>
                                        </p:tgtEl>
                                      </p:cMediaNode>
                                    </p:audio>
                                  </p:subTnLst>
                                </p:cTn>
                              </p:par>
                            </p:childTnLst>
                          </p:cTn>
                        </p:par>
                        <p:par>
                          <p:cTn id="64" fill="hold" nodeType="afterGroup">
                            <p:stCondLst>
                              <p:cond delay="4000"/>
                            </p:stCondLst>
                            <p:childTnLst>
                              <p:par>
                                <p:cTn id="65" presetID="2" presetClass="entr" presetSubtype="4" fill="hold" grpId="0" nodeType="afterEffect">
                                  <p:stCondLst>
                                    <p:cond delay="0"/>
                                  </p:stCondLst>
                                  <p:childTnLst>
                                    <p:set>
                                      <p:cBhvr>
                                        <p:cTn id="66" dur="1" fill="hold">
                                          <p:stCondLst>
                                            <p:cond delay="0"/>
                                          </p:stCondLst>
                                        </p:cTn>
                                        <p:tgtEl>
                                          <p:spTgt spid="498708"/>
                                        </p:tgtEl>
                                        <p:attrNameLst>
                                          <p:attrName>style.visibility</p:attrName>
                                        </p:attrNameLst>
                                      </p:cBhvr>
                                      <p:to>
                                        <p:strVal val="visible"/>
                                      </p:to>
                                    </p:set>
                                    <p:anim calcmode="lin" valueType="num">
                                      <p:cBhvr additive="base">
                                        <p:cTn id="67" dur="500" fill="hold"/>
                                        <p:tgtEl>
                                          <p:spTgt spid="498708"/>
                                        </p:tgtEl>
                                        <p:attrNameLst>
                                          <p:attrName>ppt_x</p:attrName>
                                        </p:attrNameLst>
                                      </p:cBhvr>
                                      <p:tavLst>
                                        <p:tav tm="0">
                                          <p:val>
                                            <p:strVal val="#ppt_x"/>
                                          </p:val>
                                        </p:tav>
                                        <p:tav tm="100000">
                                          <p:val>
                                            <p:strVal val="#ppt_x"/>
                                          </p:val>
                                        </p:tav>
                                      </p:tavLst>
                                    </p:anim>
                                    <p:anim calcmode="lin" valueType="num">
                                      <p:cBhvr additive="base">
                                        <p:cTn id="68" dur="500" fill="hold"/>
                                        <p:tgtEl>
                                          <p:spTgt spid="49870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type.wav"/>
                                        </p:tgtEl>
                                      </p:cMediaNode>
                                    </p:audio>
                                  </p:subTnLst>
                                </p:cTn>
                              </p:par>
                            </p:childTnLst>
                          </p:cTn>
                        </p:par>
                        <p:par>
                          <p:cTn id="69" fill="hold" nodeType="afterGroup">
                            <p:stCondLst>
                              <p:cond delay="4500"/>
                            </p:stCondLst>
                            <p:childTnLst>
                              <p:par>
                                <p:cTn id="70" presetID="2" presetClass="entr" presetSubtype="4" fill="hold" grpId="0" nodeType="afterEffect">
                                  <p:stCondLst>
                                    <p:cond delay="0"/>
                                  </p:stCondLst>
                                  <p:childTnLst>
                                    <p:set>
                                      <p:cBhvr>
                                        <p:cTn id="71" dur="1" fill="hold">
                                          <p:stCondLst>
                                            <p:cond delay="0"/>
                                          </p:stCondLst>
                                        </p:cTn>
                                        <p:tgtEl>
                                          <p:spTgt spid="498709"/>
                                        </p:tgtEl>
                                        <p:attrNameLst>
                                          <p:attrName>style.visibility</p:attrName>
                                        </p:attrNameLst>
                                      </p:cBhvr>
                                      <p:to>
                                        <p:strVal val="visible"/>
                                      </p:to>
                                    </p:set>
                                    <p:anim calcmode="lin" valueType="num">
                                      <p:cBhvr additive="base">
                                        <p:cTn id="72" dur="500" fill="hold"/>
                                        <p:tgtEl>
                                          <p:spTgt spid="498709"/>
                                        </p:tgtEl>
                                        <p:attrNameLst>
                                          <p:attrName>ppt_x</p:attrName>
                                        </p:attrNameLst>
                                      </p:cBhvr>
                                      <p:tavLst>
                                        <p:tav tm="0">
                                          <p:val>
                                            <p:strVal val="#ppt_x"/>
                                          </p:val>
                                        </p:tav>
                                        <p:tav tm="100000">
                                          <p:val>
                                            <p:strVal val="#ppt_x"/>
                                          </p:val>
                                        </p:tav>
                                      </p:tavLst>
                                    </p:anim>
                                    <p:anim calcmode="lin" valueType="num">
                                      <p:cBhvr additive="base">
                                        <p:cTn id="73" dur="500" fill="hold"/>
                                        <p:tgtEl>
                                          <p:spTgt spid="49870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3" name="type.wav"/>
                                        </p:tgtEl>
                                      </p:cMediaNode>
                                    </p:audio>
                                  </p:subTnLst>
                                </p:cTn>
                              </p:par>
                            </p:childTnLst>
                          </p:cTn>
                        </p:par>
                        <p:par>
                          <p:cTn id="74" fill="hold" nodeType="afterGroup">
                            <p:stCondLst>
                              <p:cond delay="5000"/>
                            </p:stCondLst>
                            <p:childTnLst>
                              <p:par>
                                <p:cTn id="75" presetID="2" presetClass="entr" presetSubtype="4" fill="hold" grpId="0" nodeType="afterEffect">
                                  <p:stCondLst>
                                    <p:cond delay="0"/>
                                  </p:stCondLst>
                                  <p:childTnLst>
                                    <p:set>
                                      <p:cBhvr>
                                        <p:cTn id="76" dur="1" fill="hold">
                                          <p:stCondLst>
                                            <p:cond delay="0"/>
                                          </p:stCondLst>
                                        </p:cTn>
                                        <p:tgtEl>
                                          <p:spTgt spid="498710"/>
                                        </p:tgtEl>
                                        <p:attrNameLst>
                                          <p:attrName>style.visibility</p:attrName>
                                        </p:attrNameLst>
                                      </p:cBhvr>
                                      <p:to>
                                        <p:strVal val="visible"/>
                                      </p:to>
                                    </p:set>
                                    <p:anim calcmode="lin" valueType="num">
                                      <p:cBhvr additive="base">
                                        <p:cTn id="77" dur="500" fill="hold"/>
                                        <p:tgtEl>
                                          <p:spTgt spid="498710"/>
                                        </p:tgtEl>
                                        <p:attrNameLst>
                                          <p:attrName>ppt_x</p:attrName>
                                        </p:attrNameLst>
                                      </p:cBhvr>
                                      <p:tavLst>
                                        <p:tav tm="0">
                                          <p:val>
                                            <p:strVal val="#ppt_x"/>
                                          </p:val>
                                        </p:tav>
                                        <p:tav tm="100000">
                                          <p:val>
                                            <p:strVal val="#ppt_x"/>
                                          </p:val>
                                        </p:tav>
                                      </p:tavLst>
                                    </p:anim>
                                    <p:anim calcmode="lin" valueType="num">
                                      <p:cBhvr additive="base">
                                        <p:cTn id="78" dur="500" fill="hold"/>
                                        <p:tgtEl>
                                          <p:spTgt spid="49871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3" name="type.wav"/>
                                        </p:tgtEl>
                                      </p:cMediaNode>
                                    </p:audio>
                                  </p:subTnLst>
                                </p:cTn>
                              </p:par>
                            </p:childTnLst>
                          </p:cTn>
                        </p:par>
                        <p:par>
                          <p:cTn id="79" fill="hold" nodeType="afterGroup">
                            <p:stCondLst>
                              <p:cond delay="5500"/>
                            </p:stCondLst>
                            <p:childTnLst>
                              <p:par>
                                <p:cTn id="80" presetID="2" presetClass="entr" presetSubtype="4" fill="hold" grpId="0" nodeType="afterEffect">
                                  <p:stCondLst>
                                    <p:cond delay="0"/>
                                  </p:stCondLst>
                                  <p:childTnLst>
                                    <p:set>
                                      <p:cBhvr>
                                        <p:cTn id="81" dur="1" fill="hold">
                                          <p:stCondLst>
                                            <p:cond delay="0"/>
                                          </p:stCondLst>
                                        </p:cTn>
                                        <p:tgtEl>
                                          <p:spTgt spid="498711"/>
                                        </p:tgtEl>
                                        <p:attrNameLst>
                                          <p:attrName>style.visibility</p:attrName>
                                        </p:attrNameLst>
                                      </p:cBhvr>
                                      <p:to>
                                        <p:strVal val="visible"/>
                                      </p:to>
                                    </p:set>
                                    <p:anim calcmode="lin" valueType="num">
                                      <p:cBhvr additive="base">
                                        <p:cTn id="82" dur="500" fill="hold"/>
                                        <p:tgtEl>
                                          <p:spTgt spid="498711"/>
                                        </p:tgtEl>
                                        <p:attrNameLst>
                                          <p:attrName>ppt_x</p:attrName>
                                        </p:attrNameLst>
                                      </p:cBhvr>
                                      <p:tavLst>
                                        <p:tav tm="0">
                                          <p:val>
                                            <p:strVal val="#ppt_x"/>
                                          </p:val>
                                        </p:tav>
                                        <p:tav tm="100000">
                                          <p:val>
                                            <p:strVal val="#ppt_x"/>
                                          </p:val>
                                        </p:tav>
                                      </p:tavLst>
                                    </p:anim>
                                    <p:anim calcmode="lin" valueType="num">
                                      <p:cBhvr additive="base">
                                        <p:cTn id="83" dur="500" fill="hold"/>
                                        <p:tgtEl>
                                          <p:spTgt spid="49871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0"/>
                                            </p:cond>
                                          </p:stCondLst>
                                          <p:endCondLst>
                                            <p:cond evt="onStopAudio" delay="0">
                                              <p:tgtEl>
                                                <p:sldTgt/>
                                              </p:tgtEl>
                                            </p:cond>
                                          </p:endCondLst>
                                        </p:cTn>
                                        <p:tgtEl>
                                          <p:sndTgt r:embed="rId3" name="type.wav"/>
                                        </p:tgtEl>
                                      </p:cMediaNode>
                                    </p:audio>
                                  </p:subTnLst>
                                </p:cTn>
                              </p:par>
                            </p:childTnLst>
                          </p:cTn>
                        </p:par>
                        <p:par>
                          <p:cTn id="84" fill="hold" nodeType="afterGroup">
                            <p:stCondLst>
                              <p:cond delay="6000"/>
                            </p:stCondLst>
                            <p:childTnLst>
                              <p:par>
                                <p:cTn id="85" presetID="2" presetClass="entr" presetSubtype="4" fill="hold" grpId="0" nodeType="afterEffect">
                                  <p:stCondLst>
                                    <p:cond delay="0"/>
                                  </p:stCondLst>
                                  <p:childTnLst>
                                    <p:set>
                                      <p:cBhvr>
                                        <p:cTn id="86" dur="1" fill="hold">
                                          <p:stCondLst>
                                            <p:cond delay="0"/>
                                          </p:stCondLst>
                                        </p:cTn>
                                        <p:tgtEl>
                                          <p:spTgt spid="498706"/>
                                        </p:tgtEl>
                                        <p:attrNameLst>
                                          <p:attrName>style.visibility</p:attrName>
                                        </p:attrNameLst>
                                      </p:cBhvr>
                                      <p:to>
                                        <p:strVal val="visible"/>
                                      </p:to>
                                    </p:set>
                                    <p:anim calcmode="lin" valueType="num">
                                      <p:cBhvr additive="base">
                                        <p:cTn id="87" dur="500" fill="hold"/>
                                        <p:tgtEl>
                                          <p:spTgt spid="498706"/>
                                        </p:tgtEl>
                                        <p:attrNameLst>
                                          <p:attrName>ppt_x</p:attrName>
                                        </p:attrNameLst>
                                      </p:cBhvr>
                                      <p:tavLst>
                                        <p:tav tm="0">
                                          <p:val>
                                            <p:strVal val="#ppt_x"/>
                                          </p:val>
                                        </p:tav>
                                        <p:tav tm="100000">
                                          <p:val>
                                            <p:strVal val="#ppt_x"/>
                                          </p:val>
                                        </p:tav>
                                      </p:tavLst>
                                    </p:anim>
                                    <p:anim calcmode="lin" valueType="num">
                                      <p:cBhvr additive="base">
                                        <p:cTn id="88" dur="500" fill="hold"/>
                                        <p:tgtEl>
                                          <p:spTgt spid="49870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3" name="type.wav"/>
                                        </p:tgtEl>
                                      </p:cMediaNode>
                                    </p:audio>
                                  </p:subTnLst>
                                </p:cTn>
                              </p:par>
                            </p:childTnLst>
                          </p:cTn>
                        </p:par>
                        <p:par>
                          <p:cTn id="89" fill="hold" nodeType="afterGroup">
                            <p:stCondLst>
                              <p:cond delay="6500"/>
                            </p:stCondLst>
                            <p:childTnLst>
                              <p:par>
                                <p:cTn id="90" presetID="18" presetClass="entr" presetSubtype="3" fill="hold" grpId="0" nodeType="afterEffect">
                                  <p:stCondLst>
                                    <p:cond delay="0"/>
                                  </p:stCondLst>
                                  <p:childTnLst>
                                    <p:set>
                                      <p:cBhvr>
                                        <p:cTn id="91" dur="1" fill="hold">
                                          <p:stCondLst>
                                            <p:cond delay="0"/>
                                          </p:stCondLst>
                                        </p:cTn>
                                        <p:tgtEl>
                                          <p:spTgt spid="498712"/>
                                        </p:tgtEl>
                                        <p:attrNameLst>
                                          <p:attrName>style.visibility</p:attrName>
                                        </p:attrNameLst>
                                      </p:cBhvr>
                                      <p:to>
                                        <p:strVal val="visible"/>
                                      </p:to>
                                    </p:set>
                                    <p:animEffect transition="in" filter="strips(upRight)">
                                      <p:cBhvr>
                                        <p:cTn id="92" dur="500"/>
                                        <p:tgtEl>
                                          <p:spTgt spid="498712"/>
                                        </p:tgtEl>
                                      </p:cBhvr>
                                    </p:animEffect>
                                  </p:childTnLst>
                                  <p:subTnLst>
                                    <p:audio>
                                      <p:cMediaNode>
                                        <p:cTn display="0" masterRel="sameClick">
                                          <p:stCondLst>
                                            <p:cond evt="begin" delay="0">
                                              <p:tn val="90"/>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p:bldP spid="498692" grpId="0" animBg="1"/>
      <p:bldP spid="498693" grpId="0" animBg="1"/>
      <p:bldP spid="498699" grpId="0" animBg="1"/>
      <p:bldP spid="498700" grpId="0" animBg="1"/>
      <p:bldP spid="498701" grpId="0" animBg="1"/>
      <p:bldP spid="498702" grpId="0" animBg="1"/>
      <p:bldP spid="498703" grpId="0" animBg="1"/>
      <p:bldP spid="498704" grpId="0" animBg="1"/>
      <p:bldP spid="498705" grpId="0" animBg="1"/>
      <p:bldP spid="498706" grpId="0" animBg="1"/>
      <p:bldP spid="498707" grpId="0" animBg="1"/>
      <p:bldP spid="498708" grpId="0" animBg="1"/>
      <p:bldP spid="498709" grpId="0" animBg="1"/>
      <p:bldP spid="498710" grpId="0" animBg="1"/>
      <p:bldP spid="498711" grpId="0" animBg="1"/>
      <p:bldP spid="4987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AutoShape 2"/>
          <p:cNvSpPr>
            <a:spLocks noChangeArrowheads="1"/>
          </p:cNvSpPr>
          <p:nvPr/>
        </p:nvSpPr>
        <p:spPr bwMode="auto">
          <a:xfrm rot="5400000">
            <a:off x="3339306" y="3726657"/>
            <a:ext cx="504825" cy="3603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99715" name="Rectangle 3"/>
          <p:cNvSpPr>
            <a:spLocks noChangeArrowheads="1"/>
          </p:cNvSpPr>
          <p:nvPr/>
        </p:nvSpPr>
        <p:spPr bwMode="auto">
          <a:xfrm>
            <a:off x="365125" y="1771650"/>
            <a:ext cx="8066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sz="2400">
                <a:effectLst>
                  <a:outerShdw blurRad="38100" dist="38100" dir="2700000" algn="tl">
                    <a:srgbClr val="C0C0C0"/>
                  </a:outerShdw>
                </a:effectLst>
                <a:latin typeface="楷体_GB2312" pitchFamily="49" charset="-122"/>
                <a:ea typeface="楷体_GB2312" pitchFamily="49" charset="-122"/>
              </a:rPr>
              <a:t>    </a:t>
            </a:r>
            <a:r>
              <a:rPr kumimoji="1" lang="zh-CN" altLang="en-US" sz="2000">
                <a:solidFill>
                  <a:srgbClr val="FF3300"/>
                </a:solidFill>
                <a:effectLst>
                  <a:outerShdw blurRad="38100" dist="38100" dir="2700000" algn="tl">
                    <a:srgbClr val="C0C0C0"/>
                  </a:outerShdw>
                </a:effectLst>
                <a:latin typeface="楷体_GB2312" pitchFamily="49" charset="-122"/>
                <a:ea typeface="楷体_GB2312" pitchFamily="49" charset="-122"/>
              </a:rPr>
              <a:t>方法：</a:t>
            </a:r>
            <a:r>
              <a:rPr kumimoji="1" lang="zh-CN" altLang="en-US" sz="2000">
                <a:effectLst>
                  <a:outerShdw blurRad="38100" dist="38100" dir="2700000" algn="tl">
                    <a:srgbClr val="C0C0C0"/>
                  </a:outerShdw>
                </a:effectLst>
                <a:latin typeface="Times New Roman" pitchFamily="18" charset="0"/>
                <a:ea typeface="楷体_GB2312" pitchFamily="49" charset="-122"/>
              </a:rPr>
              <a:t>直接截取长长度的数据类型数据的低位部分（长度为短长度的数据类型的长度）作为短长度数据类型的数据。</a:t>
            </a:r>
            <a:r>
              <a:rPr kumimoji="1" lang="zh-CN" altLang="en-US" sz="2400" b="0">
                <a:latin typeface="Times New Roman" pitchFamily="18" charset="0"/>
              </a:rPr>
              <a:t> </a:t>
            </a:r>
          </a:p>
        </p:txBody>
      </p:sp>
      <p:grpSp>
        <p:nvGrpSpPr>
          <p:cNvPr id="499716" name="Group 4"/>
          <p:cNvGrpSpPr>
            <a:grpSpLocks/>
          </p:cNvGrpSpPr>
          <p:nvPr/>
        </p:nvGrpSpPr>
        <p:grpSpPr bwMode="auto">
          <a:xfrm>
            <a:off x="2720975" y="4373563"/>
            <a:ext cx="4159250" cy="485775"/>
            <a:chOff x="2154" y="2568"/>
            <a:chExt cx="2620" cy="306"/>
          </a:xfrm>
        </p:grpSpPr>
        <p:sp>
          <p:nvSpPr>
            <p:cNvPr id="499717" name="Text Box 5"/>
            <p:cNvSpPr txBox="1">
              <a:spLocks noChangeArrowheads="1"/>
            </p:cNvSpPr>
            <p:nvPr/>
          </p:nvSpPr>
          <p:spPr bwMode="auto">
            <a:xfrm>
              <a:off x="2154" y="2568"/>
              <a:ext cx="1088" cy="306"/>
            </a:xfrm>
            <a:prstGeom prst="rect">
              <a:avLst/>
            </a:prstGeom>
            <a:solidFill>
              <a:srgbClr val="00FFFF"/>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kumimoji="1" lang="en-US" altLang="zh-CN" sz="2400">
                  <a:effectLst>
                    <a:outerShdw blurRad="38100" dist="38100" dir="2700000" algn="tl">
                      <a:srgbClr val="FFFFFF"/>
                    </a:outerShdw>
                  </a:effectLst>
                  <a:latin typeface="Times New Roman" pitchFamily="18" charset="0"/>
                </a:rPr>
                <a:t>xx………x</a:t>
              </a:r>
            </a:p>
          </p:txBody>
        </p:sp>
        <p:sp>
          <p:nvSpPr>
            <p:cNvPr id="499718" name="Rectangle 6"/>
            <p:cNvSpPr>
              <a:spLocks noChangeArrowheads="1"/>
            </p:cNvSpPr>
            <p:nvPr/>
          </p:nvSpPr>
          <p:spPr bwMode="auto">
            <a:xfrm>
              <a:off x="3370" y="2595"/>
              <a:ext cx="14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sz="2000">
                  <a:solidFill>
                    <a:schemeClr val="accent2"/>
                  </a:solidFill>
                  <a:effectLst>
                    <a:outerShdw blurRad="38100" dist="38100" dir="2700000" algn="tl">
                      <a:srgbClr val="C0C0C0"/>
                    </a:outerShdw>
                  </a:effectLst>
                  <a:latin typeface="Times New Roman" pitchFamily="18" charset="0"/>
                  <a:ea typeface="隶书" pitchFamily="49" charset="-122"/>
                </a:rPr>
                <a:t>短长度的数据类型</a:t>
              </a:r>
            </a:p>
          </p:txBody>
        </p:sp>
      </p:grpSp>
      <p:grpSp>
        <p:nvGrpSpPr>
          <p:cNvPr id="499719" name="Group 7"/>
          <p:cNvGrpSpPr>
            <a:grpSpLocks/>
          </p:cNvGrpSpPr>
          <p:nvPr/>
        </p:nvGrpSpPr>
        <p:grpSpPr bwMode="auto">
          <a:xfrm>
            <a:off x="1065213" y="2935288"/>
            <a:ext cx="5815012" cy="493712"/>
            <a:chOff x="1111" y="1752"/>
            <a:chExt cx="3663" cy="311"/>
          </a:xfrm>
        </p:grpSpPr>
        <p:sp>
          <p:nvSpPr>
            <p:cNvPr id="499720" name="Rectangle 8"/>
            <p:cNvSpPr>
              <a:spLocks noChangeArrowheads="1"/>
            </p:cNvSpPr>
            <p:nvPr/>
          </p:nvSpPr>
          <p:spPr bwMode="auto">
            <a:xfrm>
              <a:off x="3370" y="1772"/>
              <a:ext cx="14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sz="2000">
                  <a:solidFill>
                    <a:schemeClr val="accent2"/>
                  </a:solidFill>
                  <a:effectLst>
                    <a:outerShdw blurRad="38100" dist="38100" dir="2700000" algn="tl">
                      <a:srgbClr val="C0C0C0"/>
                    </a:outerShdw>
                  </a:effectLst>
                  <a:latin typeface="Times New Roman" pitchFamily="18" charset="0"/>
                  <a:ea typeface="隶书" pitchFamily="49" charset="-122"/>
                </a:rPr>
                <a:t>长长度的数据类型</a:t>
              </a:r>
            </a:p>
          </p:txBody>
        </p:sp>
        <p:sp>
          <p:nvSpPr>
            <p:cNvPr id="499721" name="Text Box 9"/>
            <p:cNvSpPr txBox="1">
              <a:spLocks noChangeArrowheads="1"/>
            </p:cNvSpPr>
            <p:nvPr/>
          </p:nvSpPr>
          <p:spPr bwMode="auto">
            <a:xfrm>
              <a:off x="1111" y="1752"/>
              <a:ext cx="1088" cy="306"/>
            </a:xfrm>
            <a:prstGeom prst="rect">
              <a:avLst/>
            </a:prstGeom>
            <a:solidFill>
              <a:srgbClr val="FFFF00"/>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kumimoji="1" lang="en-US" altLang="zh-CN" sz="2400">
                  <a:solidFill>
                    <a:srgbClr val="FF3399"/>
                  </a:solidFill>
                  <a:effectLst>
                    <a:outerShdw blurRad="38100" dist="38100" dir="2700000" algn="tl">
                      <a:srgbClr val="000000"/>
                    </a:outerShdw>
                  </a:effectLst>
                  <a:latin typeface="Times New Roman" pitchFamily="18" charset="0"/>
                </a:rPr>
                <a:t>yy………y</a:t>
              </a:r>
            </a:p>
          </p:txBody>
        </p:sp>
        <p:sp>
          <p:nvSpPr>
            <p:cNvPr id="499722" name="Text Box 10"/>
            <p:cNvSpPr txBox="1">
              <a:spLocks noChangeArrowheads="1"/>
            </p:cNvSpPr>
            <p:nvPr/>
          </p:nvSpPr>
          <p:spPr bwMode="auto">
            <a:xfrm>
              <a:off x="2192" y="1757"/>
              <a:ext cx="1088" cy="306"/>
            </a:xfrm>
            <a:prstGeom prst="rect">
              <a:avLst/>
            </a:prstGeom>
            <a:solidFill>
              <a:srgbClr val="00FFFF"/>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kumimoji="1" lang="en-US" altLang="zh-CN" sz="2400">
                  <a:effectLst>
                    <a:outerShdw blurRad="38100" dist="38100" dir="2700000" algn="tl">
                      <a:srgbClr val="FFFFFF"/>
                    </a:outerShdw>
                  </a:effectLst>
                  <a:latin typeface="Times New Roman" pitchFamily="18" charset="0"/>
                </a:rPr>
                <a:t>xx………x</a:t>
              </a:r>
            </a:p>
          </p:txBody>
        </p:sp>
      </p:grpSp>
      <p:sp>
        <p:nvSpPr>
          <p:cNvPr id="499723" name="Text Box 11"/>
          <p:cNvSpPr txBox="1">
            <a:spLocks noChangeArrowheads="1"/>
          </p:cNvSpPr>
          <p:nvPr/>
        </p:nvSpPr>
        <p:spPr bwMode="auto">
          <a:xfrm>
            <a:off x="417513" y="4938713"/>
            <a:ext cx="688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eaLnBrk="0" hangingPunct="0">
              <a:defRPr sz="2400">
                <a:solidFill>
                  <a:schemeClr val="tx1"/>
                </a:solidFill>
                <a:latin typeface="Times New Roman" pitchFamily="18" charset="0"/>
                <a:ea typeface="宋体" pitchFamily="2" charset="-122"/>
              </a:defRPr>
            </a:lvl1pPr>
            <a:lvl2pPr marL="914400" indent="-457200" algn="l" eaLnBrk="0" hangingPunct="0">
              <a:defRPr sz="2400">
                <a:solidFill>
                  <a:schemeClr val="tx1"/>
                </a:solidFill>
                <a:latin typeface="Times New Roman" pitchFamily="18" charset="0"/>
                <a:ea typeface="宋体" pitchFamily="2" charset="-122"/>
              </a:defRPr>
            </a:lvl2pPr>
            <a:lvl3pPr marL="1371600" indent="-457200" algn="l" eaLnBrk="0" hangingPunct="0">
              <a:defRPr sz="2400">
                <a:solidFill>
                  <a:schemeClr val="tx1"/>
                </a:solidFill>
                <a:latin typeface="Times New Roman" pitchFamily="18" charset="0"/>
                <a:ea typeface="宋体" pitchFamily="2" charset="-122"/>
              </a:defRPr>
            </a:lvl3pPr>
            <a:lvl4pPr marL="1828800" indent="-457200" algn="l" eaLnBrk="0" hangingPunct="0">
              <a:defRPr sz="2400">
                <a:solidFill>
                  <a:schemeClr val="tx1"/>
                </a:solidFill>
                <a:latin typeface="Times New Roman" pitchFamily="18" charset="0"/>
                <a:ea typeface="宋体" pitchFamily="2" charset="-122"/>
              </a:defRPr>
            </a:lvl4pPr>
            <a:lvl5pPr marL="2286000" indent="-457200" algn="l"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None/>
            </a:pPr>
            <a:r>
              <a:rPr kumimoji="1" lang="en-US" altLang="zh-CN">
                <a:solidFill>
                  <a:srgbClr val="006600"/>
                </a:solidFill>
                <a:effectLst>
                  <a:outerShdw blurRad="38100" dist="38100" dir="2700000" algn="tl">
                    <a:srgbClr val="C0C0C0"/>
                  </a:outerShdw>
                </a:effectLst>
                <a:latin typeface="楷体_GB2312" pitchFamily="49" charset="-122"/>
                <a:ea typeface="楷体_GB2312" pitchFamily="49" charset="-122"/>
              </a:rPr>
              <a:t>(3) </a:t>
            </a:r>
            <a:r>
              <a:rPr kumimoji="1" lang="zh-CN" altLang="en-US">
                <a:solidFill>
                  <a:srgbClr val="006600"/>
                </a:solidFill>
                <a:effectLst>
                  <a:outerShdw blurRad="38100" dist="38100" dir="2700000" algn="tl">
                    <a:srgbClr val="C0C0C0"/>
                  </a:outerShdw>
                </a:effectLst>
                <a:latin typeface="楷体_GB2312" pitchFamily="49" charset="-122"/>
                <a:ea typeface="楷体_GB2312" pitchFamily="49" charset="-122"/>
              </a:rPr>
              <a:t>长度相同的数据类型转换</a:t>
            </a:r>
          </a:p>
        </p:txBody>
      </p:sp>
      <p:sp>
        <p:nvSpPr>
          <p:cNvPr id="499724" name="Rectangle 12"/>
          <p:cNvSpPr>
            <a:spLocks noChangeArrowheads="1"/>
          </p:cNvSpPr>
          <p:nvPr/>
        </p:nvSpPr>
        <p:spPr bwMode="auto">
          <a:xfrm>
            <a:off x="250825" y="5322888"/>
            <a:ext cx="6459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sz="2400">
                <a:effectLst>
                  <a:outerShdw blurRad="38100" dist="38100" dir="2700000" algn="tl">
                    <a:srgbClr val="C0C0C0"/>
                  </a:outerShdw>
                </a:effectLst>
                <a:latin typeface="楷体_GB2312" pitchFamily="49" charset="-122"/>
                <a:ea typeface="楷体_GB2312" pitchFamily="49" charset="-122"/>
              </a:rPr>
              <a:t>    </a:t>
            </a:r>
            <a:r>
              <a:rPr kumimoji="1" lang="zh-CN" altLang="en-US" sz="2000">
                <a:solidFill>
                  <a:srgbClr val="FF3300"/>
                </a:solidFill>
                <a:effectLst>
                  <a:outerShdw blurRad="38100" dist="38100" dir="2700000" algn="tl">
                    <a:srgbClr val="C0C0C0"/>
                  </a:outerShdw>
                </a:effectLst>
                <a:latin typeface="楷体_GB2312" pitchFamily="49" charset="-122"/>
                <a:ea typeface="楷体_GB2312" pitchFamily="49" charset="-122"/>
              </a:rPr>
              <a:t>方法：</a:t>
            </a:r>
            <a:r>
              <a:rPr kumimoji="1" lang="zh-CN" altLang="en-US" sz="2000">
                <a:effectLst>
                  <a:outerShdw blurRad="38100" dist="38100" dir="2700000" algn="tl">
                    <a:srgbClr val="C0C0C0"/>
                  </a:outerShdw>
                </a:effectLst>
                <a:latin typeface="Times New Roman" pitchFamily="18" charset="0"/>
                <a:ea typeface="楷体_GB2312" pitchFamily="49" charset="-122"/>
              </a:rPr>
              <a:t>数据按照原样复制即可。</a:t>
            </a:r>
            <a:r>
              <a:rPr kumimoji="1" lang="zh-CN" altLang="en-US" sz="2400" b="0">
                <a:latin typeface="Times New Roman" pitchFamily="18" charset="0"/>
              </a:rPr>
              <a:t> </a:t>
            </a:r>
          </a:p>
        </p:txBody>
      </p:sp>
      <p:sp>
        <p:nvSpPr>
          <p:cNvPr id="499725" name="Rectangle 13"/>
          <p:cNvSpPr>
            <a:spLocks noChangeArrowheads="1"/>
          </p:cNvSpPr>
          <p:nvPr/>
        </p:nvSpPr>
        <p:spPr bwMode="auto">
          <a:xfrm>
            <a:off x="746125" y="5881688"/>
            <a:ext cx="7129463" cy="860425"/>
          </a:xfrm>
          <a:prstGeom prst="rect">
            <a:avLst/>
          </a:prstGeom>
          <a:gradFill rotWithShape="1">
            <a:gsLst>
              <a:gs pos="0">
                <a:srgbClr val="FFFF99"/>
              </a:gs>
              <a:gs pos="100000">
                <a:srgbClr val="FFFF99">
                  <a:gamma/>
                  <a:shade val="72549"/>
                  <a:invGamma/>
                </a:srgbClr>
              </a:gs>
            </a:gsLst>
            <a:lin ang="5400000" scaled="1"/>
          </a:gradFill>
          <a:ln w="38100">
            <a:solidFill>
              <a:srgbClr val="006600"/>
            </a:solidFill>
            <a:miter lim="800000"/>
            <a:headEnd/>
            <a:tailEnd/>
          </a:ln>
          <a:effectLst>
            <a:outerShdw dist="107763" dir="2700000" algn="ctr" rotWithShape="0">
              <a:schemeClr val="bg2">
                <a:alpha val="50000"/>
              </a:schemeClr>
            </a:outerShdw>
          </a:effectLst>
        </p:spPr>
        <p:txBody>
          <a:bodyPr anchor="ctr">
            <a:spAutoFit/>
          </a:bodyPr>
          <a:lstStyle/>
          <a:p>
            <a:pPr indent="266700" algn="l"/>
            <a:r>
              <a:rPr kumimoji="1" lang="zh-CN" altLang="en-US" sz="2400">
                <a:solidFill>
                  <a:srgbClr val="FF0066"/>
                </a:solidFill>
                <a:effectLst>
                  <a:outerShdw blurRad="38100" dist="38100" dir="2700000" algn="tl">
                    <a:srgbClr val="000000"/>
                  </a:outerShdw>
                </a:effectLst>
                <a:latin typeface="Times New Roman" pitchFamily="18" charset="0"/>
                <a:ea typeface="楷体_GB2312" pitchFamily="49" charset="-122"/>
              </a:rPr>
              <a:t>例如：</a:t>
            </a:r>
            <a:r>
              <a:rPr kumimoji="1" lang="zh-CN" altLang="en-US" sz="2400" b="0">
                <a:effectLst>
                  <a:outerShdw blurRad="38100" dist="38100" dir="2700000" algn="tl">
                    <a:srgbClr val="FFFFFF"/>
                  </a:outerShdw>
                </a:effectLst>
                <a:latin typeface="Times New Roman" pitchFamily="18" charset="0"/>
              </a:rPr>
              <a:t> </a:t>
            </a:r>
            <a:r>
              <a:rPr kumimoji="1" lang="en-US" altLang="zh-CN" sz="2400" b="0">
                <a:effectLst>
                  <a:outerShdw blurRad="38100" dist="38100" dir="2700000" algn="tl">
                    <a:srgbClr val="FFFFFF"/>
                  </a:outerShdw>
                </a:effectLst>
                <a:latin typeface="Times New Roman" pitchFamily="18" charset="0"/>
              </a:rPr>
              <a:t>int a = 0xff00;</a:t>
            </a:r>
          </a:p>
          <a:p>
            <a:pPr indent="266700" algn="l"/>
            <a:r>
              <a:rPr kumimoji="1" lang="en-US" altLang="zh-CN" sz="2400" b="0">
                <a:effectLst>
                  <a:outerShdw blurRad="38100" dist="38100" dir="2700000" algn="tl">
                    <a:srgbClr val="FFFFFF"/>
                  </a:outerShdw>
                </a:effectLst>
                <a:latin typeface="Times New Roman" pitchFamily="18" charset="0"/>
              </a:rPr>
              <a:t>             </a:t>
            </a:r>
            <a:r>
              <a:rPr kumimoji="1" lang="en-US" altLang="zh-CN" sz="2400" b="0">
                <a:solidFill>
                  <a:srgbClr val="FF0066"/>
                </a:solidFill>
                <a:effectLst>
                  <a:outerShdw blurRad="38100" dist="38100" dir="2700000" algn="tl">
                    <a:srgbClr val="000000"/>
                  </a:outerShdw>
                </a:effectLst>
                <a:latin typeface="Times New Roman" pitchFamily="18" charset="0"/>
              </a:rPr>
              <a:t>unsigned int b = a;</a:t>
            </a:r>
            <a:r>
              <a:rPr kumimoji="1" lang="en-US" altLang="zh-CN" sz="2400" b="0">
                <a:effectLst>
                  <a:outerShdw blurRad="38100" dist="38100" dir="2700000" algn="tl">
                    <a:srgbClr val="FFFFFF"/>
                  </a:outerShdw>
                </a:effectLst>
                <a:latin typeface="Times New Roman" pitchFamily="18" charset="0"/>
              </a:rPr>
              <a:t>          </a:t>
            </a:r>
            <a:r>
              <a:rPr kumimoji="1" lang="en-US" altLang="zh-CN" sz="2000" b="0">
                <a:solidFill>
                  <a:schemeClr val="accent2"/>
                </a:solidFill>
                <a:effectLst>
                  <a:outerShdw blurRad="38100" dist="38100" dir="2700000" algn="tl">
                    <a:srgbClr val="000000"/>
                  </a:outerShdw>
                </a:effectLst>
                <a:latin typeface="楷体_GB2312" pitchFamily="49" charset="-122"/>
                <a:ea typeface="楷体_GB2312" pitchFamily="49" charset="-122"/>
              </a:rPr>
              <a:t>//b</a:t>
            </a:r>
            <a:r>
              <a:rPr kumimoji="1" lang="zh-CN" altLang="en-US" sz="2000" b="0">
                <a:solidFill>
                  <a:schemeClr val="accent2"/>
                </a:solidFill>
                <a:effectLst>
                  <a:outerShdw blurRad="38100" dist="38100" dir="2700000" algn="tl">
                    <a:srgbClr val="000000"/>
                  </a:outerShdw>
                </a:effectLst>
                <a:latin typeface="楷体_GB2312" pitchFamily="49" charset="-122"/>
                <a:ea typeface="楷体_GB2312" pitchFamily="49" charset="-122"/>
              </a:rPr>
              <a:t>的值将是</a:t>
            </a:r>
            <a:r>
              <a:rPr kumimoji="1" lang="en-US" altLang="zh-CN" sz="2000" b="0">
                <a:solidFill>
                  <a:schemeClr val="accent2"/>
                </a:solidFill>
                <a:effectLst>
                  <a:outerShdw blurRad="38100" dist="38100" dir="2700000" algn="tl">
                    <a:srgbClr val="000000"/>
                  </a:outerShdw>
                </a:effectLst>
                <a:latin typeface="楷体_GB2312" pitchFamily="49" charset="-122"/>
                <a:ea typeface="楷体_GB2312" pitchFamily="49" charset="-122"/>
              </a:rPr>
              <a:t>0xff00</a:t>
            </a:r>
          </a:p>
        </p:txBody>
      </p:sp>
      <p:sp>
        <p:nvSpPr>
          <p:cNvPr id="499726" name="Text Box 14"/>
          <p:cNvSpPr txBox="1">
            <a:spLocks noChangeArrowheads="1"/>
          </p:cNvSpPr>
          <p:nvPr/>
        </p:nvSpPr>
        <p:spPr bwMode="auto">
          <a:xfrm>
            <a:off x="468313" y="1412875"/>
            <a:ext cx="688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eaLnBrk="0" hangingPunct="0">
              <a:defRPr sz="2400">
                <a:solidFill>
                  <a:schemeClr val="tx1"/>
                </a:solidFill>
                <a:latin typeface="Times New Roman" pitchFamily="18" charset="0"/>
                <a:ea typeface="宋体" pitchFamily="2" charset="-122"/>
              </a:defRPr>
            </a:lvl1pPr>
            <a:lvl2pPr marL="914400" indent="-457200" algn="l" eaLnBrk="0" hangingPunct="0">
              <a:defRPr sz="2400">
                <a:solidFill>
                  <a:schemeClr val="tx1"/>
                </a:solidFill>
                <a:latin typeface="Times New Roman" pitchFamily="18" charset="0"/>
                <a:ea typeface="宋体" pitchFamily="2" charset="-122"/>
              </a:defRPr>
            </a:lvl2pPr>
            <a:lvl3pPr marL="1371600" indent="-457200" algn="l" eaLnBrk="0" hangingPunct="0">
              <a:defRPr sz="2400">
                <a:solidFill>
                  <a:schemeClr val="tx1"/>
                </a:solidFill>
                <a:latin typeface="Times New Roman" pitchFamily="18" charset="0"/>
                <a:ea typeface="宋体" pitchFamily="2" charset="-122"/>
              </a:defRPr>
            </a:lvl3pPr>
            <a:lvl4pPr marL="1828800" indent="-457200" algn="l" eaLnBrk="0" hangingPunct="0">
              <a:defRPr sz="2400">
                <a:solidFill>
                  <a:schemeClr val="tx1"/>
                </a:solidFill>
                <a:latin typeface="Times New Roman" pitchFamily="18" charset="0"/>
                <a:ea typeface="宋体" pitchFamily="2" charset="-122"/>
              </a:defRPr>
            </a:lvl4pPr>
            <a:lvl5pPr marL="2286000" indent="-457200" algn="l"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None/>
            </a:pPr>
            <a:r>
              <a:rPr kumimoji="1" lang="en-US" altLang="zh-CN">
                <a:solidFill>
                  <a:srgbClr val="006600"/>
                </a:solidFill>
                <a:effectLst>
                  <a:outerShdw blurRad="38100" dist="38100" dir="2700000" algn="tl">
                    <a:srgbClr val="C0C0C0"/>
                  </a:outerShdw>
                </a:effectLst>
                <a:latin typeface="楷体_GB2312" pitchFamily="49" charset="-122"/>
                <a:ea typeface="楷体_GB2312" pitchFamily="49" charset="-122"/>
              </a:rPr>
              <a:t>(2) </a:t>
            </a:r>
            <a:r>
              <a:rPr kumimoji="1" lang="zh-CN" altLang="en-US">
                <a:solidFill>
                  <a:srgbClr val="006600"/>
                </a:solidFill>
                <a:effectLst>
                  <a:outerShdw blurRad="38100" dist="38100" dir="2700000" algn="tl">
                    <a:srgbClr val="C0C0C0"/>
                  </a:outerShdw>
                </a:effectLst>
                <a:latin typeface="楷体_GB2312" pitchFamily="49" charset="-122"/>
                <a:ea typeface="楷体_GB2312" pitchFamily="49" charset="-122"/>
              </a:rPr>
              <a:t>长长度的数据类型 → 短长度的数据类型</a:t>
            </a:r>
          </a:p>
        </p:txBody>
      </p:sp>
      <p:sp>
        <p:nvSpPr>
          <p:cNvPr id="499727" name="Rectangle 15"/>
          <p:cNvSpPr>
            <a:spLocks noChangeArrowheads="1"/>
          </p:cNvSpPr>
          <p:nvPr/>
        </p:nvSpPr>
        <p:spPr bwMode="auto">
          <a:xfrm>
            <a:off x="152400"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4400" dirty="0" smtClean="0">
                <a:solidFill>
                  <a:schemeClr val="bg1"/>
                </a:solidFill>
              </a:rPr>
              <a:t>3.3.2</a:t>
            </a:r>
            <a:r>
              <a:rPr lang="zh-CN" altLang="en-US" sz="4400" dirty="0" smtClean="0">
                <a:solidFill>
                  <a:schemeClr val="bg1"/>
                </a:solidFill>
              </a:rPr>
              <a:t>赋值时的转换</a:t>
            </a:r>
            <a:endParaRPr lang="zh-CN" altLang="en-US" sz="4400" dirty="0">
              <a:solidFill>
                <a:schemeClr val="bg1"/>
              </a:solidFill>
            </a:endParaRPr>
          </a:p>
        </p:txBody>
      </p:sp>
    </p:spTree>
    <p:extLst>
      <p:ext uri="{BB962C8B-B14F-4D97-AF65-F5344CB8AC3E}">
        <p14:creationId xmlns:p14="http://schemas.microsoft.com/office/powerpoint/2010/main" val="1690031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9715">
                                            <p:txEl>
                                              <p:pRg st="0" end="0"/>
                                            </p:txEl>
                                          </p:spTgt>
                                        </p:tgtEl>
                                        <p:attrNameLst>
                                          <p:attrName>style.visibility</p:attrName>
                                        </p:attrNameLst>
                                      </p:cBhvr>
                                      <p:to>
                                        <p:strVal val="visible"/>
                                      </p:to>
                                    </p:set>
                                    <p:animEffect transition="in" filter="blinds(horizontal)">
                                      <p:cBhvr>
                                        <p:cTn id="7" dur="500"/>
                                        <p:tgtEl>
                                          <p:spTgt spid="4997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9719"/>
                                        </p:tgtEl>
                                        <p:attrNameLst>
                                          <p:attrName>style.visibility</p:attrName>
                                        </p:attrNameLst>
                                      </p:cBhvr>
                                      <p:to>
                                        <p:strVal val="visible"/>
                                      </p:to>
                                    </p:set>
                                    <p:animEffect transition="in" filter="blinds(horizontal)">
                                      <p:cBhvr>
                                        <p:cTn id="12" dur="500"/>
                                        <p:tgtEl>
                                          <p:spTgt spid="49971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99714"/>
                                        </p:tgtEl>
                                        <p:attrNameLst>
                                          <p:attrName>style.visibility</p:attrName>
                                        </p:attrNameLst>
                                      </p:cBhvr>
                                      <p:to>
                                        <p:strVal val="visible"/>
                                      </p:to>
                                    </p:set>
                                    <p:animEffect transition="in" filter="strips(downLeft)">
                                      <p:cBhvr>
                                        <p:cTn id="17" dur="500"/>
                                        <p:tgtEl>
                                          <p:spTgt spid="499714"/>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499716"/>
                                        </p:tgtEl>
                                        <p:attrNameLst>
                                          <p:attrName>style.visibility</p:attrName>
                                        </p:attrNameLst>
                                      </p:cBhvr>
                                      <p:to>
                                        <p:strVal val="visible"/>
                                      </p:to>
                                    </p:set>
                                    <p:animEffect transition="in" filter="blinds(horizontal)">
                                      <p:cBhvr>
                                        <p:cTn id="21" dur="500"/>
                                        <p:tgtEl>
                                          <p:spTgt spid="499716"/>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99723"/>
                                        </p:tgtEl>
                                        <p:attrNameLst>
                                          <p:attrName>style.visibility</p:attrName>
                                        </p:attrNameLst>
                                      </p:cBhvr>
                                      <p:to>
                                        <p:strVal val="visible"/>
                                      </p:to>
                                    </p:set>
                                    <p:animEffect transition="in" filter="blinds(horizontal)">
                                      <p:cBhvr>
                                        <p:cTn id="26" dur="500"/>
                                        <p:tgtEl>
                                          <p:spTgt spid="499723"/>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99724">
                                            <p:txEl>
                                              <p:pRg st="0" end="0"/>
                                            </p:txEl>
                                          </p:spTgt>
                                        </p:tgtEl>
                                        <p:attrNameLst>
                                          <p:attrName>style.visibility</p:attrName>
                                        </p:attrNameLst>
                                      </p:cBhvr>
                                      <p:to>
                                        <p:strVal val="visible"/>
                                      </p:to>
                                    </p:set>
                                    <p:animEffect transition="in" filter="blinds(horizontal)">
                                      <p:cBhvr>
                                        <p:cTn id="31" dur="500"/>
                                        <p:tgtEl>
                                          <p:spTgt spid="499724">
                                            <p:txEl>
                                              <p:pRg st="0" end="0"/>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499725"/>
                                        </p:tgtEl>
                                        <p:attrNameLst>
                                          <p:attrName>style.visibility</p:attrName>
                                        </p:attrNameLst>
                                      </p:cBhvr>
                                      <p:to>
                                        <p:strVal val="visible"/>
                                      </p:to>
                                    </p:set>
                                    <p:animEffect transition="in" filter="box(out)">
                                      <p:cBhvr>
                                        <p:cTn id="36" dur="500"/>
                                        <p:tgtEl>
                                          <p:spTgt spid="499725"/>
                                        </p:tgtEl>
                                      </p:cBhvr>
                                    </p:animEffect>
                                  </p:childTnLst>
                                  <p:subTnLst>
                                    <p:audio>
                                      <p:cMediaNode>
                                        <p:cTn display="0" masterRel="sameClick">
                                          <p:stCondLst>
                                            <p:cond evt="begin" delay="0">
                                              <p:tn val="34"/>
                                            </p:cond>
                                          </p:stCondLst>
                                          <p:endCondLst>
                                            <p:cond evt="onStopAudio" delay="0">
                                              <p:tgtEl>
                                                <p:sldTgt/>
                                              </p:tgtEl>
                                            </p:cond>
                                          </p:endCondLst>
                                        </p:cTn>
                                        <p:tgtEl>
                                          <p:sndTgt r:embed="rId3" name="chimes.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499726"/>
                                        </p:tgtEl>
                                        <p:attrNameLst>
                                          <p:attrName>style.visibility</p:attrName>
                                        </p:attrNameLst>
                                      </p:cBhvr>
                                      <p:to>
                                        <p:strVal val="visible"/>
                                      </p:to>
                                    </p:set>
                                    <p:animEffect transition="in" filter="box(out)">
                                      <p:cBhvr>
                                        <p:cTn id="41" dur="500"/>
                                        <p:tgtEl>
                                          <p:spTgt spid="499726"/>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nimBg="1"/>
      <p:bldP spid="499723" grpId="0"/>
      <p:bldP spid="499725" grpId="0" animBg="1"/>
      <p:bldP spid="499726"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0738" name="Rectangle 2"/>
          <p:cNvSpPr>
            <a:spLocks noChangeArrowheads="1"/>
          </p:cNvSpPr>
          <p:nvPr/>
        </p:nvSpPr>
        <p:spPr bwMode="auto">
          <a:xfrm>
            <a:off x="684213" y="11747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bg2"/>
              </a:buClr>
              <a:buSzPct val="75000"/>
              <a:buFont typeface="Wingdings" pitchFamily="2" charset="2"/>
              <a:buNone/>
            </a:pPr>
            <a:r>
              <a:rPr lang="zh-CN" altLang="en-US" sz="3600" b="0">
                <a:solidFill>
                  <a:schemeClr val="bg1"/>
                </a:solidFill>
                <a:ea typeface="隶书" pitchFamily="49" charset="-122"/>
              </a:rPr>
              <a:t>算术运算符中数据类型转换规则</a:t>
            </a:r>
            <a:r>
              <a:rPr lang="zh-CN" altLang="en-US" sz="3600" b="0">
                <a:solidFill>
                  <a:schemeClr val="bg1"/>
                </a:solidFill>
              </a:rPr>
              <a:t> </a:t>
            </a:r>
          </a:p>
        </p:txBody>
      </p:sp>
      <p:grpSp>
        <p:nvGrpSpPr>
          <p:cNvPr id="500739" name="Group 3"/>
          <p:cNvGrpSpPr>
            <a:grpSpLocks/>
          </p:cNvGrpSpPr>
          <p:nvPr/>
        </p:nvGrpSpPr>
        <p:grpSpPr bwMode="auto">
          <a:xfrm>
            <a:off x="395288" y="836613"/>
            <a:ext cx="3889375" cy="3600450"/>
            <a:chOff x="385" y="527"/>
            <a:chExt cx="2450" cy="2268"/>
          </a:xfrm>
        </p:grpSpPr>
        <p:sp>
          <p:nvSpPr>
            <p:cNvPr id="500740" name="Rectangle 4"/>
            <p:cNvSpPr>
              <a:spLocks noChangeArrowheads="1"/>
            </p:cNvSpPr>
            <p:nvPr/>
          </p:nvSpPr>
          <p:spPr bwMode="auto">
            <a:xfrm>
              <a:off x="385" y="527"/>
              <a:ext cx="2450" cy="2268"/>
            </a:xfrm>
            <a:prstGeom prst="rect">
              <a:avLst/>
            </a:prstGeom>
            <a:gradFill rotWithShape="1">
              <a:gsLst>
                <a:gs pos="0">
                  <a:srgbClr val="FFFF99"/>
                </a:gs>
                <a:gs pos="100000">
                  <a:srgbClr val="FFFF99">
                    <a:gamma/>
                    <a:shade val="54510"/>
                    <a:invGamma/>
                  </a:srgbClr>
                </a:gs>
              </a:gsLst>
              <a:lin ang="5400000" scaled="1"/>
            </a:gradFill>
            <a:ln w="38100">
              <a:solidFill>
                <a:srgbClr val="006600"/>
              </a:solidFill>
              <a:miter lim="800000"/>
              <a:headEnd/>
              <a:tailEnd/>
            </a:ln>
            <a:effectLst>
              <a:outerShdw dist="107763" dir="2700000" algn="ctr" rotWithShape="0">
                <a:schemeClr val="bg2">
                  <a:alpha val="50000"/>
                </a:schemeClr>
              </a:outerShdw>
            </a:effectLst>
          </p:spPr>
          <p:txBody>
            <a:bodyPr wrap="none" anchor="ctr"/>
            <a:lstStyle/>
            <a:p>
              <a:pPr eaLnBrk="0" hangingPunct="0"/>
              <a:endParaRPr kumimoji="1" lang="zh-CN" altLang="en-US" sz="4000" b="0">
                <a:latin typeface="Times New Roman" pitchFamily="18" charset="0"/>
              </a:endParaRPr>
            </a:p>
          </p:txBody>
        </p:sp>
        <p:grpSp>
          <p:nvGrpSpPr>
            <p:cNvPr id="500741" name="Group 5"/>
            <p:cNvGrpSpPr>
              <a:grpSpLocks/>
            </p:cNvGrpSpPr>
            <p:nvPr/>
          </p:nvGrpSpPr>
          <p:grpSpPr bwMode="auto">
            <a:xfrm>
              <a:off x="519" y="623"/>
              <a:ext cx="2127" cy="2131"/>
              <a:chOff x="519" y="623"/>
              <a:chExt cx="2127" cy="2131"/>
            </a:xfrm>
          </p:grpSpPr>
          <p:sp>
            <p:nvSpPr>
              <p:cNvPr id="500742" name="Line 6"/>
              <p:cNvSpPr>
                <a:spLocks noChangeShapeType="1"/>
              </p:cNvSpPr>
              <p:nvPr/>
            </p:nvSpPr>
            <p:spPr bwMode="auto">
              <a:xfrm flipV="1">
                <a:off x="880" y="675"/>
                <a:ext cx="0" cy="204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43" name="Text Box 7"/>
              <p:cNvSpPr txBox="1">
                <a:spLocks noChangeArrowheads="1"/>
              </p:cNvSpPr>
              <p:nvPr/>
            </p:nvSpPr>
            <p:spPr bwMode="auto">
              <a:xfrm>
                <a:off x="519" y="2357"/>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FF3399"/>
                    </a:solidFill>
                    <a:effectLst>
                      <a:outerShdw blurRad="38100" dist="38100" dir="2700000" algn="tl">
                        <a:srgbClr val="C0C0C0"/>
                      </a:outerShdw>
                    </a:effectLst>
                    <a:latin typeface="Times New Roman" pitchFamily="18" charset="0"/>
                    <a:ea typeface="楷体_GB2312" pitchFamily="49" charset="-122"/>
                  </a:rPr>
                  <a:t>低</a:t>
                </a:r>
              </a:p>
            </p:txBody>
          </p:sp>
          <p:sp>
            <p:nvSpPr>
              <p:cNvPr id="500744" name="Text Box 8"/>
              <p:cNvSpPr txBox="1">
                <a:spLocks noChangeArrowheads="1"/>
              </p:cNvSpPr>
              <p:nvPr/>
            </p:nvSpPr>
            <p:spPr bwMode="auto">
              <a:xfrm>
                <a:off x="519" y="772"/>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FF3399"/>
                    </a:solidFill>
                    <a:effectLst>
                      <a:outerShdw blurRad="38100" dist="38100" dir="2700000" algn="tl">
                        <a:srgbClr val="C0C0C0"/>
                      </a:outerShdw>
                    </a:effectLst>
                    <a:latin typeface="Times New Roman" pitchFamily="18" charset="0"/>
                    <a:ea typeface="楷体_GB2312" pitchFamily="49" charset="-122"/>
                  </a:rPr>
                  <a:t>高</a:t>
                </a:r>
              </a:p>
            </p:txBody>
          </p:sp>
          <p:grpSp>
            <p:nvGrpSpPr>
              <p:cNvPr id="500745" name="Group 9"/>
              <p:cNvGrpSpPr>
                <a:grpSpLocks/>
              </p:cNvGrpSpPr>
              <p:nvPr/>
            </p:nvGrpSpPr>
            <p:grpSpPr bwMode="auto">
              <a:xfrm>
                <a:off x="1040" y="623"/>
                <a:ext cx="1606" cy="2131"/>
                <a:chOff x="1288" y="623"/>
                <a:chExt cx="1606" cy="2131"/>
              </a:xfrm>
            </p:grpSpPr>
            <p:sp>
              <p:nvSpPr>
                <p:cNvPr id="500746" name="Text Box 10"/>
                <p:cNvSpPr txBox="1">
                  <a:spLocks noChangeArrowheads="1"/>
                </p:cNvSpPr>
                <p:nvPr/>
              </p:nvSpPr>
              <p:spPr bwMode="auto">
                <a:xfrm>
                  <a:off x="1288" y="1095"/>
                  <a:ext cx="57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a:effectLst>
                        <a:outerShdw blurRad="38100" dist="38100" dir="2700000" algn="tl">
                          <a:srgbClr val="C0C0C0"/>
                        </a:outerShdw>
                      </a:effectLst>
                      <a:latin typeface="Times New Roman" pitchFamily="18" charset="0"/>
                    </a:rPr>
                    <a:t>double</a:t>
                  </a:r>
                </a:p>
              </p:txBody>
            </p:sp>
            <p:sp>
              <p:nvSpPr>
                <p:cNvPr id="500747" name="Text Box 11"/>
                <p:cNvSpPr txBox="1">
                  <a:spLocks noChangeArrowheads="1"/>
                </p:cNvSpPr>
                <p:nvPr/>
              </p:nvSpPr>
              <p:spPr bwMode="auto">
                <a:xfrm>
                  <a:off x="2080" y="1095"/>
                  <a:ext cx="42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a:effectLst>
                        <a:outerShdw blurRad="38100" dist="38100" dir="2700000" algn="tl">
                          <a:srgbClr val="C0C0C0"/>
                        </a:outerShdw>
                      </a:effectLst>
                      <a:latin typeface="Times New Roman" pitchFamily="18" charset="0"/>
                    </a:rPr>
                    <a:t>float</a:t>
                  </a:r>
                </a:p>
              </p:txBody>
            </p:sp>
            <p:sp>
              <p:nvSpPr>
                <p:cNvPr id="500748" name="Text Box 12"/>
                <p:cNvSpPr txBox="1">
                  <a:spLocks noChangeArrowheads="1"/>
                </p:cNvSpPr>
                <p:nvPr/>
              </p:nvSpPr>
              <p:spPr bwMode="auto">
                <a:xfrm>
                  <a:off x="1402" y="1538"/>
                  <a:ext cx="40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a:effectLst>
                        <a:outerShdw blurRad="38100" dist="38100" dir="2700000" algn="tl">
                          <a:srgbClr val="C0C0C0"/>
                        </a:outerShdw>
                      </a:effectLst>
                      <a:latin typeface="Times New Roman" pitchFamily="18" charset="0"/>
                    </a:rPr>
                    <a:t>long</a:t>
                  </a:r>
                </a:p>
              </p:txBody>
            </p:sp>
            <p:sp>
              <p:nvSpPr>
                <p:cNvPr id="500749" name="Text Box 13"/>
                <p:cNvSpPr txBox="1">
                  <a:spLocks noChangeArrowheads="1"/>
                </p:cNvSpPr>
                <p:nvPr/>
              </p:nvSpPr>
              <p:spPr bwMode="auto">
                <a:xfrm>
                  <a:off x="1316" y="2003"/>
                  <a:ext cx="72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a:effectLst>
                        <a:outerShdw blurRad="38100" dist="38100" dir="2700000" algn="tl">
                          <a:srgbClr val="C0C0C0"/>
                        </a:outerShdw>
                      </a:effectLst>
                      <a:latin typeface="Times New Roman" pitchFamily="18" charset="0"/>
                    </a:rPr>
                    <a:t>unsigned</a:t>
                  </a:r>
                </a:p>
              </p:txBody>
            </p:sp>
            <p:sp>
              <p:nvSpPr>
                <p:cNvPr id="500750" name="Text Box 14"/>
                <p:cNvSpPr txBox="1">
                  <a:spLocks noChangeArrowheads="1"/>
                </p:cNvSpPr>
                <p:nvPr/>
              </p:nvSpPr>
              <p:spPr bwMode="auto">
                <a:xfrm>
                  <a:off x="1414" y="2504"/>
                  <a:ext cx="30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a:effectLst>
                        <a:outerShdw blurRad="38100" dist="38100" dir="2700000" algn="tl">
                          <a:srgbClr val="C0C0C0"/>
                        </a:outerShdw>
                      </a:effectLst>
                      <a:latin typeface="Times New Roman" pitchFamily="18" charset="0"/>
                    </a:rPr>
                    <a:t>int</a:t>
                  </a:r>
                </a:p>
              </p:txBody>
            </p:sp>
            <p:sp>
              <p:nvSpPr>
                <p:cNvPr id="500751" name="Text Box 15"/>
                <p:cNvSpPr txBox="1">
                  <a:spLocks noChangeArrowheads="1"/>
                </p:cNvSpPr>
                <p:nvPr/>
              </p:nvSpPr>
              <p:spPr bwMode="auto">
                <a:xfrm>
                  <a:off x="2032" y="2504"/>
                  <a:ext cx="86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a:effectLst>
                        <a:outerShdw blurRad="38100" dist="38100" dir="2700000" algn="tl">
                          <a:srgbClr val="C0C0C0"/>
                        </a:outerShdw>
                      </a:effectLst>
                      <a:latin typeface="Times New Roman" pitchFamily="18" charset="0"/>
                    </a:rPr>
                    <a:t>char, short</a:t>
                  </a:r>
                </a:p>
              </p:txBody>
            </p:sp>
            <p:sp>
              <p:nvSpPr>
                <p:cNvPr id="500752" name="Line 16"/>
                <p:cNvSpPr>
                  <a:spLocks noChangeShapeType="1"/>
                </p:cNvSpPr>
                <p:nvPr/>
              </p:nvSpPr>
              <p:spPr bwMode="auto">
                <a:xfrm rot="-10800000">
                  <a:off x="1557" y="1301"/>
                  <a:ext cx="0" cy="293"/>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3" name="Line 17"/>
                <p:cNvSpPr>
                  <a:spLocks noChangeShapeType="1"/>
                </p:cNvSpPr>
                <p:nvPr/>
              </p:nvSpPr>
              <p:spPr bwMode="auto">
                <a:xfrm rot="-10800000">
                  <a:off x="1560" y="1760"/>
                  <a:ext cx="0" cy="293"/>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4" name="Line 18"/>
                <p:cNvSpPr>
                  <a:spLocks noChangeShapeType="1"/>
                </p:cNvSpPr>
                <p:nvPr/>
              </p:nvSpPr>
              <p:spPr bwMode="auto">
                <a:xfrm rot="-10800000">
                  <a:off x="1552" y="2243"/>
                  <a:ext cx="0" cy="293"/>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5" name="Line 19"/>
                <p:cNvSpPr>
                  <a:spLocks noChangeShapeType="1"/>
                </p:cNvSpPr>
                <p:nvPr/>
              </p:nvSpPr>
              <p:spPr bwMode="auto">
                <a:xfrm flipH="1">
                  <a:off x="1808" y="1243"/>
                  <a:ext cx="320" cy="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6" name="Line 20"/>
                <p:cNvSpPr>
                  <a:spLocks noChangeShapeType="1"/>
                </p:cNvSpPr>
                <p:nvPr/>
              </p:nvSpPr>
              <p:spPr bwMode="auto">
                <a:xfrm flipH="1">
                  <a:off x="1675" y="2627"/>
                  <a:ext cx="375" cy="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7" name="Line 21"/>
                <p:cNvSpPr>
                  <a:spLocks noChangeShapeType="1"/>
                </p:cNvSpPr>
                <p:nvPr/>
              </p:nvSpPr>
              <p:spPr bwMode="auto">
                <a:xfrm rot="-10800000">
                  <a:off x="1557" y="861"/>
                  <a:ext cx="0" cy="293"/>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8" name="Text Box 22"/>
                <p:cNvSpPr txBox="1">
                  <a:spLocks noChangeArrowheads="1"/>
                </p:cNvSpPr>
                <p:nvPr/>
              </p:nvSpPr>
              <p:spPr bwMode="auto">
                <a:xfrm>
                  <a:off x="1296" y="623"/>
                  <a:ext cx="91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000">
                      <a:effectLst>
                        <a:outerShdw blurRad="38100" dist="38100" dir="2700000" algn="tl">
                          <a:srgbClr val="C0C0C0"/>
                        </a:outerShdw>
                      </a:effectLst>
                      <a:latin typeface="Times New Roman" pitchFamily="18" charset="0"/>
                    </a:rPr>
                    <a:t>long d</a:t>
                  </a:r>
                  <a:r>
                    <a:rPr kumimoji="1" lang="en-US" altLang="zh-CN" sz="2000">
                      <a:effectLst>
                        <a:outerShdw blurRad="38100" dist="38100" dir="2700000" algn="tl">
                          <a:srgbClr val="C0C0C0"/>
                        </a:outerShdw>
                      </a:effectLst>
                      <a:latin typeface="Times New Roman" pitchFamily="18" charset="0"/>
                    </a:rPr>
                    <a:t>ouble</a:t>
                  </a:r>
                </a:p>
              </p:txBody>
            </p:sp>
          </p:grpSp>
        </p:grpSp>
      </p:grpSp>
      <p:grpSp>
        <p:nvGrpSpPr>
          <p:cNvPr id="500759" name="Group 23"/>
          <p:cNvGrpSpPr>
            <a:grpSpLocks/>
          </p:cNvGrpSpPr>
          <p:nvPr/>
        </p:nvGrpSpPr>
        <p:grpSpPr bwMode="auto">
          <a:xfrm>
            <a:off x="4745038" y="1412875"/>
            <a:ext cx="4219575" cy="1233488"/>
            <a:chOff x="3016" y="527"/>
            <a:chExt cx="2658" cy="777"/>
          </a:xfrm>
        </p:grpSpPr>
        <p:sp>
          <p:nvSpPr>
            <p:cNvPr id="500760" name="Text Box 24"/>
            <p:cNvSpPr txBox="1">
              <a:spLocks noChangeArrowheads="1"/>
            </p:cNvSpPr>
            <p:nvPr/>
          </p:nvSpPr>
          <p:spPr bwMode="auto">
            <a:xfrm>
              <a:off x="3016" y="527"/>
              <a:ext cx="5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zh-CN" altLang="en-US" sz="2000">
                  <a:effectLst>
                    <a:outerShdw blurRad="38100" dist="38100" dir="2700000" algn="tl">
                      <a:srgbClr val="C0C0C0"/>
                    </a:outerShdw>
                  </a:effectLst>
                  <a:latin typeface="楷体_GB2312" pitchFamily="49" charset="-122"/>
                  <a:ea typeface="楷体_GB2312" pitchFamily="49" charset="-122"/>
                </a:rPr>
                <a:t>说明</a:t>
              </a:r>
              <a:r>
                <a:rPr kumimoji="1" lang="en-US" altLang="zh-CN" sz="2000">
                  <a:effectLst>
                    <a:outerShdw blurRad="38100" dist="38100" dir="2700000" algn="tl">
                      <a:srgbClr val="C0C0C0"/>
                    </a:outerShdw>
                  </a:effectLst>
                  <a:latin typeface="楷体_GB2312" pitchFamily="49" charset="-122"/>
                  <a:ea typeface="楷体_GB2312" pitchFamily="49" charset="-122"/>
                </a:rPr>
                <a:t>:</a:t>
              </a:r>
            </a:p>
          </p:txBody>
        </p:sp>
        <p:sp>
          <p:nvSpPr>
            <p:cNvPr id="500761" name="Line 25"/>
            <p:cNvSpPr>
              <a:spLocks noChangeShapeType="1"/>
            </p:cNvSpPr>
            <p:nvPr/>
          </p:nvSpPr>
          <p:spPr bwMode="auto">
            <a:xfrm flipH="1">
              <a:off x="3419" y="845"/>
              <a:ext cx="495" cy="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62" name="Text Box 26"/>
            <p:cNvSpPr txBox="1">
              <a:spLocks noChangeArrowheads="1"/>
            </p:cNvSpPr>
            <p:nvPr/>
          </p:nvSpPr>
          <p:spPr bwMode="auto">
            <a:xfrm>
              <a:off x="4003" y="709"/>
              <a:ext cx="9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effectLst>
                    <a:outerShdw blurRad="38100" dist="38100" dir="2700000" algn="tl">
                      <a:srgbClr val="C0C0C0"/>
                    </a:outerShdw>
                  </a:effectLst>
                  <a:latin typeface="Times New Roman" pitchFamily="18" charset="0"/>
                  <a:ea typeface="楷体_GB2312" pitchFamily="49" charset="-122"/>
                </a:rPr>
                <a:t>必定的转换</a:t>
              </a:r>
            </a:p>
          </p:txBody>
        </p:sp>
        <p:sp>
          <p:nvSpPr>
            <p:cNvPr id="500763" name="Line 27"/>
            <p:cNvSpPr>
              <a:spLocks noChangeShapeType="1"/>
            </p:cNvSpPr>
            <p:nvPr/>
          </p:nvSpPr>
          <p:spPr bwMode="auto">
            <a:xfrm flipV="1">
              <a:off x="3696" y="981"/>
              <a:ext cx="0" cy="323"/>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64" name="Text Box 28"/>
            <p:cNvSpPr txBox="1">
              <a:spLocks noChangeArrowheads="1"/>
            </p:cNvSpPr>
            <p:nvPr/>
          </p:nvSpPr>
          <p:spPr bwMode="auto">
            <a:xfrm>
              <a:off x="3787" y="1007"/>
              <a:ext cx="18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effectLst>
                    <a:outerShdw blurRad="38100" dist="38100" dir="2700000" algn="tl">
                      <a:srgbClr val="C0C0C0"/>
                    </a:outerShdw>
                  </a:effectLst>
                  <a:latin typeface="Times New Roman" pitchFamily="18" charset="0"/>
                  <a:ea typeface="楷体_GB2312" pitchFamily="49" charset="-122"/>
                </a:rPr>
                <a:t>运算对象类型不同时转换</a:t>
              </a:r>
            </a:p>
          </p:txBody>
        </p:sp>
      </p:grpSp>
      <p:grpSp>
        <p:nvGrpSpPr>
          <p:cNvPr id="500765" name="Group 29"/>
          <p:cNvGrpSpPr>
            <a:grpSpLocks/>
          </p:cNvGrpSpPr>
          <p:nvPr/>
        </p:nvGrpSpPr>
        <p:grpSpPr bwMode="auto">
          <a:xfrm>
            <a:off x="406400" y="4437063"/>
            <a:ext cx="4248150" cy="1346200"/>
            <a:chOff x="0" y="2653"/>
            <a:chExt cx="2676" cy="848"/>
          </a:xfrm>
        </p:grpSpPr>
        <p:sp>
          <p:nvSpPr>
            <p:cNvPr id="500766" name="Text Box 30"/>
            <p:cNvSpPr txBox="1">
              <a:spLocks noChangeArrowheads="1"/>
            </p:cNvSpPr>
            <p:nvPr/>
          </p:nvSpPr>
          <p:spPr bwMode="auto">
            <a:xfrm>
              <a:off x="0" y="2675"/>
              <a:ext cx="1075"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FF3399"/>
                  </a:solidFill>
                  <a:effectLst>
                    <a:outerShdw blurRad="38100" dist="38100" dir="2700000" algn="tl">
                      <a:srgbClr val="C0C0C0"/>
                    </a:outerShdw>
                  </a:effectLst>
                  <a:latin typeface="Times New Roman" pitchFamily="18" charset="0"/>
                  <a:ea typeface="楷体_GB2312" pitchFamily="49" charset="-122"/>
                </a:rPr>
                <a:t>例：</a:t>
              </a:r>
              <a:r>
                <a:rPr kumimoji="1" lang="zh-CN" altLang="en-US" sz="2000" b="0">
                  <a:latin typeface="Times New Roman" pitchFamily="18" charset="0"/>
                </a:rPr>
                <a:t> </a:t>
              </a:r>
              <a:r>
                <a:rPr kumimoji="1" lang="en-US" altLang="zh-CN" sz="2000" b="0">
                  <a:effectLst>
                    <a:outerShdw blurRad="38100" dist="38100" dir="2700000" algn="tl">
                      <a:srgbClr val="C0C0C0"/>
                    </a:outerShdw>
                  </a:effectLst>
                  <a:latin typeface="Times New Roman" pitchFamily="18" charset="0"/>
                </a:rPr>
                <a:t>char ch;</a:t>
              </a:r>
            </a:p>
            <a:p>
              <a:pPr algn="l" eaLnBrk="0" hangingPunct="0"/>
              <a:r>
                <a:rPr kumimoji="1" lang="en-US" altLang="zh-CN" sz="2000" b="0">
                  <a:effectLst>
                    <a:outerShdw blurRad="38100" dist="38100" dir="2700000" algn="tl">
                      <a:srgbClr val="C0C0C0"/>
                    </a:outerShdw>
                  </a:effectLst>
                  <a:latin typeface="Times New Roman" pitchFamily="18" charset="0"/>
                </a:rPr>
                <a:t>         int i;</a:t>
              </a:r>
            </a:p>
            <a:p>
              <a:pPr algn="l" eaLnBrk="0" hangingPunct="0"/>
              <a:r>
                <a:rPr kumimoji="1" lang="en-US" altLang="zh-CN" sz="2000" b="0">
                  <a:effectLst>
                    <a:outerShdw blurRad="38100" dist="38100" dir="2700000" algn="tl">
                      <a:srgbClr val="C0C0C0"/>
                    </a:outerShdw>
                  </a:effectLst>
                  <a:latin typeface="Times New Roman" pitchFamily="18" charset="0"/>
                </a:rPr>
                <a:t>         float f;</a:t>
              </a:r>
            </a:p>
            <a:p>
              <a:pPr algn="l" eaLnBrk="0" hangingPunct="0"/>
              <a:r>
                <a:rPr kumimoji="1" lang="en-US" altLang="zh-CN" sz="2000" b="0">
                  <a:effectLst>
                    <a:outerShdw blurRad="38100" dist="38100" dir="2700000" algn="tl">
                      <a:srgbClr val="C0C0C0"/>
                    </a:outerShdw>
                  </a:effectLst>
                  <a:latin typeface="Times New Roman" pitchFamily="18" charset="0"/>
                </a:rPr>
                <a:t>         double d;</a:t>
              </a:r>
            </a:p>
          </p:txBody>
        </p:sp>
        <p:sp>
          <p:nvSpPr>
            <p:cNvPr id="500767" name="Text Box 31"/>
            <p:cNvSpPr txBox="1">
              <a:spLocks noChangeArrowheads="1"/>
            </p:cNvSpPr>
            <p:nvPr/>
          </p:nvSpPr>
          <p:spPr bwMode="auto">
            <a:xfrm>
              <a:off x="1032" y="2653"/>
              <a:ext cx="16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solidFill>
                    <a:srgbClr val="0000FF"/>
                  </a:solidFill>
                  <a:effectLst>
                    <a:outerShdw blurRad="38100" dist="38100" dir="2700000" algn="tl">
                      <a:srgbClr val="C0C0C0"/>
                    </a:outerShdw>
                  </a:effectLst>
                  <a:latin typeface="Times New Roman" pitchFamily="18" charset="0"/>
                </a:rPr>
                <a:t>ch/i     +    f*d    -   (f+i)</a:t>
              </a:r>
            </a:p>
          </p:txBody>
        </p:sp>
      </p:grpSp>
      <p:grpSp>
        <p:nvGrpSpPr>
          <p:cNvPr id="500768" name="Group 32"/>
          <p:cNvGrpSpPr>
            <a:grpSpLocks/>
          </p:cNvGrpSpPr>
          <p:nvPr/>
        </p:nvGrpSpPr>
        <p:grpSpPr bwMode="auto">
          <a:xfrm>
            <a:off x="2044700" y="4772025"/>
            <a:ext cx="2928938" cy="2149475"/>
            <a:chOff x="1008" y="2832"/>
            <a:chExt cx="1845" cy="1354"/>
          </a:xfrm>
        </p:grpSpPr>
        <p:grpSp>
          <p:nvGrpSpPr>
            <p:cNvPr id="500769" name="Group 33"/>
            <p:cNvGrpSpPr>
              <a:grpSpLocks/>
            </p:cNvGrpSpPr>
            <p:nvPr/>
          </p:nvGrpSpPr>
          <p:grpSpPr bwMode="auto">
            <a:xfrm>
              <a:off x="1008" y="2832"/>
              <a:ext cx="381" cy="634"/>
              <a:chOff x="1008" y="3072"/>
              <a:chExt cx="381" cy="634"/>
            </a:xfrm>
          </p:grpSpPr>
          <p:sp>
            <p:nvSpPr>
              <p:cNvPr id="500770" name="Line 34"/>
              <p:cNvSpPr>
                <a:spLocks noChangeShapeType="1"/>
              </p:cNvSpPr>
              <p:nvPr/>
            </p:nvSpPr>
            <p:spPr bwMode="auto">
              <a:xfrm>
                <a:off x="1152" y="307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71" name="Text Box 35"/>
              <p:cNvSpPr txBox="1">
                <a:spLocks noChangeArrowheads="1"/>
              </p:cNvSpPr>
              <p:nvPr/>
            </p:nvSpPr>
            <p:spPr bwMode="auto">
              <a:xfrm>
                <a:off x="1008" y="3120"/>
                <a:ext cx="2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int</a:t>
                </a:r>
              </a:p>
            </p:txBody>
          </p:sp>
          <p:sp>
            <p:nvSpPr>
              <p:cNvPr id="500772" name="Line 36"/>
              <p:cNvSpPr>
                <a:spLocks noChangeShapeType="1"/>
              </p:cNvSpPr>
              <p:nvPr/>
            </p:nvSpPr>
            <p:spPr bwMode="auto">
              <a:xfrm>
                <a:off x="1296" y="30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73" name="Line 37"/>
              <p:cNvSpPr>
                <a:spLocks noChangeShapeType="1"/>
              </p:cNvSpPr>
              <p:nvPr/>
            </p:nvSpPr>
            <p:spPr bwMode="auto">
              <a:xfrm>
                <a:off x="1152"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74" name="Line 38"/>
              <p:cNvSpPr>
                <a:spLocks noChangeShapeType="1"/>
              </p:cNvSpPr>
              <p:nvPr/>
            </p:nvSpPr>
            <p:spPr bwMode="auto">
              <a:xfrm>
                <a:off x="1152" y="340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75" name="Line 39"/>
              <p:cNvSpPr>
                <a:spLocks noChangeShapeType="1"/>
              </p:cNvSpPr>
              <p:nvPr/>
            </p:nvSpPr>
            <p:spPr bwMode="auto">
              <a:xfrm>
                <a:off x="1248" y="340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76" name="Text Box 40"/>
              <p:cNvSpPr txBox="1">
                <a:spLocks noChangeArrowheads="1"/>
              </p:cNvSpPr>
              <p:nvPr/>
            </p:nvSpPr>
            <p:spPr bwMode="auto">
              <a:xfrm>
                <a:off x="1104" y="3456"/>
                <a:ext cx="2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int</a:t>
                </a:r>
              </a:p>
            </p:txBody>
          </p:sp>
        </p:grpSp>
        <p:grpSp>
          <p:nvGrpSpPr>
            <p:cNvPr id="500777" name="Group 41"/>
            <p:cNvGrpSpPr>
              <a:grpSpLocks/>
            </p:cNvGrpSpPr>
            <p:nvPr/>
          </p:nvGrpSpPr>
          <p:grpSpPr bwMode="auto">
            <a:xfrm>
              <a:off x="1440" y="2832"/>
              <a:ext cx="837" cy="634"/>
              <a:chOff x="1440" y="3072"/>
              <a:chExt cx="837" cy="634"/>
            </a:xfrm>
          </p:grpSpPr>
          <p:sp>
            <p:nvSpPr>
              <p:cNvPr id="500778" name="Line 42"/>
              <p:cNvSpPr>
                <a:spLocks noChangeShapeType="1"/>
              </p:cNvSpPr>
              <p:nvPr/>
            </p:nvSpPr>
            <p:spPr bwMode="auto">
              <a:xfrm>
                <a:off x="1824" y="307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79" name="Text Box 43"/>
              <p:cNvSpPr txBox="1">
                <a:spLocks noChangeArrowheads="1"/>
              </p:cNvSpPr>
              <p:nvPr/>
            </p:nvSpPr>
            <p:spPr bwMode="auto">
              <a:xfrm>
                <a:off x="1440" y="3120"/>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double</a:t>
                </a:r>
              </a:p>
            </p:txBody>
          </p:sp>
          <p:sp>
            <p:nvSpPr>
              <p:cNvPr id="500780" name="Line 44"/>
              <p:cNvSpPr>
                <a:spLocks noChangeShapeType="1"/>
              </p:cNvSpPr>
              <p:nvPr/>
            </p:nvSpPr>
            <p:spPr bwMode="auto">
              <a:xfrm>
                <a:off x="1968" y="30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81" name="Line 45"/>
              <p:cNvSpPr>
                <a:spLocks noChangeShapeType="1"/>
              </p:cNvSpPr>
              <p:nvPr/>
            </p:nvSpPr>
            <p:spPr bwMode="auto">
              <a:xfrm>
                <a:off x="1824"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82" name="Line 46"/>
              <p:cNvSpPr>
                <a:spLocks noChangeShapeType="1"/>
              </p:cNvSpPr>
              <p:nvPr/>
            </p:nvSpPr>
            <p:spPr bwMode="auto">
              <a:xfrm>
                <a:off x="1824" y="340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83" name="Line 47"/>
              <p:cNvSpPr>
                <a:spLocks noChangeShapeType="1"/>
              </p:cNvSpPr>
              <p:nvPr/>
            </p:nvSpPr>
            <p:spPr bwMode="auto">
              <a:xfrm>
                <a:off x="1920" y="340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84" name="Text Box 48"/>
              <p:cNvSpPr txBox="1">
                <a:spLocks noChangeArrowheads="1"/>
              </p:cNvSpPr>
              <p:nvPr/>
            </p:nvSpPr>
            <p:spPr bwMode="auto">
              <a:xfrm>
                <a:off x="1680" y="3456"/>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double</a:t>
                </a:r>
              </a:p>
            </p:txBody>
          </p:sp>
        </p:grpSp>
        <p:grpSp>
          <p:nvGrpSpPr>
            <p:cNvPr id="500785" name="Group 49"/>
            <p:cNvGrpSpPr>
              <a:grpSpLocks/>
            </p:cNvGrpSpPr>
            <p:nvPr/>
          </p:nvGrpSpPr>
          <p:grpSpPr bwMode="auto">
            <a:xfrm>
              <a:off x="2016" y="2832"/>
              <a:ext cx="837" cy="634"/>
              <a:chOff x="1440" y="3072"/>
              <a:chExt cx="837" cy="634"/>
            </a:xfrm>
          </p:grpSpPr>
          <p:sp>
            <p:nvSpPr>
              <p:cNvPr id="500786" name="Line 50"/>
              <p:cNvSpPr>
                <a:spLocks noChangeShapeType="1"/>
              </p:cNvSpPr>
              <p:nvPr/>
            </p:nvSpPr>
            <p:spPr bwMode="auto">
              <a:xfrm>
                <a:off x="1824" y="307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87" name="Text Box 51"/>
              <p:cNvSpPr txBox="1">
                <a:spLocks noChangeArrowheads="1"/>
              </p:cNvSpPr>
              <p:nvPr/>
            </p:nvSpPr>
            <p:spPr bwMode="auto">
              <a:xfrm>
                <a:off x="1440" y="3120"/>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double</a:t>
                </a:r>
              </a:p>
            </p:txBody>
          </p:sp>
          <p:sp>
            <p:nvSpPr>
              <p:cNvPr id="500788" name="Line 52"/>
              <p:cNvSpPr>
                <a:spLocks noChangeShapeType="1"/>
              </p:cNvSpPr>
              <p:nvPr/>
            </p:nvSpPr>
            <p:spPr bwMode="auto">
              <a:xfrm>
                <a:off x="1968" y="30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89" name="Line 53"/>
              <p:cNvSpPr>
                <a:spLocks noChangeShapeType="1"/>
              </p:cNvSpPr>
              <p:nvPr/>
            </p:nvSpPr>
            <p:spPr bwMode="auto">
              <a:xfrm>
                <a:off x="1824"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90" name="Line 54"/>
              <p:cNvSpPr>
                <a:spLocks noChangeShapeType="1"/>
              </p:cNvSpPr>
              <p:nvPr/>
            </p:nvSpPr>
            <p:spPr bwMode="auto">
              <a:xfrm>
                <a:off x="1824" y="340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91" name="Line 55"/>
              <p:cNvSpPr>
                <a:spLocks noChangeShapeType="1"/>
              </p:cNvSpPr>
              <p:nvPr/>
            </p:nvSpPr>
            <p:spPr bwMode="auto">
              <a:xfrm>
                <a:off x="1920" y="340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92" name="Text Box 56"/>
              <p:cNvSpPr txBox="1">
                <a:spLocks noChangeArrowheads="1"/>
              </p:cNvSpPr>
              <p:nvPr/>
            </p:nvSpPr>
            <p:spPr bwMode="auto">
              <a:xfrm>
                <a:off x="1680" y="3456"/>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double</a:t>
                </a:r>
              </a:p>
            </p:txBody>
          </p:sp>
        </p:grpSp>
        <p:sp>
          <p:nvSpPr>
            <p:cNvPr id="500793" name="Line 57"/>
            <p:cNvSpPr>
              <a:spLocks noChangeShapeType="1"/>
            </p:cNvSpPr>
            <p:nvPr/>
          </p:nvSpPr>
          <p:spPr bwMode="auto">
            <a:xfrm>
              <a:off x="1248" y="340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94" name="Line 58"/>
            <p:cNvSpPr>
              <a:spLocks noChangeShapeType="1"/>
            </p:cNvSpPr>
            <p:nvPr/>
          </p:nvSpPr>
          <p:spPr bwMode="auto">
            <a:xfrm>
              <a:off x="1920" y="340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95" name="Line 59"/>
            <p:cNvSpPr>
              <a:spLocks noChangeShapeType="1"/>
            </p:cNvSpPr>
            <p:nvPr/>
          </p:nvSpPr>
          <p:spPr bwMode="auto">
            <a:xfrm>
              <a:off x="1248" y="355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96" name="Line 60"/>
            <p:cNvSpPr>
              <a:spLocks noChangeShapeType="1"/>
            </p:cNvSpPr>
            <p:nvPr/>
          </p:nvSpPr>
          <p:spPr bwMode="auto">
            <a:xfrm>
              <a:off x="1584" y="355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97" name="Text Box 61"/>
            <p:cNvSpPr txBox="1">
              <a:spLocks noChangeArrowheads="1"/>
            </p:cNvSpPr>
            <p:nvPr/>
          </p:nvSpPr>
          <p:spPr bwMode="auto">
            <a:xfrm>
              <a:off x="1344" y="3600"/>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double</a:t>
              </a:r>
            </a:p>
          </p:txBody>
        </p:sp>
        <p:sp>
          <p:nvSpPr>
            <p:cNvPr id="500798" name="Line 62"/>
            <p:cNvSpPr>
              <a:spLocks noChangeShapeType="1"/>
            </p:cNvSpPr>
            <p:nvPr/>
          </p:nvSpPr>
          <p:spPr bwMode="auto">
            <a:xfrm>
              <a:off x="1584" y="379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99" name="Line 63"/>
            <p:cNvSpPr>
              <a:spLocks noChangeShapeType="1"/>
            </p:cNvSpPr>
            <p:nvPr/>
          </p:nvSpPr>
          <p:spPr bwMode="auto">
            <a:xfrm>
              <a:off x="2496" y="340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00" name="Line 64"/>
            <p:cNvSpPr>
              <a:spLocks noChangeShapeType="1"/>
            </p:cNvSpPr>
            <p:nvPr/>
          </p:nvSpPr>
          <p:spPr bwMode="auto">
            <a:xfrm>
              <a:off x="1584" y="3888"/>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01" name="Line 65"/>
            <p:cNvSpPr>
              <a:spLocks noChangeShapeType="1"/>
            </p:cNvSpPr>
            <p:nvPr/>
          </p:nvSpPr>
          <p:spPr bwMode="auto">
            <a:xfrm>
              <a:off x="2064" y="388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02" name="Text Box 66"/>
            <p:cNvSpPr txBox="1">
              <a:spLocks noChangeArrowheads="1"/>
            </p:cNvSpPr>
            <p:nvPr/>
          </p:nvSpPr>
          <p:spPr bwMode="auto">
            <a:xfrm>
              <a:off x="1824" y="3936"/>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double</a:t>
              </a:r>
            </a:p>
          </p:txBody>
        </p:sp>
      </p:grpSp>
      <p:grpSp>
        <p:nvGrpSpPr>
          <p:cNvPr id="500803" name="Group 67"/>
          <p:cNvGrpSpPr>
            <a:grpSpLocks/>
          </p:cNvGrpSpPr>
          <p:nvPr/>
        </p:nvGrpSpPr>
        <p:grpSpPr bwMode="auto">
          <a:xfrm>
            <a:off x="5738813" y="2654300"/>
            <a:ext cx="2398712" cy="1822450"/>
            <a:chOff x="3615" y="1672"/>
            <a:chExt cx="1511" cy="1148"/>
          </a:xfrm>
        </p:grpSpPr>
        <p:sp>
          <p:nvSpPr>
            <p:cNvPr id="500804" name="Text Box 68"/>
            <p:cNvSpPr txBox="1">
              <a:spLocks noChangeArrowheads="1"/>
            </p:cNvSpPr>
            <p:nvPr/>
          </p:nvSpPr>
          <p:spPr bwMode="auto">
            <a:xfrm>
              <a:off x="3615" y="2570"/>
              <a:ext cx="15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000" b="0">
                  <a:solidFill>
                    <a:srgbClr val="0000FF"/>
                  </a:solidFill>
                  <a:effectLst>
                    <a:outerShdw blurRad="38100" dist="38100" dir="2700000" algn="tl">
                      <a:srgbClr val="C0C0C0"/>
                    </a:outerShdw>
                  </a:effectLst>
                  <a:latin typeface="Times New Roman" pitchFamily="18" charset="0"/>
                </a:rPr>
                <a:t>10+‘a’   +i*f   -      d/l</a:t>
              </a:r>
            </a:p>
          </p:txBody>
        </p:sp>
        <p:sp>
          <p:nvSpPr>
            <p:cNvPr id="500805" name="Text Box 69"/>
            <p:cNvSpPr txBox="1">
              <a:spLocks noChangeArrowheads="1"/>
            </p:cNvSpPr>
            <p:nvPr/>
          </p:nvSpPr>
          <p:spPr bwMode="auto">
            <a:xfrm>
              <a:off x="3854" y="1672"/>
              <a:ext cx="1075" cy="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FF3399"/>
                  </a:solidFill>
                  <a:effectLst>
                    <a:outerShdw blurRad="38100" dist="38100" dir="2700000" algn="tl">
                      <a:srgbClr val="C0C0C0"/>
                    </a:outerShdw>
                  </a:effectLst>
                  <a:latin typeface="Times New Roman" pitchFamily="18" charset="0"/>
                  <a:ea typeface="楷体_GB2312" pitchFamily="49" charset="-122"/>
                </a:rPr>
                <a:t>例：</a:t>
              </a:r>
              <a:r>
                <a:rPr kumimoji="1" lang="zh-CN" altLang="en-US" sz="2000" b="0">
                  <a:effectLst>
                    <a:outerShdw blurRad="38100" dist="38100" dir="2700000" algn="tl">
                      <a:srgbClr val="C0C0C0"/>
                    </a:outerShdw>
                  </a:effectLst>
                  <a:latin typeface="Times New Roman" pitchFamily="18" charset="0"/>
                </a:rPr>
                <a:t> </a:t>
              </a:r>
              <a:r>
                <a:rPr kumimoji="1" lang="en-US" altLang="zh-CN" sz="2000" b="0">
                  <a:effectLst>
                    <a:outerShdw blurRad="38100" dist="38100" dir="2700000" algn="tl">
                      <a:srgbClr val="C0C0C0"/>
                    </a:outerShdw>
                  </a:effectLst>
                  <a:latin typeface="Times New Roman" pitchFamily="18" charset="0"/>
                </a:rPr>
                <a:t>int  i;</a:t>
              </a:r>
            </a:p>
            <a:p>
              <a:pPr algn="l" eaLnBrk="0" hangingPunct="0"/>
              <a:r>
                <a:rPr kumimoji="1" lang="en-US" altLang="zh-CN" sz="2000" b="0">
                  <a:effectLst>
                    <a:outerShdw blurRad="38100" dist="38100" dir="2700000" algn="tl">
                      <a:srgbClr val="C0C0C0"/>
                    </a:outerShdw>
                  </a:effectLst>
                  <a:latin typeface="Times New Roman" pitchFamily="18" charset="0"/>
                </a:rPr>
                <a:t>         float f;</a:t>
              </a:r>
            </a:p>
            <a:p>
              <a:pPr algn="l" eaLnBrk="0" hangingPunct="0"/>
              <a:r>
                <a:rPr kumimoji="1" lang="en-US" altLang="zh-CN" sz="2000" b="0">
                  <a:effectLst>
                    <a:outerShdw blurRad="38100" dist="38100" dir="2700000" algn="tl">
                      <a:srgbClr val="C0C0C0"/>
                    </a:outerShdw>
                  </a:effectLst>
                  <a:latin typeface="Times New Roman" pitchFamily="18" charset="0"/>
                </a:rPr>
                <a:t>         double d;</a:t>
              </a:r>
            </a:p>
            <a:p>
              <a:pPr algn="l" eaLnBrk="0" hangingPunct="0"/>
              <a:r>
                <a:rPr kumimoji="1" lang="en-US" altLang="zh-CN" sz="2000" b="0">
                  <a:effectLst>
                    <a:outerShdw blurRad="38100" dist="38100" dir="2700000" algn="tl">
                      <a:srgbClr val="C0C0C0"/>
                    </a:outerShdw>
                  </a:effectLst>
                  <a:latin typeface="Times New Roman" pitchFamily="18" charset="0"/>
                </a:rPr>
                <a:t>         long l;</a:t>
              </a:r>
            </a:p>
          </p:txBody>
        </p:sp>
      </p:grpSp>
      <p:grpSp>
        <p:nvGrpSpPr>
          <p:cNvPr id="500806" name="Group 70"/>
          <p:cNvGrpSpPr>
            <a:grpSpLocks/>
          </p:cNvGrpSpPr>
          <p:nvPr/>
        </p:nvGrpSpPr>
        <p:grpSpPr bwMode="auto">
          <a:xfrm>
            <a:off x="5980113" y="4410075"/>
            <a:ext cx="2776537" cy="2225675"/>
            <a:chOff x="3759" y="2762"/>
            <a:chExt cx="1749" cy="1402"/>
          </a:xfrm>
        </p:grpSpPr>
        <p:grpSp>
          <p:nvGrpSpPr>
            <p:cNvPr id="500807" name="Group 71"/>
            <p:cNvGrpSpPr>
              <a:grpSpLocks/>
            </p:cNvGrpSpPr>
            <p:nvPr/>
          </p:nvGrpSpPr>
          <p:grpSpPr bwMode="auto">
            <a:xfrm>
              <a:off x="3759" y="2762"/>
              <a:ext cx="419" cy="682"/>
              <a:chOff x="3456" y="3072"/>
              <a:chExt cx="419" cy="682"/>
            </a:xfrm>
          </p:grpSpPr>
          <p:sp>
            <p:nvSpPr>
              <p:cNvPr id="500808" name="Line 72"/>
              <p:cNvSpPr>
                <a:spLocks noChangeShapeType="1"/>
              </p:cNvSpPr>
              <p:nvPr/>
            </p:nvSpPr>
            <p:spPr bwMode="auto">
              <a:xfrm>
                <a:off x="3696" y="307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09" name="Text Box 73"/>
              <p:cNvSpPr txBox="1">
                <a:spLocks noChangeArrowheads="1"/>
              </p:cNvSpPr>
              <p:nvPr/>
            </p:nvSpPr>
            <p:spPr bwMode="auto">
              <a:xfrm>
                <a:off x="3590" y="3127"/>
                <a:ext cx="2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int</a:t>
                </a:r>
              </a:p>
            </p:txBody>
          </p:sp>
          <p:sp>
            <p:nvSpPr>
              <p:cNvPr id="500810" name="Line 74"/>
              <p:cNvSpPr>
                <a:spLocks noChangeShapeType="1"/>
              </p:cNvSpPr>
              <p:nvPr/>
            </p:nvSpPr>
            <p:spPr bwMode="auto">
              <a:xfrm>
                <a:off x="345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11" name="Line 75"/>
              <p:cNvSpPr>
                <a:spLocks noChangeShapeType="1"/>
              </p:cNvSpPr>
              <p:nvPr/>
            </p:nvSpPr>
            <p:spPr bwMode="auto">
              <a:xfrm>
                <a:off x="3696"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12" name="Line 76"/>
              <p:cNvSpPr>
                <a:spLocks noChangeShapeType="1"/>
              </p:cNvSpPr>
              <p:nvPr/>
            </p:nvSpPr>
            <p:spPr bwMode="auto">
              <a:xfrm flipH="1">
                <a:off x="3456" y="345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13" name="Line 77"/>
              <p:cNvSpPr>
                <a:spLocks noChangeShapeType="1"/>
              </p:cNvSpPr>
              <p:nvPr/>
            </p:nvSpPr>
            <p:spPr bwMode="auto">
              <a:xfrm>
                <a:off x="3600" y="345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14" name="Text Box 78"/>
              <p:cNvSpPr txBox="1">
                <a:spLocks noChangeArrowheads="1"/>
              </p:cNvSpPr>
              <p:nvPr/>
            </p:nvSpPr>
            <p:spPr bwMode="auto">
              <a:xfrm>
                <a:off x="3456" y="3504"/>
                <a:ext cx="2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int</a:t>
                </a:r>
              </a:p>
            </p:txBody>
          </p:sp>
        </p:grpSp>
        <p:grpSp>
          <p:nvGrpSpPr>
            <p:cNvPr id="500815" name="Group 79"/>
            <p:cNvGrpSpPr>
              <a:grpSpLocks/>
            </p:cNvGrpSpPr>
            <p:nvPr/>
          </p:nvGrpSpPr>
          <p:grpSpPr bwMode="auto">
            <a:xfrm>
              <a:off x="4191" y="2762"/>
              <a:ext cx="693" cy="634"/>
              <a:chOff x="3888" y="3072"/>
              <a:chExt cx="693" cy="634"/>
            </a:xfrm>
          </p:grpSpPr>
          <p:sp>
            <p:nvSpPr>
              <p:cNvPr id="500816" name="Line 80"/>
              <p:cNvSpPr>
                <a:spLocks noChangeShapeType="1"/>
              </p:cNvSpPr>
              <p:nvPr/>
            </p:nvSpPr>
            <p:spPr bwMode="auto">
              <a:xfrm>
                <a:off x="4176" y="307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17" name="Text Box 81"/>
              <p:cNvSpPr txBox="1">
                <a:spLocks noChangeArrowheads="1"/>
              </p:cNvSpPr>
              <p:nvPr/>
            </p:nvSpPr>
            <p:spPr bwMode="auto">
              <a:xfrm>
                <a:off x="3984" y="3120"/>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double</a:t>
                </a:r>
              </a:p>
            </p:txBody>
          </p:sp>
          <p:sp>
            <p:nvSpPr>
              <p:cNvPr id="500818" name="Line 82"/>
              <p:cNvSpPr>
                <a:spLocks noChangeShapeType="1"/>
              </p:cNvSpPr>
              <p:nvPr/>
            </p:nvSpPr>
            <p:spPr bwMode="auto">
              <a:xfrm>
                <a:off x="3984" y="30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19" name="Line 83"/>
              <p:cNvSpPr>
                <a:spLocks noChangeShapeType="1"/>
              </p:cNvSpPr>
              <p:nvPr/>
            </p:nvSpPr>
            <p:spPr bwMode="auto">
              <a:xfrm>
                <a:off x="4224"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20" name="Line 84"/>
              <p:cNvSpPr>
                <a:spLocks noChangeShapeType="1"/>
              </p:cNvSpPr>
              <p:nvPr/>
            </p:nvSpPr>
            <p:spPr bwMode="auto">
              <a:xfrm>
                <a:off x="3984" y="340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21" name="Line 85"/>
              <p:cNvSpPr>
                <a:spLocks noChangeShapeType="1"/>
              </p:cNvSpPr>
              <p:nvPr/>
            </p:nvSpPr>
            <p:spPr bwMode="auto">
              <a:xfrm>
                <a:off x="4128" y="340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22" name="Text Box 86"/>
              <p:cNvSpPr txBox="1">
                <a:spLocks noChangeArrowheads="1"/>
              </p:cNvSpPr>
              <p:nvPr/>
            </p:nvSpPr>
            <p:spPr bwMode="auto">
              <a:xfrm>
                <a:off x="3888" y="3456"/>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double</a:t>
                </a:r>
              </a:p>
            </p:txBody>
          </p:sp>
        </p:grpSp>
        <p:grpSp>
          <p:nvGrpSpPr>
            <p:cNvPr id="500823" name="Group 87"/>
            <p:cNvGrpSpPr>
              <a:grpSpLocks/>
            </p:cNvGrpSpPr>
            <p:nvPr/>
          </p:nvGrpSpPr>
          <p:grpSpPr bwMode="auto">
            <a:xfrm>
              <a:off x="4815" y="2762"/>
              <a:ext cx="693" cy="634"/>
              <a:chOff x="3888" y="3072"/>
              <a:chExt cx="693" cy="634"/>
            </a:xfrm>
          </p:grpSpPr>
          <p:sp>
            <p:nvSpPr>
              <p:cNvPr id="500824" name="Line 88"/>
              <p:cNvSpPr>
                <a:spLocks noChangeShapeType="1"/>
              </p:cNvSpPr>
              <p:nvPr/>
            </p:nvSpPr>
            <p:spPr bwMode="auto">
              <a:xfrm>
                <a:off x="4176" y="307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25" name="Text Box 89"/>
              <p:cNvSpPr txBox="1">
                <a:spLocks noChangeArrowheads="1"/>
              </p:cNvSpPr>
              <p:nvPr/>
            </p:nvSpPr>
            <p:spPr bwMode="auto">
              <a:xfrm>
                <a:off x="3984" y="3120"/>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double</a:t>
                </a:r>
              </a:p>
            </p:txBody>
          </p:sp>
          <p:sp>
            <p:nvSpPr>
              <p:cNvPr id="500826" name="Line 90"/>
              <p:cNvSpPr>
                <a:spLocks noChangeShapeType="1"/>
              </p:cNvSpPr>
              <p:nvPr/>
            </p:nvSpPr>
            <p:spPr bwMode="auto">
              <a:xfrm>
                <a:off x="3984" y="30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27" name="Line 91"/>
              <p:cNvSpPr>
                <a:spLocks noChangeShapeType="1"/>
              </p:cNvSpPr>
              <p:nvPr/>
            </p:nvSpPr>
            <p:spPr bwMode="auto">
              <a:xfrm>
                <a:off x="4224"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28" name="Line 92"/>
              <p:cNvSpPr>
                <a:spLocks noChangeShapeType="1"/>
              </p:cNvSpPr>
              <p:nvPr/>
            </p:nvSpPr>
            <p:spPr bwMode="auto">
              <a:xfrm>
                <a:off x="3984" y="340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29" name="Line 93"/>
              <p:cNvSpPr>
                <a:spLocks noChangeShapeType="1"/>
              </p:cNvSpPr>
              <p:nvPr/>
            </p:nvSpPr>
            <p:spPr bwMode="auto">
              <a:xfrm>
                <a:off x="4128" y="340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30" name="Text Box 94"/>
              <p:cNvSpPr txBox="1">
                <a:spLocks noChangeArrowheads="1"/>
              </p:cNvSpPr>
              <p:nvPr/>
            </p:nvSpPr>
            <p:spPr bwMode="auto">
              <a:xfrm>
                <a:off x="3888" y="3456"/>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double</a:t>
                </a:r>
              </a:p>
            </p:txBody>
          </p:sp>
        </p:grpSp>
        <p:sp>
          <p:nvSpPr>
            <p:cNvPr id="500831" name="Line 95"/>
            <p:cNvSpPr>
              <a:spLocks noChangeShapeType="1"/>
            </p:cNvSpPr>
            <p:nvPr/>
          </p:nvSpPr>
          <p:spPr bwMode="auto">
            <a:xfrm>
              <a:off x="3903" y="338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32" name="Line 96"/>
            <p:cNvSpPr>
              <a:spLocks noChangeShapeType="1"/>
            </p:cNvSpPr>
            <p:nvPr/>
          </p:nvSpPr>
          <p:spPr bwMode="auto">
            <a:xfrm>
              <a:off x="4431" y="33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33" name="Line 97"/>
            <p:cNvSpPr>
              <a:spLocks noChangeShapeType="1"/>
            </p:cNvSpPr>
            <p:nvPr/>
          </p:nvSpPr>
          <p:spPr bwMode="auto">
            <a:xfrm>
              <a:off x="3903" y="3482"/>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34" name="Line 98"/>
            <p:cNvSpPr>
              <a:spLocks noChangeShapeType="1"/>
            </p:cNvSpPr>
            <p:nvPr/>
          </p:nvSpPr>
          <p:spPr bwMode="auto">
            <a:xfrm>
              <a:off x="4191" y="3482"/>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35" name="Text Box 99"/>
            <p:cNvSpPr txBox="1">
              <a:spLocks noChangeArrowheads="1"/>
            </p:cNvSpPr>
            <p:nvPr/>
          </p:nvSpPr>
          <p:spPr bwMode="auto">
            <a:xfrm>
              <a:off x="3951" y="3482"/>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double</a:t>
              </a:r>
            </a:p>
          </p:txBody>
        </p:sp>
        <p:sp>
          <p:nvSpPr>
            <p:cNvPr id="500836" name="Line 100"/>
            <p:cNvSpPr>
              <a:spLocks noChangeShapeType="1"/>
            </p:cNvSpPr>
            <p:nvPr/>
          </p:nvSpPr>
          <p:spPr bwMode="auto">
            <a:xfrm>
              <a:off x="5055" y="3338"/>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37" name="Line 101"/>
            <p:cNvSpPr>
              <a:spLocks noChangeShapeType="1"/>
            </p:cNvSpPr>
            <p:nvPr/>
          </p:nvSpPr>
          <p:spPr bwMode="auto">
            <a:xfrm>
              <a:off x="4191" y="367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38" name="Line 102"/>
            <p:cNvSpPr>
              <a:spLocks noChangeShapeType="1"/>
            </p:cNvSpPr>
            <p:nvPr/>
          </p:nvSpPr>
          <p:spPr bwMode="auto">
            <a:xfrm>
              <a:off x="4191" y="3770"/>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39" name="Line 103"/>
            <p:cNvSpPr>
              <a:spLocks noChangeShapeType="1"/>
            </p:cNvSpPr>
            <p:nvPr/>
          </p:nvSpPr>
          <p:spPr bwMode="auto">
            <a:xfrm flipH="1">
              <a:off x="4623" y="377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840" name="Text Box 104"/>
            <p:cNvSpPr txBox="1">
              <a:spLocks noChangeArrowheads="1"/>
            </p:cNvSpPr>
            <p:nvPr/>
          </p:nvSpPr>
          <p:spPr bwMode="auto">
            <a:xfrm>
              <a:off x="4335" y="3914"/>
              <a:ext cx="5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0">
                  <a:effectLst>
                    <a:outerShdw blurRad="38100" dist="38100" dir="2700000" algn="tl">
                      <a:srgbClr val="C0C0C0"/>
                    </a:outerShdw>
                  </a:effectLst>
                </a:rPr>
                <a:t>double</a:t>
              </a:r>
            </a:p>
          </p:txBody>
        </p:sp>
      </p:grpSp>
      <p:sp>
        <p:nvSpPr>
          <p:cNvPr id="500841" name="Text Box 105"/>
          <p:cNvSpPr txBox="1">
            <a:spLocks noChangeArrowheads="1"/>
          </p:cNvSpPr>
          <p:nvPr/>
        </p:nvSpPr>
        <p:spPr bwMode="auto">
          <a:xfrm>
            <a:off x="3132138" y="3068638"/>
            <a:ext cx="4924425" cy="431800"/>
          </a:xfrm>
          <a:prstGeom prst="rect">
            <a:avLst/>
          </a:prstGeom>
          <a:solidFill>
            <a:srgbClr val="FFFF99"/>
          </a:solidFill>
          <a:ln w="28575">
            <a:solidFill>
              <a:srgbClr val="000000"/>
            </a:solidFill>
            <a:miter lim="800000"/>
            <a:headEnd/>
            <a:tailEnd/>
          </a:ln>
          <a:effectLst>
            <a:outerShdw dist="107763" dir="2700000" algn="ctr" rotWithShape="0">
              <a:srgbClr val="808080">
                <a:alpha val="50000"/>
              </a:srgbClr>
            </a:outerShdw>
          </a:effectLst>
        </p:spPr>
        <p:txBody>
          <a:bodyPr/>
          <a:lstStyle/>
          <a:p>
            <a:pPr algn="just" eaLnBrk="0" hangingPunct="0">
              <a:spcBef>
                <a:spcPct val="50000"/>
              </a:spcBef>
            </a:pPr>
            <a:r>
              <a:rPr kumimoji="1" lang="en-US" altLang="zh-CN" sz="2000">
                <a:solidFill>
                  <a:srgbClr val="FF3399"/>
                </a:solidFill>
                <a:effectLst>
                  <a:outerShdw blurRad="38100" dist="38100" dir="2700000" algn="tl">
                    <a:srgbClr val="000000"/>
                  </a:outerShdw>
                </a:effectLst>
                <a:latin typeface="Times New Roman" pitchFamily="18" charset="0"/>
              </a:rPr>
              <a:t>a = 3.000000</a:t>
            </a:r>
            <a:r>
              <a:rPr kumimoji="1" lang="zh-CN" altLang="en-US" sz="2000">
                <a:solidFill>
                  <a:srgbClr val="FF3399"/>
                </a:solidFill>
                <a:effectLst>
                  <a:outerShdw blurRad="38100" dist="38100" dir="2700000" algn="tl">
                    <a:srgbClr val="000000"/>
                  </a:outerShdw>
                </a:effectLst>
                <a:latin typeface="Times New Roman" pitchFamily="18" charset="0"/>
              </a:rPr>
              <a:t>，</a:t>
            </a:r>
            <a:r>
              <a:rPr kumimoji="1" lang="en-US" altLang="zh-CN" sz="2000">
                <a:solidFill>
                  <a:srgbClr val="FF3399"/>
                </a:solidFill>
                <a:effectLst>
                  <a:outerShdw blurRad="38100" dist="38100" dir="2700000" algn="tl">
                    <a:srgbClr val="000000"/>
                  </a:outerShdw>
                </a:effectLst>
                <a:latin typeface="Times New Roman" pitchFamily="18" charset="0"/>
              </a:rPr>
              <a:t>b = 3.000000</a:t>
            </a:r>
            <a:r>
              <a:rPr kumimoji="1" lang="zh-CN" altLang="en-US" sz="2000">
                <a:solidFill>
                  <a:srgbClr val="FF3399"/>
                </a:solidFill>
                <a:effectLst>
                  <a:outerShdw blurRad="38100" dist="38100" dir="2700000" algn="tl">
                    <a:srgbClr val="000000"/>
                  </a:outerShdw>
                </a:effectLst>
                <a:latin typeface="Times New Roman" pitchFamily="18" charset="0"/>
              </a:rPr>
              <a:t>，</a:t>
            </a:r>
            <a:r>
              <a:rPr kumimoji="1" lang="en-US" altLang="zh-CN" sz="2000">
                <a:solidFill>
                  <a:srgbClr val="FF3399"/>
                </a:solidFill>
                <a:effectLst>
                  <a:outerShdw blurRad="38100" dist="38100" dir="2700000" algn="tl">
                    <a:srgbClr val="000000"/>
                  </a:outerShdw>
                </a:effectLst>
                <a:latin typeface="Times New Roman" pitchFamily="18" charset="0"/>
              </a:rPr>
              <a:t>c = 3.500000</a:t>
            </a:r>
          </a:p>
        </p:txBody>
      </p:sp>
    </p:spTree>
    <p:extLst>
      <p:ext uri="{BB962C8B-B14F-4D97-AF65-F5344CB8AC3E}">
        <p14:creationId xmlns:p14="http://schemas.microsoft.com/office/powerpoint/2010/main" val="39854179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0738"/>
                                        </p:tgtEl>
                                        <p:attrNameLst>
                                          <p:attrName>style.visibility</p:attrName>
                                        </p:attrNameLst>
                                      </p:cBhvr>
                                      <p:to>
                                        <p:strVal val="visible"/>
                                      </p:to>
                                    </p:set>
                                    <p:animEffect transition="in" filter="blinds(horizontal)">
                                      <p:cBhvr>
                                        <p:cTn id="7" dur="500"/>
                                        <p:tgtEl>
                                          <p:spTgt spid="50073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00739"/>
                                        </p:tgtEl>
                                        <p:attrNameLst>
                                          <p:attrName>style.visibility</p:attrName>
                                        </p:attrNameLst>
                                      </p:cBhvr>
                                      <p:to>
                                        <p:strVal val="visible"/>
                                      </p:to>
                                    </p:set>
                                    <p:animEffect transition="in" filter="box(out)">
                                      <p:cBhvr>
                                        <p:cTn id="12" dur="500"/>
                                        <p:tgtEl>
                                          <p:spTgt spid="50073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500759"/>
                                        </p:tgtEl>
                                        <p:attrNameLst>
                                          <p:attrName>style.visibility</p:attrName>
                                        </p:attrNameLst>
                                      </p:cBhvr>
                                      <p:to>
                                        <p:strVal val="visible"/>
                                      </p:to>
                                    </p:set>
                                    <p:animEffect transition="in" filter="strips(downLeft)">
                                      <p:cBhvr>
                                        <p:cTn id="17" dur="500"/>
                                        <p:tgtEl>
                                          <p:spTgt spid="50075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500765"/>
                                        </p:tgtEl>
                                        <p:attrNameLst>
                                          <p:attrName>style.visibility</p:attrName>
                                        </p:attrNameLst>
                                      </p:cBhvr>
                                      <p:to>
                                        <p:strVal val="visible"/>
                                      </p:to>
                                    </p:set>
                                    <p:animEffect transition="in" filter="box(out)">
                                      <p:cBhvr>
                                        <p:cTn id="22" dur="500"/>
                                        <p:tgtEl>
                                          <p:spTgt spid="500765"/>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500768"/>
                                        </p:tgtEl>
                                        <p:attrNameLst>
                                          <p:attrName>style.visibility</p:attrName>
                                        </p:attrNameLst>
                                      </p:cBhvr>
                                      <p:to>
                                        <p:strVal val="visible"/>
                                      </p:to>
                                    </p:set>
                                    <p:animEffect transition="in" filter="box(out)">
                                      <p:cBhvr>
                                        <p:cTn id="27" dur="500"/>
                                        <p:tgtEl>
                                          <p:spTgt spid="500768"/>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00803"/>
                                        </p:tgtEl>
                                        <p:attrNameLst>
                                          <p:attrName>style.visibility</p:attrName>
                                        </p:attrNameLst>
                                      </p:cBhvr>
                                      <p:to>
                                        <p:strVal val="visible"/>
                                      </p:to>
                                    </p:set>
                                    <p:animEffect transition="in" filter="box(out)">
                                      <p:cBhvr>
                                        <p:cTn id="32" dur="500"/>
                                        <p:tgtEl>
                                          <p:spTgt spid="500803"/>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500806"/>
                                        </p:tgtEl>
                                        <p:attrNameLst>
                                          <p:attrName>style.visibility</p:attrName>
                                        </p:attrNameLst>
                                      </p:cBhvr>
                                      <p:to>
                                        <p:strVal val="visible"/>
                                      </p:to>
                                    </p:set>
                                    <p:animEffect transition="in" filter="box(out)">
                                      <p:cBhvr>
                                        <p:cTn id="37" dur="500"/>
                                        <p:tgtEl>
                                          <p:spTgt spid="500806"/>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00841"/>
                                        </p:tgtEl>
                                        <p:attrNameLst>
                                          <p:attrName>style.visibility</p:attrName>
                                        </p:attrNameLst>
                                      </p:cBhvr>
                                      <p:to>
                                        <p:strVal val="visible"/>
                                      </p:to>
                                    </p:set>
                                    <p:animEffect transition="in" filter="box(out)">
                                      <p:cBhvr>
                                        <p:cTn id="42" dur="500"/>
                                        <p:tgtEl>
                                          <p:spTgt spid="500841"/>
                                        </p:tgtEl>
                                      </p:cBhvr>
                                    </p:animEffect>
                                  </p:childTnLst>
                                  <p:subTnLst>
                                    <p:audio>
                                      <p:cMediaNode>
                                        <p:cTn display="0" masterRel="sameClick">
                                          <p:stCondLst>
                                            <p:cond evt="begin" delay="0">
                                              <p:tn val="4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8" grpId="0"/>
      <p:bldP spid="50084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zh-CN" altLang="en-US"/>
              <a:t>强制类型转换</a:t>
            </a:r>
          </a:p>
        </p:txBody>
      </p:sp>
      <p:sp>
        <p:nvSpPr>
          <p:cNvPr id="501763" name="Rectangle 3"/>
          <p:cNvSpPr>
            <a:spLocks noChangeArrowheads="1"/>
          </p:cNvSpPr>
          <p:nvPr/>
        </p:nvSpPr>
        <p:spPr bwMode="auto">
          <a:xfrm>
            <a:off x="757238" y="1270000"/>
            <a:ext cx="80660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sz="2400">
                <a:effectLst>
                  <a:outerShdw blurRad="38100" dist="38100" dir="2700000" algn="tl">
                    <a:srgbClr val="C0C0C0"/>
                  </a:outerShdw>
                </a:effectLst>
                <a:latin typeface="楷体_GB2312" pitchFamily="49" charset="-122"/>
                <a:ea typeface="楷体_GB2312" pitchFamily="49" charset="-122"/>
              </a:rPr>
              <a:t>    强制类型转换是通过类型转换运算来实现的。其一般形式为：</a:t>
            </a:r>
            <a:r>
              <a:rPr kumimoji="1" lang="zh-CN" altLang="en-US" sz="2400" b="0">
                <a:latin typeface="楷体_GB2312" pitchFamily="49" charset="-122"/>
                <a:ea typeface="楷体_GB2312" pitchFamily="49" charset="-122"/>
              </a:rPr>
              <a:t> </a:t>
            </a:r>
          </a:p>
        </p:txBody>
      </p:sp>
      <p:sp>
        <p:nvSpPr>
          <p:cNvPr id="501764" name="Text Box 4"/>
          <p:cNvSpPr txBox="1">
            <a:spLocks noChangeArrowheads="1"/>
          </p:cNvSpPr>
          <p:nvPr/>
        </p:nvSpPr>
        <p:spPr bwMode="auto">
          <a:xfrm>
            <a:off x="1590675" y="2133600"/>
            <a:ext cx="6119813" cy="431800"/>
          </a:xfrm>
          <a:prstGeom prst="rect">
            <a:avLst/>
          </a:prstGeom>
          <a:gradFill rotWithShape="1">
            <a:gsLst>
              <a:gs pos="0">
                <a:srgbClr val="FFFF99"/>
              </a:gs>
              <a:gs pos="100000">
                <a:srgbClr val="FFFF99">
                  <a:gamma/>
                  <a:shade val="69804"/>
                  <a:invGamma/>
                </a:srgbClr>
              </a:gs>
            </a:gsLst>
            <a:lin ang="5400000" scaled="1"/>
          </a:gradFill>
          <a:ln w="28575">
            <a:solidFill>
              <a:srgbClr val="006600"/>
            </a:solidFill>
            <a:miter lim="800000"/>
            <a:headEnd/>
            <a:tailEnd/>
          </a:ln>
          <a:effectLst>
            <a:outerShdw dist="107763" dir="2700000" algn="ctr" rotWithShape="0">
              <a:srgbClr val="808080">
                <a:alpha val="50000"/>
              </a:srgbClr>
            </a:outerShdw>
          </a:effectLst>
        </p:spPr>
        <p:txBody>
          <a:bodyPr/>
          <a:lstStyle/>
          <a:p>
            <a:r>
              <a:rPr kumimoji="1" lang="en-US" altLang="zh-CN" sz="2000">
                <a:solidFill>
                  <a:srgbClr val="FF0066"/>
                </a:solidFill>
                <a:effectLst>
                  <a:outerShdw blurRad="38100" dist="38100" dir="2700000" algn="tl">
                    <a:srgbClr val="000000"/>
                  </a:outerShdw>
                </a:effectLst>
                <a:latin typeface="楷体_GB2312" pitchFamily="49" charset="-122"/>
                <a:ea typeface="楷体_GB2312" pitchFamily="49" charset="-122"/>
              </a:rPr>
              <a:t>(</a:t>
            </a:r>
            <a:r>
              <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rPr>
              <a:t>类型说明符</a:t>
            </a:r>
            <a:r>
              <a:rPr kumimoji="1" lang="en-US" altLang="zh-CN" sz="2000">
                <a:solidFill>
                  <a:srgbClr val="FF0066"/>
                </a:solidFill>
                <a:effectLst>
                  <a:outerShdw blurRad="38100" dist="38100" dir="2700000" algn="tl">
                    <a:srgbClr val="000000"/>
                  </a:outerShdw>
                </a:effectLst>
                <a:latin typeface="楷体_GB2312" pitchFamily="49" charset="-122"/>
                <a:ea typeface="楷体_GB2312" pitchFamily="49" charset="-122"/>
              </a:rPr>
              <a:t>) (</a:t>
            </a:r>
            <a:r>
              <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rPr>
              <a:t>表达式</a:t>
            </a:r>
            <a:r>
              <a:rPr kumimoji="1" lang="en-US" altLang="zh-CN" sz="2000">
                <a:solidFill>
                  <a:srgbClr val="FF0066"/>
                </a:solidFill>
                <a:effectLst>
                  <a:outerShdw blurRad="38100" dist="38100" dir="2700000" algn="tl">
                    <a:srgbClr val="000000"/>
                  </a:outerShdw>
                </a:effectLst>
                <a:latin typeface="楷体_GB2312" pitchFamily="49" charset="-122"/>
                <a:ea typeface="楷体_GB2312" pitchFamily="49" charset="-122"/>
              </a:rPr>
              <a:t>)</a:t>
            </a:r>
          </a:p>
        </p:txBody>
      </p:sp>
      <p:sp>
        <p:nvSpPr>
          <p:cNvPr id="501765" name="Rectangle 5"/>
          <p:cNvSpPr>
            <a:spLocks noChangeArrowheads="1"/>
          </p:cNvSpPr>
          <p:nvPr/>
        </p:nvSpPr>
        <p:spPr bwMode="auto">
          <a:xfrm>
            <a:off x="698500" y="2625725"/>
            <a:ext cx="80660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sz="2400">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FF0066"/>
                </a:solidFill>
                <a:effectLst>
                  <a:outerShdw blurRad="38100" dist="38100" dir="2700000" algn="tl">
                    <a:srgbClr val="C0C0C0"/>
                  </a:outerShdw>
                </a:effectLst>
                <a:latin typeface="楷体_GB2312" pitchFamily="49" charset="-122"/>
                <a:ea typeface="楷体_GB2312" pitchFamily="49" charset="-122"/>
              </a:rPr>
              <a:t>功能：</a:t>
            </a:r>
            <a:r>
              <a:rPr kumimoji="1" lang="zh-CN" altLang="en-US" sz="2400">
                <a:effectLst>
                  <a:outerShdw blurRad="38100" dist="38100" dir="2700000" algn="tl">
                    <a:srgbClr val="C0C0C0"/>
                  </a:outerShdw>
                </a:effectLst>
                <a:latin typeface="楷体_GB2312" pitchFamily="49" charset="-122"/>
                <a:ea typeface="楷体_GB2312" pitchFamily="49" charset="-122"/>
              </a:rPr>
              <a:t>把表达式的运算结果强制转换成类型说明符所表示的类型。其中，</a:t>
            </a:r>
            <a:r>
              <a:rPr kumimoji="1" lang="en-US" altLang="zh-CN" sz="2400">
                <a:solidFill>
                  <a:schemeClr val="accent1"/>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a:solidFill>
                  <a:schemeClr val="accent1"/>
                </a:solidFill>
                <a:effectLst>
                  <a:outerShdw blurRad="38100" dist="38100" dir="2700000" algn="tl">
                    <a:srgbClr val="C0C0C0"/>
                  </a:outerShdw>
                </a:effectLst>
                <a:latin typeface="楷体_GB2312" pitchFamily="49" charset="-122"/>
                <a:ea typeface="楷体_GB2312" pitchFamily="49" charset="-122"/>
              </a:rPr>
              <a:t>类型说明符</a:t>
            </a:r>
            <a:r>
              <a:rPr kumimoji="1" lang="en-US" altLang="zh-CN" sz="2400">
                <a:solidFill>
                  <a:schemeClr val="accent1"/>
                </a:solidFill>
                <a:effectLst>
                  <a:outerShdw blurRad="38100" dist="38100" dir="2700000" algn="tl">
                    <a:srgbClr val="C0C0C0"/>
                  </a:outerShdw>
                </a:effectLst>
                <a:latin typeface="楷体_GB2312" pitchFamily="49" charset="-122"/>
                <a:ea typeface="楷体_GB2312" pitchFamily="49" charset="-122"/>
              </a:rPr>
              <a:t>)</a:t>
            </a:r>
            <a:r>
              <a:rPr kumimoji="1" lang="zh-CN" altLang="en-US" sz="2400">
                <a:effectLst>
                  <a:outerShdw blurRad="38100" dist="38100" dir="2700000" algn="tl">
                    <a:srgbClr val="C0C0C0"/>
                  </a:outerShdw>
                </a:effectLst>
                <a:latin typeface="楷体_GB2312" pitchFamily="49" charset="-122"/>
                <a:ea typeface="楷体_GB2312" pitchFamily="49" charset="-122"/>
              </a:rPr>
              <a:t>是强制类型转换符，它的优先级比较高。 </a:t>
            </a:r>
          </a:p>
        </p:txBody>
      </p:sp>
      <p:sp>
        <p:nvSpPr>
          <p:cNvPr id="501766" name="Rectangle 6"/>
          <p:cNvSpPr>
            <a:spLocks noChangeArrowheads="1"/>
          </p:cNvSpPr>
          <p:nvPr/>
        </p:nvSpPr>
        <p:spPr bwMode="auto">
          <a:xfrm>
            <a:off x="684213" y="3946525"/>
            <a:ext cx="6008687" cy="2686050"/>
          </a:xfrm>
          <a:prstGeom prst="rect">
            <a:avLst/>
          </a:prstGeom>
          <a:solidFill>
            <a:srgbClr val="FFFFFF"/>
          </a:solidFill>
          <a:ln w="38100">
            <a:solidFill>
              <a:srgbClr val="006600"/>
            </a:solidFill>
            <a:miter lim="800000"/>
            <a:headEnd/>
            <a:tailEnd/>
          </a:ln>
          <a:effectLst>
            <a:outerShdw dist="107763" dir="2700000" algn="ctr" rotWithShape="0">
              <a:schemeClr val="bg2">
                <a:alpha val="50000"/>
              </a:schemeClr>
            </a:outerShdw>
          </a:effectLst>
        </p:spPr>
        <p:txBody>
          <a:bodyPr>
            <a:spAutoFit/>
          </a:bodyPr>
          <a:lstStyle/>
          <a:p>
            <a:pPr lvl="1" algn="l"/>
            <a:r>
              <a:rPr kumimoji="1" lang="zh-CN" altLang="en-US" sz="2400">
                <a:solidFill>
                  <a:srgbClr val="FF0066"/>
                </a:solidFill>
                <a:effectLst>
                  <a:outerShdw blurRad="38100" dist="38100" dir="2700000" algn="tl">
                    <a:srgbClr val="C0C0C0"/>
                  </a:outerShdw>
                </a:effectLst>
                <a:latin typeface="Times New Roman" pitchFamily="18" charset="0"/>
                <a:ea typeface="楷体_GB2312" pitchFamily="49" charset="-122"/>
              </a:rPr>
              <a:t>例：</a:t>
            </a:r>
          </a:p>
          <a:p>
            <a:pPr lvl="2" algn="l"/>
            <a:r>
              <a:rPr kumimoji="1" lang="zh-CN" altLang="en-US" sz="2400" b="0">
                <a:effectLst>
                  <a:outerShdw blurRad="38100" dist="38100" dir="2700000" algn="tl">
                    <a:srgbClr val="C0C0C0"/>
                  </a:outerShdw>
                </a:effectLst>
                <a:latin typeface="Times New Roman" pitchFamily="18" charset="0"/>
              </a:rPr>
              <a:t> </a:t>
            </a:r>
            <a:r>
              <a:rPr kumimoji="1" lang="en-US" altLang="zh-CN" sz="2400" b="0">
                <a:effectLst>
                  <a:outerShdw blurRad="38100" dist="38100" dir="2700000" algn="tl">
                    <a:srgbClr val="C0C0C0"/>
                  </a:outerShdw>
                </a:effectLst>
                <a:latin typeface="Times New Roman" pitchFamily="18" charset="0"/>
              </a:rPr>
              <a:t>float x = 3.5, y = 2.1, z; </a:t>
            </a:r>
          </a:p>
          <a:p>
            <a:pPr lvl="2" algn="l"/>
            <a:r>
              <a:rPr kumimoji="1" lang="en-US" altLang="zh-CN" sz="2400" b="0">
                <a:effectLst>
                  <a:outerShdw blurRad="38100" dist="38100" dir="2700000" algn="tl">
                    <a:srgbClr val="C0C0C0"/>
                  </a:outerShdw>
                </a:effectLst>
                <a:latin typeface="Times New Roman" pitchFamily="18" charset="0"/>
              </a:rPr>
              <a:t> int a; </a:t>
            </a:r>
          </a:p>
          <a:p>
            <a:pPr lvl="2" algn="l"/>
            <a:r>
              <a:rPr kumimoji="1" lang="en-US" altLang="zh-CN" sz="2400" b="0">
                <a:effectLst>
                  <a:outerShdw blurRad="38100" dist="38100" dir="2700000" algn="tl">
                    <a:srgbClr val="C0C0C0"/>
                  </a:outerShdw>
                </a:effectLst>
                <a:latin typeface="Times New Roman" pitchFamily="18" charset="0"/>
              </a:rPr>
              <a:t> a = (int)(x+y);         </a:t>
            </a:r>
            <a:r>
              <a:rPr kumimoji="1" lang="en-US" altLang="zh-CN" sz="2000" b="0">
                <a:solidFill>
                  <a:schemeClr val="accent2"/>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b="0">
                <a:solidFill>
                  <a:schemeClr val="accent2"/>
                </a:solidFill>
                <a:effectLst>
                  <a:outerShdw blurRad="38100" dist="38100" dir="2700000" algn="tl">
                    <a:srgbClr val="C0C0C0"/>
                  </a:outerShdw>
                </a:effectLst>
                <a:latin typeface="楷体_GB2312" pitchFamily="49" charset="-122"/>
                <a:ea typeface="楷体_GB2312" pitchFamily="49" charset="-122"/>
              </a:rPr>
              <a:t>结果为</a:t>
            </a:r>
            <a:r>
              <a:rPr kumimoji="1" lang="en-US" altLang="zh-CN" sz="2000" b="0">
                <a:solidFill>
                  <a:schemeClr val="accent2"/>
                </a:solidFill>
                <a:effectLst>
                  <a:outerShdw blurRad="38100" dist="38100" dir="2700000" algn="tl">
                    <a:srgbClr val="C0C0C0"/>
                  </a:outerShdw>
                </a:effectLst>
                <a:latin typeface="楷体_GB2312" pitchFamily="49" charset="-122"/>
                <a:ea typeface="楷体_GB2312" pitchFamily="49" charset="-122"/>
              </a:rPr>
              <a:t>5</a:t>
            </a:r>
          </a:p>
          <a:p>
            <a:pPr lvl="2" algn="l"/>
            <a:r>
              <a:rPr kumimoji="1" lang="en-US" altLang="zh-CN" sz="2400" b="0">
                <a:effectLst>
                  <a:outerShdw blurRad="38100" dist="38100" dir="2700000" algn="tl">
                    <a:srgbClr val="C0C0C0"/>
                  </a:outerShdw>
                </a:effectLst>
                <a:latin typeface="Times New Roman" pitchFamily="18" charset="0"/>
              </a:rPr>
              <a:t> z = (int)x+y;           </a:t>
            </a:r>
            <a:r>
              <a:rPr kumimoji="1" lang="en-US" altLang="zh-CN" sz="2000" b="0">
                <a:solidFill>
                  <a:schemeClr val="accent2"/>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b="0">
                <a:solidFill>
                  <a:schemeClr val="accent2"/>
                </a:solidFill>
                <a:effectLst>
                  <a:outerShdw blurRad="38100" dist="38100" dir="2700000" algn="tl">
                    <a:srgbClr val="C0C0C0"/>
                  </a:outerShdw>
                </a:effectLst>
                <a:latin typeface="楷体_GB2312" pitchFamily="49" charset="-122"/>
                <a:ea typeface="楷体_GB2312" pitchFamily="49" charset="-122"/>
              </a:rPr>
              <a:t>结果为</a:t>
            </a:r>
            <a:r>
              <a:rPr kumimoji="1" lang="en-US" altLang="zh-CN" sz="2000" b="0">
                <a:solidFill>
                  <a:schemeClr val="accent2"/>
                </a:solidFill>
                <a:effectLst>
                  <a:outerShdw blurRad="38100" dist="38100" dir="2700000" algn="tl">
                    <a:srgbClr val="C0C0C0"/>
                  </a:outerShdw>
                </a:effectLst>
                <a:latin typeface="楷体_GB2312" pitchFamily="49" charset="-122"/>
                <a:ea typeface="楷体_GB2312" pitchFamily="49" charset="-122"/>
              </a:rPr>
              <a:t>5.100000</a:t>
            </a:r>
          </a:p>
          <a:p>
            <a:pPr lvl="2" algn="l"/>
            <a:r>
              <a:rPr kumimoji="1" lang="en-US" altLang="zh-CN" sz="2400" b="0">
                <a:effectLst>
                  <a:outerShdw blurRad="38100" dist="38100" dir="2700000" algn="tl">
                    <a:srgbClr val="C0C0C0"/>
                  </a:outerShdw>
                </a:effectLst>
                <a:latin typeface="Times New Roman" pitchFamily="18" charset="0"/>
              </a:rPr>
              <a:t> z = (double)(3/2);   </a:t>
            </a:r>
            <a:r>
              <a:rPr kumimoji="1" lang="en-US" altLang="zh-CN" sz="2000" b="0">
                <a:solidFill>
                  <a:schemeClr val="accent2"/>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b="0">
                <a:solidFill>
                  <a:schemeClr val="accent2"/>
                </a:solidFill>
                <a:effectLst>
                  <a:outerShdw blurRad="38100" dist="38100" dir="2700000" algn="tl">
                    <a:srgbClr val="C0C0C0"/>
                  </a:outerShdw>
                </a:effectLst>
                <a:latin typeface="楷体_GB2312" pitchFamily="49" charset="-122"/>
                <a:ea typeface="楷体_GB2312" pitchFamily="49" charset="-122"/>
              </a:rPr>
              <a:t>结果为</a:t>
            </a:r>
            <a:r>
              <a:rPr kumimoji="1" lang="en-US" altLang="zh-CN" sz="2000" b="0">
                <a:solidFill>
                  <a:schemeClr val="accent2"/>
                </a:solidFill>
                <a:effectLst>
                  <a:outerShdw blurRad="38100" dist="38100" dir="2700000" algn="tl">
                    <a:srgbClr val="C0C0C0"/>
                  </a:outerShdw>
                </a:effectLst>
                <a:latin typeface="楷体_GB2312" pitchFamily="49" charset="-122"/>
                <a:ea typeface="楷体_GB2312" pitchFamily="49" charset="-122"/>
              </a:rPr>
              <a:t>1.000000</a:t>
            </a:r>
          </a:p>
          <a:p>
            <a:pPr lvl="2" algn="l"/>
            <a:r>
              <a:rPr kumimoji="1" lang="en-US" altLang="zh-CN" sz="2400" b="0">
                <a:effectLst>
                  <a:outerShdw blurRad="38100" dist="38100" dir="2700000" algn="tl">
                    <a:srgbClr val="C0C0C0"/>
                  </a:outerShdw>
                </a:effectLst>
                <a:latin typeface="Times New Roman" pitchFamily="18" charset="0"/>
              </a:rPr>
              <a:t> a = (int)3.6;            </a:t>
            </a:r>
            <a:r>
              <a:rPr kumimoji="1" lang="en-US" altLang="zh-CN" sz="2000" b="0">
                <a:solidFill>
                  <a:schemeClr val="accent2"/>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b="0">
                <a:solidFill>
                  <a:schemeClr val="accent2"/>
                </a:solidFill>
                <a:effectLst>
                  <a:outerShdw blurRad="38100" dist="38100" dir="2700000" algn="tl">
                    <a:srgbClr val="C0C0C0"/>
                  </a:outerShdw>
                </a:effectLst>
                <a:latin typeface="楷体_GB2312" pitchFamily="49" charset="-122"/>
                <a:ea typeface="楷体_GB2312" pitchFamily="49" charset="-122"/>
              </a:rPr>
              <a:t>结果为</a:t>
            </a:r>
            <a:r>
              <a:rPr kumimoji="1" lang="en-US" altLang="zh-CN" sz="2000" b="0">
                <a:solidFill>
                  <a:schemeClr val="accent2"/>
                </a:solidFill>
                <a:effectLst>
                  <a:outerShdw blurRad="38100" dist="38100" dir="2700000" algn="tl">
                    <a:srgbClr val="C0C0C0"/>
                  </a:outerShdw>
                </a:effectLst>
                <a:latin typeface="楷体_GB2312" pitchFamily="49" charset="-122"/>
                <a:ea typeface="楷体_GB2312" pitchFamily="49" charset="-122"/>
              </a:rPr>
              <a:t>3</a:t>
            </a:r>
          </a:p>
        </p:txBody>
      </p:sp>
      <p:sp>
        <p:nvSpPr>
          <p:cNvPr id="501767" name="AutoShape 7"/>
          <p:cNvSpPr>
            <a:spLocks noChangeArrowheads="1"/>
          </p:cNvSpPr>
          <p:nvPr/>
        </p:nvSpPr>
        <p:spPr bwMode="auto">
          <a:xfrm>
            <a:off x="4067175" y="4221163"/>
            <a:ext cx="4503738" cy="955675"/>
          </a:xfrm>
          <a:prstGeom prst="irregularSeal2">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90000" tIns="46800" rIns="90000" bIns="46800" anchor="ctr">
            <a:spAutoFit/>
          </a:bodyPr>
          <a:lstStyle/>
          <a:p>
            <a:pPr eaLnBrk="0" hangingPunct="0"/>
            <a:r>
              <a:rPr kumimoji="1" lang="zh-CN" altLang="en-US" sz="2400">
                <a:solidFill>
                  <a:srgbClr val="FF0000"/>
                </a:solidFill>
                <a:effectLst>
                  <a:outerShdw blurRad="38100" dist="38100" dir="2700000" algn="tl">
                    <a:srgbClr val="C0C0C0"/>
                  </a:outerShdw>
                </a:effectLst>
                <a:ea typeface="隶书" pitchFamily="49" charset="-122"/>
              </a:rPr>
              <a:t>精度损失问题</a:t>
            </a:r>
          </a:p>
        </p:txBody>
      </p:sp>
      <p:grpSp>
        <p:nvGrpSpPr>
          <p:cNvPr id="501768" name="Group 8"/>
          <p:cNvGrpSpPr>
            <a:grpSpLocks/>
          </p:cNvGrpSpPr>
          <p:nvPr/>
        </p:nvGrpSpPr>
        <p:grpSpPr bwMode="auto">
          <a:xfrm>
            <a:off x="6732588" y="4868863"/>
            <a:ext cx="2089150" cy="1366837"/>
            <a:chOff x="4241" y="3067"/>
            <a:chExt cx="1316" cy="861"/>
          </a:xfrm>
        </p:grpSpPr>
        <p:sp>
          <p:nvSpPr>
            <p:cNvPr id="501769" name="Text Box 9"/>
            <p:cNvSpPr txBox="1">
              <a:spLocks noChangeArrowheads="1"/>
            </p:cNvSpPr>
            <p:nvPr/>
          </p:nvSpPr>
          <p:spPr bwMode="auto">
            <a:xfrm>
              <a:off x="4241" y="3294"/>
              <a:ext cx="1316" cy="6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eaLnBrk="0" hangingPunct="0"/>
              <a:r>
                <a:rPr kumimoji="1" lang="zh-CN" altLang="en-US" sz="2000">
                  <a:solidFill>
                    <a:srgbClr val="FF3399"/>
                  </a:solidFill>
                  <a:effectLst>
                    <a:outerShdw blurRad="38100" dist="38100" dir="2700000" algn="tl">
                      <a:srgbClr val="C0C0C0"/>
                    </a:outerShdw>
                  </a:effectLst>
                  <a:ea typeface="隶书" pitchFamily="49" charset="-122"/>
                </a:rPr>
                <a:t>较高类型向较低类型转换时可能发生</a:t>
              </a:r>
            </a:p>
          </p:txBody>
        </p:sp>
        <p:sp>
          <p:nvSpPr>
            <p:cNvPr id="501770" name="Line 10"/>
            <p:cNvSpPr>
              <a:spLocks noChangeShapeType="1"/>
            </p:cNvSpPr>
            <p:nvPr/>
          </p:nvSpPr>
          <p:spPr bwMode="auto">
            <a:xfrm>
              <a:off x="4241" y="3067"/>
              <a:ext cx="317" cy="272"/>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Tree>
    <p:extLst>
      <p:ext uri="{BB962C8B-B14F-4D97-AF65-F5344CB8AC3E}">
        <p14:creationId xmlns:p14="http://schemas.microsoft.com/office/powerpoint/2010/main" val="1462603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animEffect transition="in" filter="blinds(horizontal)">
                                      <p:cBhvr>
                                        <p:cTn id="7" dur="500"/>
                                        <p:tgtEl>
                                          <p:spTgt spid="5017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501764"/>
                                        </p:tgtEl>
                                        <p:attrNameLst>
                                          <p:attrName>style.visibility</p:attrName>
                                        </p:attrNameLst>
                                      </p:cBhvr>
                                      <p:to>
                                        <p:strVal val="visible"/>
                                      </p:to>
                                    </p:set>
                                    <p:animEffect transition="in" filter="diamond(out)">
                                      <p:cBhvr>
                                        <p:cTn id="12" dur="2000"/>
                                        <p:tgtEl>
                                          <p:spTgt spid="501764"/>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1765">
                                            <p:txEl>
                                              <p:pRg st="0" end="0"/>
                                            </p:txEl>
                                          </p:spTgt>
                                        </p:tgtEl>
                                        <p:attrNameLst>
                                          <p:attrName>style.visibility</p:attrName>
                                        </p:attrNameLst>
                                      </p:cBhvr>
                                      <p:to>
                                        <p:strVal val="visible"/>
                                      </p:to>
                                    </p:set>
                                    <p:animEffect transition="in" filter="blinds(horizontal)">
                                      <p:cBhvr>
                                        <p:cTn id="17" dur="500"/>
                                        <p:tgtEl>
                                          <p:spTgt spid="501765">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01766"/>
                                        </p:tgtEl>
                                        <p:attrNameLst>
                                          <p:attrName>style.visibility</p:attrName>
                                        </p:attrNameLst>
                                      </p:cBhvr>
                                      <p:to>
                                        <p:strVal val="visible"/>
                                      </p:to>
                                    </p:set>
                                    <p:animEffect transition="in" filter="box(out)">
                                      <p:cBhvr>
                                        <p:cTn id="22" dur="500"/>
                                        <p:tgtEl>
                                          <p:spTgt spid="501766"/>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01767"/>
                                        </p:tgtEl>
                                        <p:attrNameLst>
                                          <p:attrName>style.visibility</p:attrName>
                                        </p:attrNameLst>
                                      </p:cBhvr>
                                      <p:to>
                                        <p:strVal val="visible"/>
                                      </p:to>
                                    </p:set>
                                    <p:animEffect transition="in" filter="box(out)">
                                      <p:cBhvr>
                                        <p:cTn id="27" dur="500"/>
                                        <p:tgtEl>
                                          <p:spTgt spid="501767"/>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501768"/>
                                        </p:tgtEl>
                                        <p:attrNameLst>
                                          <p:attrName>style.visibility</p:attrName>
                                        </p:attrNameLst>
                                      </p:cBhvr>
                                      <p:to>
                                        <p:strVal val="visible"/>
                                      </p:to>
                                    </p:set>
                                    <p:animEffect transition="in" filter="strips(downRight)">
                                      <p:cBhvr>
                                        <p:cTn id="32" dur="500"/>
                                        <p:tgtEl>
                                          <p:spTgt spid="501768"/>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animBg="1"/>
      <p:bldP spid="501766" grpId="0" animBg="1"/>
      <p:bldP spid="501767"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zh-CN" altLang="en-US"/>
              <a:t>强制类型转换</a:t>
            </a:r>
          </a:p>
        </p:txBody>
      </p:sp>
      <p:sp>
        <p:nvSpPr>
          <p:cNvPr id="502787" name="Rectangle 3"/>
          <p:cNvSpPr>
            <a:spLocks noChangeArrowheads="1"/>
          </p:cNvSpPr>
          <p:nvPr/>
        </p:nvSpPr>
        <p:spPr bwMode="auto">
          <a:xfrm>
            <a:off x="395288" y="1554163"/>
            <a:ext cx="8280400" cy="4827587"/>
          </a:xfrm>
          <a:prstGeom prst="rect">
            <a:avLst/>
          </a:prstGeom>
          <a:noFill/>
          <a:ln w="38100">
            <a:solidFill>
              <a:srgbClr val="006600"/>
            </a:solidFill>
            <a:miter lim="800000"/>
            <a:headEnd/>
            <a:tailEnd/>
          </a:ln>
          <a:effectLst/>
          <a:extLst>
            <a:ext uri="{909E8E84-426E-40DD-AFC4-6F175D3DCCD1}">
              <a14:hiddenFill xmlns:a14="http://schemas.microsoft.com/office/drawing/2010/main">
                <a:gradFill rotWithShape="1">
                  <a:gsLst>
                    <a:gs pos="0">
                      <a:srgbClr val="00FFFF"/>
                    </a:gs>
                    <a:gs pos="100000">
                      <a:srgbClr val="00FFFF">
                        <a:gamma/>
                        <a:shade val="72549"/>
                        <a:invGamma/>
                      </a:srgbClr>
                    </a:gs>
                  </a:gsLst>
                  <a:lin ang="5400000" scaled="1"/>
                </a:gra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p>
            <a:pPr indent="266700" algn="l"/>
            <a:r>
              <a:rPr kumimoji="1" lang="zh-CN" altLang="en-US" sz="2800" u="sng">
                <a:solidFill>
                  <a:srgbClr val="FF3399"/>
                </a:solidFill>
                <a:latin typeface="隶书" pitchFamily="49" charset="-122"/>
                <a:ea typeface="隶书" pitchFamily="49" charset="-122"/>
              </a:rPr>
              <a:t>注意：在使用强制转换时应注意以下问题：</a:t>
            </a:r>
          </a:p>
          <a:p>
            <a:pPr indent="266700" algn="l">
              <a:buClr>
                <a:srgbClr val="FF0066"/>
              </a:buClr>
              <a:buFont typeface="Wingdings" pitchFamily="2" charset="2"/>
              <a:buChar char="ü"/>
            </a:pPr>
            <a:r>
              <a:rPr kumimoji="1" lang="zh-CN" altLang="en-US" sz="2800">
                <a:solidFill>
                  <a:srgbClr val="FF0066"/>
                </a:solidFill>
                <a:latin typeface="隶书" pitchFamily="49" charset="-122"/>
                <a:ea typeface="隶书" pitchFamily="49" charset="-122"/>
              </a:rPr>
              <a:t>类型说明符和表达式都必须加括号</a:t>
            </a:r>
            <a:r>
              <a:rPr kumimoji="1" lang="en-US" altLang="zh-CN" sz="2800">
                <a:solidFill>
                  <a:srgbClr val="FF0066"/>
                </a:solidFill>
                <a:latin typeface="隶书" pitchFamily="49" charset="-122"/>
                <a:ea typeface="隶书" pitchFamily="49" charset="-122"/>
              </a:rPr>
              <a:t>(</a:t>
            </a:r>
            <a:r>
              <a:rPr kumimoji="1" lang="zh-CN" altLang="en-US" sz="2800">
                <a:solidFill>
                  <a:srgbClr val="FF0066"/>
                </a:solidFill>
                <a:latin typeface="隶书" pitchFamily="49" charset="-122"/>
                <a:ea typeface="隶书" pitchFamily="49" charset="-122"/>
              </a:rPr>
              <a:t>单个变量可以不加括号</a:t>
            </a:r>
            <a:r>
              <a:rPr kumimoji="1" lang="en-US" altLang="zh-CN" sz="2800">
                <a:solidFill>
                  <a:srgbClr val="FF0066"/>
                </a:solidFill>
                <a:latin typeface="隶书" pitchFamily="49" charset="-122"/>
                <a:ea typeface="隶书" pitchFamily="49" charset="-122"/>
              </a:rPr>
              <a:t>)</a:t>
            </a:r>
            <a:r>
              <a:rPr kumimoji="1" lang="zh-CN" altLang="en-US" sz="2800">
                <a:solidFill>
                  <a:srgbClr val="FF0066"/>
                </a:solidFill>
                <a:latin typeface="隶书" pitchFamily="49" charset="-122"/>
                <a:ea typeface="隶书" pitchFamily="49" charset="-122"/>
              </a:rPr>
              <a:t>。</a:t>
            </a:r>
          </a:p>
          <a:p>
            <a:pPr indent="266700" algn="l">
              <a:buClr>
                <a:srgbClr val="FF0066"/>
              </a:buClr>
              <a:buFont typeface="Wingdings" pitchFamily="2" charset="2"/>
              <a:buNone/>
            </a:pPr>
            <a:r>
              <a:rPr kumimoji="1" lang="zh-CN" altLang="en-US" sz="2800">
                <a:latin typeface="隶书" pitchFamily="49" charset="-122"/>
                <a:ea typeface="隶书" pitchFamily="49" charset="-122"/>
              </a:rPr>
              <a:t>   例如：把</a:t>
            </a:r>
            <a:r>
              <a:rPr kumimoji="1" lang="en-US" altLang="zh-CN" sz="2800">
                <a:latin typeface="隶书" pitchFamily="49" charset="-122"/>
                <a:ea typeface="隶书" pitchFamily="49" charset="-122"/>
              </a:rPr>
              <a:t>(int)(x+y)</a:t>
            </a:r>
            <a:r>
              <a:rPr kumimoji="1" lang="zh-CN" altLang="en-US" sz="2800">
                <a:latin typeface="隶书" pitchFamily="49" charset="-122"/>
                <a:ea typeface="隶书" pitchFamily="49" charset="-122"/>
              </a:rPr>
              <a:t>写成</a:t>
            </a:r>
            <a:r>
              <a:rPr kumimoji="1" lang="en-US" altLang="zh-CN" sz="2800">
                <a:latin typeface="隶书" pitchFamily="49" charset="-122"/>
                <a:ea typeface="隶书" pitchFamily="49" charset="-122"/>
              </a:rPr>
              <a:t>(int)x+y</a:t>
            </a:r>
            <a:r>
              <a:rPr kumimoji="1" lang="zh-CN" altLang="en-US" sz="2800">
                <a:latin typeface="隶书" pitchFamily="49" charset="-122"/>
                <a:ea typeface="隶书" pitchFamily="49" charset="-122"/>
              </a:rPr>
              <a:t>则成了把</a:t>
            </a:r>
            <a:r>
              <a:rPr kumimoji="1" lang="en-US" altLang="zh-CN" sz="2800">
                <a:latin typeface="隶书" pitchFamily="49" charset="-122"/>
                <a:ea typeface="隶书" pitchFamily="49" charset="-122"/>
              </a:rPr>
              <a:t>x</a:t>
            </a:r>
            <a:r>
              <a:rPr kumimoji="1" lang="zh-CN" altLang="en-US" sz="2800">
                <a:latin typeface="隶书" pitchFamily="49" charset="-122"/>
                <a:ea typeface="隶书" pitchFamily="49" charset="-122"/>
              </a:rPr>
              <a:t>转换成</a:t>
            </a:r>
            <a:r>
              <a:rPr kumimoji="1" lang="en-US" altLang="zh-CN" sz="2800">
                <a:latin typeface="隶书" pitchFamily="49" charset="-122"/>
                <a:ea typeface="隶书" pitchFamily="49" charset="-122"/>
              </a:rPr>
              <a:t>int</a:t>
            </a:r>
            <a:r>
              <a:rPr kumimoji="1" lang="zh-CN" altLang="en-US" sz="2800">
                <a:latin typeface="隶书" pitchFamily="49" charset="-122"/>
                <a:ea typeface="隶书" pitchFamily="49" charset="-122"/>
              </a:rPr>
              <a:t>型之后再与</a:t>
            </a:r>
            <a:r>
              <a:rPr kumimoji="1" lang="en-US" altLang="zh-CN" sz="2800">
                <a:latin typeface="隶书" pitchFamily="49" charset="-122"/>
                <a:ea typeface="隶书" pitchFamily="49" charset="-122"/>
              </a:rPr>
              <a:t>y</a:t>
            </a:r>
            <a:r>
              <a:rPr kumimoji="1" lang="zh-CN" altLang="en-US" sz="2800">
                <a:latin typeface="隶书" pitchFamily="49" charset="-122"/>
                <a:ea typeface="隶书" pitchFamily="49" charset="-122"/>
              </a:rPr>
              <a:t>相加了。</a:t>
            </a:r>
          </a:p>
          <a:p>
            <a:pPr indent="266700" algn="l">
              <a:buClr>
                <a:srgbClr val="FF0066"/>
              </a:buClr>
              <a:buFont typeface="Wingdings" pitchFamily="2" charset="2"/>
              <a:buChar char="ü"/>
            </a:pPr>
            <a:r>
              <a:rPr kumimoji="1" lang="zh-CN" altLang="en-US" sz="2800">
                <a:solidFill>
                  <a:srgbClr val="FF0066"/>
                </a:solidFill>
                <a:latin typeface="隶书" pitchFamily="49" charset="-122"/>
                <a:ea typeface="隶书" pitchFamily="49" charset="-122"/>
              </a:rPr>
              <a:t>无论是强制转换或是自动转换，都只是为了本次运算的需要而对变量的数据长度进行的临时性转换，而不改变数据说明时对该变量定义的类型。</a:t>
            </a:r>
          </a:p>
          <a:p>
            <a:pPr indent="266700" algn="l">
              <a:buClr>
                <a:srgbClr val="FF0066"/>
              </a:buClr>
              <a:buFont typeface="Wingdings" pitchFamily="2" charset="2"/>
              <a:buNone/>
            </a:pPr>
            <a:r>
              <a:rPr kumimoji="1" lang="zh-CN" altLang="en-US" sz="2800">
                <a:latin typeface="隶书" pitchFamily="49" charset="-122"/>
                <a:ea typeface="隶书" pitchFamily="49" charset="-122"/>
              </a:rPr>
              <a:t>  例如，</a:t>
            </a:r>
            <a:r>
              <a:rPr kumimoji="1" lang="en-US" altLang="zh-CN" sz="2800">
                <a:latin typeface="隶书" pitchFamily="49" charset="-122"/>
                <a:ea typeface="隶书" pitchFamily="49" charset="-122"/>
              </a:rPr>
              <a:t>(double)a </a:t>
            </a:r>
            <a:r>
              <a:rPr kumimoji="1" lang="zh-CN" altLang="en-US" sz="2800">
                <a:latin typeface="隶书" pitchFamily="49" charset="-122"/>
                <a:ea typeface="隶书" pitchFamily="49" charset="-122"/>
              </a:rPr>
              <a:t>只是将变量</a:t>
            </a:r>
            <a:r>
              <a:rPr kumimoji="1" lang="en-US" altLang="zh-CN" sz="2800">
                <a:latin typeface="隶书" pitchFamily="49" charset="-122"/>
                <a:ea typeface="隶书" pitchFamily="49" charset="-122"/>
              </a:rPr>
              <a:t>a</a:t>
            </a:r>
            <a:r>
              <a:rPr kumimoji="1" lang="zh-CN" altLang="en-US" sz="2800">
                <a:latin typeface="隶书" pitchFamily="49" charset="-122"/>
                <a:ea typeface="隶书" pitchFamily="49" charset="-122"/>
              </a:rPr>
              <a:t>的值转换成一个</a:t>
            </a:r>
            <a:r>
              <a:rPr kumimoji="1" lang="en-US" altLang="zh-CN" sz="2800">
                <a:latin typeface="隶书" pitchFamily="49" charset="-122"/>
                <a:ea typeface="隶书" pitchFamily="49" charset="-122"/>
              </a:rPr>
              <a:t>double</a:t>
            </a:r>
            <a:r>
              <a:rPr kumimoji="1" lang="zh-CN" altLang="en-US" sz="2800">
                <a:latin typeface="隶书" pitchFamily="49" charset="-122"/>
                <a:ea typeface="隶书" pitchFamily="49" charset="-122"/>
              </a:rPr>
              <a:t>型的中间量，其数据类型并未转换成</a:t>
            </a:r>
            <a:r>
              <a:rPr kumimoji="1" lang="en-US" altLang="zh-CN" sz="2800">
                <a:latin typeface="隶书" pitchFamily="49" charset="-122"/>
                <a:ea typeface="隶书" pitchFamily="49" charset="-122"/>
              </a:rPr>
              <a:t>double</a:t>
            </a:r>
            <a:r>
              <a:rPr kumimoji="1" lang="zh-CN" altLang="en-US" sz="2800">
                <a:latin typeface="隶书" pitchFamily="49" charset="-122"/>
                <a:ea typeface="隶书" pitchFamily="49" charset="-122"/>
              </a:rPr>
              <a:t>型。</a:t>
            </a:r>
          </a:p>
        </p:txBody>
      </p:sp>
    </p:spTree>
    <p:extLst>
      <p:ext uri="{BB962C8B-B14F-4D97-AF65-F5344CB8AC3E}">
        <p14:creationId xmlns:p14="http://schemas.microsoft.com/office/powerpoint/2010/main" val="3443373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2787"/>
                                        </p:tgtEl>
                                        <p:attrNameLst>
                                          <p:attrName>style.visibility</p:attrName>
                                        </p:attrNameLst>
                                      </p:cBhvr>
                                      <p:to>
                                        <p:strVal val="visible"/>
                                      </p:to>
                                    </p:set>
                                    <p:animEffect transition="in" filter="box(out)">
                                      <p:cBhvr>
                                        <p:cTn id="7" dur="500"/>
                                        <p:tgtEl>
                                          <p:spTgt spid="50278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3.4</a:t>
            </a:r>
            <a:r>
              <a:rPr lang="zh-CN" altLang="en-US" dirty="0" smtClean="0"/>
              <a:t> 基本运算符</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687208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altLang="zh-CN" dirty="0" smtClean="0"/>
              <a:t>2.3 </a:t>
            </a:r>
            <a:r>
              <a:rPr lang="zh-CN" altLang="en-US" dirty="0" smtClean="0"/>
              <a:t>基本</a:t>
            </a:r>
            <a:r>
              <a:rPr lang="zh-CN" altLang="en-US" dirty="0"/>
              <a:t>算术运算符</a:t>
            </a:r>
          </a:p>
        </p:txBody>
      </p:sp>
      <p:sp>
        <p:nvSpPr>
          <p:cNvPr id="503812" name="Rectangle 4"/>
          <p:cNvSpPr>
            <a:spLocks noChangeArrowheads="1"/>
          </p:cNvSpPr>
          <p:nvPr/>
        </p:nvSpPr>
        <p:spPr bwMode="auto">
          <a:xfrm>
            <a:off x="179388" y="1484313"/>
            <a:ext cx="815181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600200" lvl="3" indent="-228600" algn="l">
              <a:spcBef>
                <a:spcPct val="20000"/>
              </a:spcBef>
              <a:buClr>
                <a:srgbClr val="9999CC"/>
              </a:buClr>
              <a:buSzPct val="70000"/>
              <a:buFont typeface="Wingdings" pitchFamily="2" charset="2"/>
              <a:buChar char="¨"/>
            </a:pPr>
            <a:endParaRPr lang="zh-CN" altLang="en-US" sz="2400" dirty="0">
              <a:solidFill>
                <a:srgbClr val="000000"/>
              </a:solidFill>
              <a:latin typeface="楷体_GB2312" pitchFamily="49" charset="-122"/>
              <a:ea typeface="楷体_GB2312" pitchFamily="49" charset="-122"/>
            </a:endParaRPr>
          </a:p>
        </p:txBody>
      </p:sp>
      <p:sp>
        <p:nvSpPr>
          <p:cNvPr id="2" name="矩形 1"/>
          <p:cNvSpPr/>
          <p:nvPr/>
        </p:nvSpPr>
        <p:spPr>
          <a:xfrm>
            <a:off x="683568" y="1628800"/>
            <a:ext cx="7416824" cy="707886"/>
          </a:xfrm>
          <a:prstGeom prst="rect">
            <a:avLst/>
          </a:prstGeom>
        </p:spPr>
        <p:txBody>
          <a:bodyPr wrap="square">
            <a:spAutoFit/>
          </a:bodyPr>
          <a:lstStyle/>
          <a:p>
            <a:pPr algn="l"/>
            <a:r>
              <a:rPr lang="zh-CN" altLang="en-US" sz="4000" dirty="0">
                <a:solidFill>
                  <a:srgbClr val="000000"/>
                </a:solidFill>
                <a:latin typeface="黑体" pitchFamily="2" charset="-122"/>
                <a:ea typeface="黑体" pitchFamily="2" charset="-122"/>
              </a:rPr>
              <a:t>编程题</a:t>
            </a:r>
            <a:r>
              <a:rPr lang="zh-CN" altLang="en-US" sz="4000" dirty="0" smtClean="0">
                <a:solidFill>
                  <a:srgbClr val="000000"/>
                </a:solidFill>
                <a:latin typeface="黑体" pitchFamily="2" charset="-122"/>
                <a:ea typeface="黑体" pitchFamily="2" charset="-122"/>
              </a:rPr>
              <a:t>：整数逆序输出</a:t>
            </a:r>
            <a:endParaRPr lang="zh-CN" altLang="en-US" sz="4000" dirty="0">
              <a:solidFill>
                <a:srgbClr val="000000"/>
              </a:solidFill>
            </a:endParaRPr>
          </a:p>
        </p:txBody>
      </p:sp>
    </p:spTree>
    <p:extLst>
      <p:ext uri="{BB962C8B-B14F-4D97-AF65-F5344CB8AC3E}">
        <p14:creationId xmlns:p14="http://schemas.microsoft.com/office/powerpoint/2010/main" val="2159848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03812">
                                            <p:txEl>
                                              <p:pRg st="0" end="0"/>
                                            </p:txEl>
                                          </p:spTgt>
                                        </p:tgtEl>
                                        <p:attrNameLst>
                                          <p:attrName>style.visibility</p:attrName>
                                        </p:attrNameLst>
                                      </p:cBhvr>
                                      <p:to>
                                        <p:strVal val="visible"/>
                                      </p:to>
                                    </p:set>
                                    <p:anim calcmode="lin" valueType="num">
                                      <p:cBhvr additive="base">
                                        <p:cTn id="7" dur="500" fill="hold"/>
                                        <p:tgtEl>
                                          <p:spTgt spid="5038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381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2" grpId="0" build="p" bldLvl="3"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2027238" y="111125"/>
            <a:ext cx="5353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000" dirty="0" smtClean="0">
                <a:solidFill>
                  <a:srgbClr val="FFFFFF"/>
                </a:solidFill>
                <a:latin typeface="Arial" pitchFamily="34" charset="0"/>
              </a:rPr>
              <a:t>3.4.2   </a:t>
            </a:r>
            <a:r>
              <a:rPr kumimoji="1" lang="zh-CN" altLang="en-US" sz="4000" dirty="0" smtClean="0">
                <a:solidFill>
                  <a:srgbClr val="FFFFFF"/>
                </a:solidFill>
                <a:latin typeface="Arial" pitchFamily="34" charset="0"/>
              </a:rPr>
              <a:t>整数逆序输出</a:t>
            </a:r>
          </a:p>
        </p:txBody>
      </p:sp>
      <p:sp>
        <p:nvSpPr>
          <p:cNvPr id="77830" name="Rectangle 6"/>
          <p:cNvSpPr>
            <a:spLocks noChangeArrowheads="1"/>
          </p:cNvSpPr>
          <p:nvPr/>
        </p:nvSpPr>
        <p:spPr bwMode="auto">
          <a:xfrm>
            <a:off x="323850" y="981075"/>
            <a:ext cx="8569325" cy="496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42913" indent="-442913">
              <a:spcBef>
                <a:spcPct val="20000"/>
              </a:spcBef>
              <a:defRPr kumimoji="1" sz="2800" b="1">
                <a:solidFill>
                  <a:schemeClr val="bg1"/>
                </a:solidFill>
                <a:latin typeface="Times New Roman" pitchFamily="18" charset="0"/>
                <a:ea typeface="楷体_GB2312" pitchFamily="49" charset="-122"/>
              </a:defRPr>
            </a:lvl1pPr>
            <a:lvl2pPr marL="719138" indent="444500">
              <a:spcBef>
                <a:spcPct val="20000"/>
              </a:spcBef>
              <a:defRPr kumimoji="1" sz="2800" b="1">
                <a:solidFill>
                  <a:schemeClr val="bg1"/>
                </a:solidFill>
                <a:latin typeface="Times New Roman" pitchFamily="18" charset="0"/>
                <a:ea typeface="楷体_GB2312" pitchFamily="49" charset="-122"/>
              </a:defRPr>
            </a:lvl2pPr>
            <a:lvl3pPr marL="1882775">
              <a:spcBef>
                <a:spcPct val="20000"/>
              </a:spcBef>
              <a:defRPr kumimoji="1" sz="2800" b="1">
                <a:solidFill>
                  <a:schemeClr val="bg1"/>
                </a:solidFill>
                <a:latin typeface="Times New Roman" pitchFamily="18" charset="0"/>
                <a:ea typeface="楷体_GB2312" pitchFamily="49" charset="-122"/>
              </a:defRPr>
            </a:lvl3pPr>
            <a:lvl4pPr marL="2062163">
              <a:spcBef>
                <a:spcPct val="20000"/>
              </a:spcBef>
              <a:defRPr kumimoji="1" sz="2800" b="1">
                <a:solidFill>
                  <a:schemeClr val="bg1"/>
                </a:solidFill>
                <a:latin typeface="Times New Roman" pitchFamily="18" charset="0"/>
                <a:ea typeface="楷体_GB2312" pitchFamily="49" charset="-122"/>
              </a:defRPr>
            </a:lvl4pPr>
            <a:lvl5pPr marL="2241550">
              <a:spcBef>
                <a:spcPct val="20000"/>
              </a:spcBef>
              <a:defRPr kumimoji="1" sz="2800" b="1">
                <a:solidFill>
                  <a:schemeClr val="bg1"/>
                </a:solidFill>
                <a:latin typeface="Times New Roman" pitchFamily="18" charset="0"/>
                <a:ea typeface="楷体_GB2312" pitchFamily="49" charset="-122"/>
              </a:defRPr>
            </a:lvl5pPr>
            <a:lvl6pPr marL="2698750" fontAlgn="base">
              <a:spcBef>
                <a:spcPct val="20000"/>
              </a:spcBef>
              <a:spcAft>
                <a:spcPct val="0"/>
              </a:spcAft>
              <a:defRPr kumimoji="1" sz="2800" b="1">
                <a:solidFill>
                  <a:schemeClr val="bg1"/>
                </a:solidFill>
                <a:latin typeface="Times New Roman" pitchFamily="18" charset="0"/>
                <a:ea typeface="楷体_GB2312" pitchFamily="49" charset="-122"/>
              </a:defRPr>
            </a:lvl6pPr>
            <a:lvl7pPr marL="3155950" fontAlgn="base">
              <a:spcBef>
                <a:spcPct val="20000"/>
              </a:spcBef>
              <a:spcAft>
                <a:spcPct val="0"/>
              </a:spcAft>
              <a:defRPr kumimoji="1" sz="2800" b="1">
                <a:solidFill>
                  <a:schemeClr val="bg1"/>
                </a:solidFill>
                <a:latin typeface="Times New Roman" pitchFamily="18" charset="0"/>
                <a:ea typeface="楷体_GB2312" pitchFamily="49" charset="-122"/>
              </a:defRPr>
            </a:lvl7pPr>
            <a:lvl8pPr marL="3613150" fontAlgn="base">
              <a:spcBef>
                <a:spcPct val="20000"/>
              </a:spcBef>
              <a:spcAft>
                <a:spcPct val="0"/>
              </a:spcAft>
              <a:defRPr kumimoji="1" sz="2800" b="1">
                <a:solidFill>
                  <a:schemeClr val="bg1"/>
                </a:solidFill>
                <a:latin typeface="Times New Roman" pitchFamily="18" charset="0"/>
                <a:ea typeface="楷体_GB2312" pitchFamily="49" charset="-122"/>
              </a:defRPr>
            </a:lvl8pPr>
            <a:lvl9pPr marL="4070350" fontAlgn="base">
              <a:spcBef>
                <a:spcPct val="20000"/>
              </a:spcBef>
              <a:spcAft>
                <a:spcPct val="0"/>
              </a:spcAft>
              <a:defRPr kumimoji="1" sz="2800" b="1">
                <a:solidFill>
                  <a:schemeClr val="bg1"/>
                </a:solidFill>
                <a:latin typeface="Times New Roman" pitchFamily="18" charset="0"/>
                <a:ea typeface="楷体_GB2312" pitchFamily="49" charset="-122"/>
              </a:defRPr>
            </a:lvl9pPr>
          </a:lstStyle>
          <a:p>
            <a:pPr algn="just">
              <a:lnSpc>
                <a:spcPct val="110000"/>
              </a:lnSpc>
              <a:spcBef>
                <a:spcPts val="0"/>
              </a:spcBef>
              <a:spcAft>
                <a:spcPct val="10000"/>
              </a:spcAft>
              <a:defRPr/>
            </a:pPr>
            <a:r>
              <a:rPr lang="en-US" altLang="zh-CN" dirty="0" smtClean="0">
                <a:solidFill>
                  <a:srgbClr val="FFFFFF"/>
                </a:solidFill>
                <a:effectLst>
                  <a:outerShdw blurRad="38100" dist="38100" dir="2700000" algn="tl">
                    <a:srgbClr val="000000"/>
                  </a:outerShdw>
                </a:effectLst>
                <a:latin typeface="楷体_GB2312" pitchFamily="49" charset="-122"/>
                <a:cs typeface="Arial" pitchFamily="34" charset="0"/>
              </a:rPr>
              <a:t>2.3.1</a:t>
            </a:r>
            <a:r>
              <a:rPr lang="en-US" altLang="zh-CN" dirty="0" smtClean="0">
                <a:solidFill>
                  <a:srgbClr val="FFFFFF"/>
                </a:solidFill>
                <a:effectLst>
                  <a:outerShdw blurRad="38100" dist="38100" dir="2700000" algn="tl">
                    <a:srgbClr val="000000"/>
                  </a:outerShdw>
                </a:effectLst>
                <a:latin typeface="楷体_GB2312" pitchFamily="49" charset="-122"/>
              </a:rPr>
              <a:t> </a:t>
            </a:r>
            <a:r>
              <a:rPr lang="zh-CN" altLang="en-US" dirty="0" smtClean="0">
                <a:solidFill>
                  <a:srgbClr val="FFFFFF"/>
                </a:solidFill>
                <a:effectLst>
                  <a:outerShdw blurRad="38100" dist="38100" dir="2700000" algn="tl">
                    <a:srgbClr val="000000"/>
                  </a:outerShdw>
                </a:effectLst>
                <a:latin typeface="楷体_GB2312" pitchFamily="49" charset="-122"/>
              </a:rPr>
              <a:t>程序解析 </a:t>
            </a:r>
          </a:p>
          <a:p>
            <a:pPr algn="just">
              <a:lnSpc>
                <a:spcPct val="110000"/>
              </a:lnSpc>
              <a:spcBef>
                <a:spcPts val="0"/>
              </a:spcBef>
              <a:spcAft>
                <a:spcPct val="10000"/>
              </a:spcAft>
              <a:defRPr/>
            </a:pPr>
            <a:r>
              <a:rPr lang="en-US" altLang="zh-CN" sz="2400" dirty="0" smtClean="0">
                <a:solidFill>
                  <a:srgbClr val="FFFF66"/>
                </a:solidFill>
                <a:latin typeface="楷体_GB2312" pitchFamily="49" charset="-122"/>
              </a:rPr>
              <a:t>[</a:t>
            </a:r>
            <a:r>
              <a:rPr lang="zh-CN" altLang="en-US" sz="2400" dirty="0" smtClean="0">
                <a:solidFill>
                  <a:srgbClr val="FFFF66"/>
                </a:solidFill>
                <a:latin typeface="楷体_GB2312" pitchFamily="49" charset="-122"/>
              </a:rPr>
              <a:t>例 </a:t>
            </a:r>
            <a:r>
              <a:rPr lang="en-US" altLang="zh-CN" sz="2400" dirty="0" smtClean="0">
                <a:solidFill>
                  <a:srgbClr val="FFFF66"/>
                </a:solidFill>
                <a:latin typeface="楷体_GB2312" pitchFamily="49" charset="-122"/>
              </a:rPr>
              <a:t>2-4] </a:t>
            </a:r>
            <a:r>
              <a:rPr lang="zh-CN" altLang="en-US" sz="2400" dirty="0" smtClean="0">
                <a:solidFill>
                  <a:srgbClr val="FFFF66"/>
                </a:solidFill>
                <a:latin typeface="楷体_GB2312" pitchFamily="49" charset="-122"/>
              </a:rPr>
              <a:t>输入一个两位整数，要求将该数逆序输出</a:t>
            </a:r>
          </a:p>
          <a:p>
            <a:pPr algn="just">
              <a:lnSpc>
                <a:spcPct val="110000"/>
              </a:lnSpc>
              <a:spcBef>
                <a:spcPts val="0"/>
              </a:spcBef>
              <a:spcAft>
                <a:spcPct val="10000"/>
              </a:spcAft>
              <a:defRPr/>
            </a:pPr>
            <a:r>
              <a:rPr lang="zh-CN" altLang="en-US" sz="2400" dirty="0" smtClean="0">
                <a:solidFill>
                  <a:srgbClr val="FFFF66"/>
                </a:solidFill>
                <a:latin typeface="楷体_GB2312" pitchFamily="49" charset="-122"/>
              </a:rPr>
              <a:t>算法：</a:t>
            </a:r>
          </a:p>
          <a:p>
            <a:pPr algn="just">
              <a:lnSpc>
                <a:spcPct val="110000"/>
              </a:lnSpc>
              <a:spcBef>
                <a:spcPts val="0"/>
              </a:spcBef>
              <a:spcAft>
                <a:spcPct val="10000"/>
              </a:spcAft>
              <a:defRPr/>
            </a:pPr>
            <a:r>
              <a:rPr lang="en-US" altLang="zh-CN" sz="2400" dirty="0" smtClean="0">
                <a:solidFill>
                  <a:srgbClr val="FFFF66"/>
                </a:solidFill>
                <a:latin typeface="楷体_GB2312" pitchFamily="49" charset="-122"/>
              </a:rPr>
              <a:t>(1)</a:t>
            </a:r>
            <a:r>
              <a:rPr lang="zh-CN" altLang="en-US" sz="2400" dirty="0" smtClean="0">
                <a:solidFill>
                  <a:srgbClr val="FFFF66"/>
                </a:solidFill>
                <a:latin typeface="楷体_GB2312" pitchFamily="49" charset="-122"/>
              </a:rPr>
              <a:t>定义变量 </a:t>
            </a:r>
            <a:r>
              <a:rPr lang="en-US" altLang="zh-CN" sz="2400" dirty="0" err="1" smtClean="0">
                <a:solidFill>
                  <a:srgbClr val="FFFF66"/>
                </a:solidFill>
                <a:latin typeface="楷体_GB2312" pitchFamily="49" charset="-122"/>
              </a:rPr>
              <a:t>a,b,x,y</a:t>
            </a:r>
            <a:endParaRPr lang="en-US" altLang="zh-CN" sz="2400" dirty="0" smtClean="0">
              <a:solidFill>
                <a:srgbClr val="FFFF66"/>
              </a:solidFill>
              <a:latin typeface="楷体_GB2312" pitchFamily="49" charset="-122"/>
            </a:endParaRPr>
          </a:p>
          <a:p>
            <a:pPr algn="just">
              <a:lnSpc>
                <a:spcPct val="110000"/>
              </a:lnSpc>
              <a:spcBef>
                <a:spcPts val="0"/>
              </a:spcBef>
              <a:spcAft>
                <a:spcPct val="10000"/>
              </a:spcAft>
              <a:defRPr/>
            </a:pPr>
            <a:r>
              <a:rPr lang="en-US" altLang="zh-CN" sz="2400" dirty="0" smtClean="0">
                <a:solidFill>
                  <a:srgbClr val="FFFF66"/>
                </a:solidFill>
                <a:latin typeface="楷体_GB2312" pitchFamily="49" charset="-122"/>
              </a:rPr>
              <a:t>(2)</a:t>
            </a:r>
            <a:r>
              <a:rPr lang="zh-CN" altLang="en-US" sz="2400" dirty="0" smtClean="0">
                <a:solidFill>
                  <a:srgbClr val="FFFF66"/>
                </a:solidFill>
                <a:latin typeface="楷体_GB2312" pitchFamily="49" charset="-122"/>
              </a:rPr>
              <a:t>输入两位整数</a:t>
            </a:r>
            <a:r>
              <a:rPr lang="en-US" altLang="zh-CN" sz="2400" dirty="0" smtClean="0">
                <a:solidFill>
                  <a:srgbClr val="FFFF66"/>
                </a:solidFill>
                <a:latin typeface="楷体_GB2312" pitchFamily="49" charset="-122"/>
              </a:rPr>
              <a:t>a</a:t>
            </a:r>
            <a:r>
              <a:rPr lang="zh-CN" altLang="en-US" sz="2400" dirty="0" smtClean="0">
                <a:solidFill>
                  <a:srgbClr val="FFFF66"/>
                </a:solidFill>
                <a:latin typeface="楷体_GB2312" pitchFamily="49" charset="-122"/>
              </a:rPr>
              <a:t>，用格式符</a:t>
            </a:r>
            <a:r>
              <a:rPr lang="en-US" altLang="zh-CN" sz="2400" dirty="0" smtClean="0">
                <a:solidFill>
                  <a:srgbClr val="FFFF66"/>
                </a:solidFill>
                <a:latin typeface="楷体_GB2312" pitchFamily="49" charset="-122"/>
              </a:rPr>
              <a:t>%2d</a:t>
            </a:r>
          </a:p>
          <a:p>
            <a:pPr algn="just">
              <a:lnSpc>
                <a:spcPct val="110000"/>
              </a:lnSpc>
              <a:spcBef>
                <a:spcPts val="0"/>
              </a:spcBef>
              <a:spcAft>
                <a:spcPct val="10000"/>
              </a:spcAft>
              <a:defRPr/>
            </a:pPr>
            <a:r>
              <a:rPr lang="en-US" altLang="zh-CN" sz="2400" dirty="0" smtClean="0">
                <a:solidFill>
                  <a:srgbClr val="FFFF66"/>
                </a:solidFill>
                <a:latin typeface="楷体_GB2312" pitchFamily="49" charset="-122"/>
              </a:rPr>
              <a:t>(3)</a:t>
            </a:r>
            <a:r>
              <a:rPr lang="zh-CN" altLang="en-US" sz="2400" dirty="0" smtClean="0">
                <a:solidFill>
                  <a:srgbClr val="FFFF66"/>
                </a:solidFill>
                <a:latin typeface="楷体_GB2312" pitchFamily="49" charset="-122"/>
              </a:rPr>
              <a:t>求两位整数</a:t>
            </a:r>
            <a:r>
              <a:rPr lang="en-US" altLang="zh-CN" sz="2400" dirty="0" smtClean="0">
                <a:solidFill>
                  <a:srgbClr val="FFFF66"/>
                </a:solidFill>
                <a:latin typeface="楷体_GB2312" pitchFamily="49" charset="-122"/>
              </a:rPr>
              <a:t>a</a:t>
            </a:r>
            <a:r>
              <a:rPr lang="zh-CN" altLang="en-US" sz="2400" dirty="0" smtClean="0">
                <a:solidFill>
                  <a:srgbClr val="FFFF66"/>
                </a:solidFill>
                <a:latin typeface="楷体_GB2312" pitchFamily="49" charset="-122"/>
              </a:rPr>
              <a:t>的逆序</a:t>
            </a:r>
            <a:r>
              <a:rPr lang="en-US" altLang="zh-CN" sz="2400" dirty="0" smtClean="0">
                <a:solidFill>
                  <a:srgbClr val="FFFF66"/>
                </a:solidFill>
                <a:latin typeface="楷体_GB2312" pitchFamily="49" charset="-122"/>
              </a:rPr>
              <a:t>b</a:t>
            </a:r>
          </a:p>
          <a:p>
            <a:pPr lvl="1" algn="just">
              <a:lnSpc>
                <a:spcPct val="110000"/>
              </a:lnSpc>
              <a:spcBef>
                <a:spcPts val="0"/>
              </a:spcBef>
              <a:spcAft>
                <a:spcPct val="10000"/>
              </a:spcAft>
              <a:defRPr/>
            </a:pPr>
            <a:r>
              <a:rPr lang="zh-CN" altLang="en-US" sz="2400" dirty="0" smtClean="0">
                <a:solidFill>
                  <a:srgbClr val="FFFF66"/>
                </a:solidFill>
                <a:latin typeface="楷体_GB2312" pitchFamily="49" charset="-122"/>
              </a:rPr>
              <a:t>求</a:t>
            </a:r>
            <a:r>
              <a:rPr lang="en-US" altLang="zh-CN" sz="2400" dirty="0" smtClean="0">
                <a:solidFill>
                  <a:srgbClr val="FFFF66"/>
                </a:solidFill>
                <a:latin typeface="楷体_GB2312" pitchFamily="49" charset="-122"/>
              </a:rPr>
              <a:t>a</a:t>
            </a:r>
            <a:r>
              <a:rPr lang="zh-CN" altLang="en-US" sz="2400" dirty="0" smtClean="0">
                <a:solidFill>
                  <a:srgbClr val="FFFF66"/>
                </a:solidFill>
                <a:latin typeface="楷体_GB2312" pitchFamily="49" charset="-122"/>
              </a:rPr>
              <a:t>的个位数：与</a:t>
            </a:r>
            <a:r>
              <a:rPr lang="en-US" altLang="zh-CN" sz="2400" dirty="0" smtClean="0">
                <a:solidFill>
                  <a:srgbClr val="FFFF66"/>
                </a:solidFill>
                <a:latin typeface="楷体_GB2312" pitchFamily="49" charset="-122"/>
              </a:rPr>
              <a:t>10</a:t>
            </a:r>
            <a:r>
              <a:rPr lang="zh-CN" altLang="en-US" sz="2400" dirty="0" smtClean="0">
                <a:solidFill>
                  <a:srgbClr val="FF0000"/>
                </a:solidFill>
                <a:latin typeface="楷体_GB2312" pitchFamily="49" charset="-122"/>
              </a:rPr>
              <a:t>取余数  	</a:t>
            </a:r>
            <a:r>
              <a:rPr lang="en-US" altLang="zh-CN" sz="2400" dirty="0" smtClean="0">
                <a:solidFill>
                  <a:srgbClr val="FFFFFF"/>
                </a:solidFill>
              </a:rPr>
              <a:t>x=a%10; </a:t>
            </a:r>
            <a:endParaRPr lang="en-US" altLang="zh-CN" sz="2400" dirty="0" smtClean="0">
              <a:solidFill>
                <a:srgbClr val="FFFF66"/>
              </a:solidFill>
              <a:latin typeface="楷体_GB2312" pitchFamily="49" charset="-122"/>
            </a:endParaRPr>
          </a:p>
          <a:p>
            <a:pPr lvl="1" algn="just">
              <a:lnSpc>
                <a:spcPct val="110000"/>
              </a:lnSpc>
              <a:spcBef>
                <a:spcPts val="0"/>
              </a:spcBef>
              <a:spcAft>
                <a:spcPct val="10000"/>
              </a:spcAft>
              <a:defRPr/>
            </a:pPr>
            <a:r>
              <a:rPr lang="zh-CN" altLang="en-US" sz="2400" dirty="0" smtClean="0">
                <a:solidFill>
                  <a:srgbClr val="FFFF66"/>
                </a:solidFill>
                <a:latin typeface="楷体_GB2312" pitchFamily="49" charset="-122"/>
              </a:rPr>
              <a:t>求</a:t>
            </a:r>
            <a:r>
              <a:rPr lang="en-US" altLang="zh-CN" sz="2400" dirty="0" smtClean="0">
                <a:solidFill>
                  <a:srgbClr val="FFFF66"/>
                </a:solidFill>
                <a:latin typeface="楷体_GB2312" pitchFamily="49" charset="-122"/>
              </a:rPr>
              <a:t>a</a:t>
            </a:r>
            <a:r>
              <a:rPr lang="zh-CN" altLang="en-US" sz="2400" dirty="0" smtClean="0">
                <a:solidFill>
                  <a:srgbClr val="FFFF66"/>
                </a:solidFill>
                <a:latin typeface="楷体_GB2312" pitchFamily="49" charset="-122"/>
              </a:rPr>
              <a:t>的十位数：</a:t>
            </a:r>
            <a:r>
              <a:rPr lang="zh-CN" altLang="en-US" sz="2400" dirty="0" smtClean="0">
                <a:solidFill>
                  <a:srgbClr val="FF0000"/>
                </a:solidFill>
                <a:latin typeface="楷体_GB2312" pitchFamily="49" charset="-122"/>
              </a:rPr>
              <a:t>整除</a:t>
            </a:r>
            <a:r>
              <a:rPr lang="zh-CN" altLang="en-US" sz="2400" dirty="0" smtClean="0">
                <a:solidFill>
                  <a:srgbClr val="FFFF66"/>
                </a:solidFill>
                <a:latin typeface="楷体_GB2312" pitchFamily="49" charset="-122"/>
              </a:rPr>
              <a:t>以</a:t>
            </a:r>
            <a:r>
              <a:rPr lang="en-US" altLang="zh-CN" sz="2400" dirty="0" smtClean="0">
                <a:solidFill>
                  <a:srgbClr val="FFFF66"/>
                </a:solidFill>
                <a:latin typeface="楷体_GB2312" pitchFamily="49" charset="-122"/>
              </a:rPr>
              <a:t>10  	</a:t>
            </a:r>
            <a:r>
              <a:rPr lang="en-US" altLang="zh-CN" sz="2400" dirty="0" smtClean="0">
                <a:solidFill>
                  <a:srgbClr val="FFFFFF"/>
                </a:solidFill>
              </a:rPr>
              <a:t>y=a/10; 	</a:t>
            </a:r>
            <a:endParaRPr lang="en-US" altLang="zh-CN" sz="2400" dirty="0" smtClean="0">
              <a:solidFill>
                <a:srgbClr val="FFFF66"/>
              </a:solidFill>
              <a:latin typeface="楷体_GB2312" pitchFamily="49" charset="-122"/>
            </a:endParaRPr>
          </a:p>
          <a:p>
            <a:pPr lvl="1" algn="just">
              <a:lnSpc>
                <a:spcPct val="110000"/>
              </a:lnSpc>
              <a:spcBef>
                <a:spcPts val="0"/>
              </a:spcBef>
              <a:spcAft>
                <a:spcPct val="10000"/>
              </a:spcAft>
              <a:defRPr/>
            </a:pPr>
            <a:r>
              <a:rPr lang="zh-CN" altLang="en-US" sz="2400" dirty="0" smtClean="0">
                <a:solidFill>
                  <a:srgbClr val="FFFF66"/>
                </a:solidFill>
                <a:latin typeface="楷体_GB2312" pitchFamily="49" charset="-122"/>
              </a:rPr>
              <a:t>组成新数</a:t>
            </a:r>
            <a:r>
              <a:rPr lang="en-US" altLang="zh-CN" sz="2400" dirty="0" smtClean="0">
                <a:solidFill>
                  <a:srgbClr val="FFFF66"/>
                </a:solidFill>
                <a:latin typeface="楷体_GB2312" pitchFamily="49" charset="-122"/>
              </a:rPr>
              <a:t>b               	</a:t>
            </a:r>
            <a:r>
              <a:rPr lang="en-US" altLang="zh-CN" sz="2400" dirty="0" smtClean="0">
                <a:solidFill>
                  <a:srgbClr val="FFFFFF"/>
                </a:solidFill>
              </a:rPr>
              <a:t>b=10*</a:t>
            </a:r>
            <a:r>
              <a:rPr lang="en-US" altLang="zh-CN" sz="2400" dirty="0" err="1" smtClean="0">
                <a:solidFill>
                  <a:srgbClr val="FFFFFF"/>
                </a:solidFill>
              </a:rPr>
              <a:t>x+y</a:t>
            </a:r>
            <a:r>
              <a:rPr lang="en-US" altLang="zh-CN" sz="2400" dirty="0" smtClean="0">
                <a:solidFill>
                  <a:srgbClr val="FFFFFF"/>
                </a:solidFill>
              </a:rPr>
              <a:t>; 	</a:t>
            </a:r>
            <a:endParaRPr lang="en-US" altLang="zh-CN" sz="2400" dirty="0" smtClean="0">
              <a:solidFill>
                <a:srgbClr val="FFFF66"/>
              </a:solidFill>
              <a:latin typeface="楷体_GB2312" pitchFamily="49" charset="-122"/>
            </a:endParaRPr>
          </a:p>
          <a:p>
            <a:pPr algn="just">
              <a:lnSpc>
                <a:spcPct val="110000"/>
              </a:lnSpc>
              <a:spcBef>
                <a:spcPts val="0"/>
              </a:spcBef>
              <a:spcAft>
                <a:spcPct val="10000"/>
              </a:spcAft>
              <a:defRPr/>
            </a:pPr>
            <a:r>
              <a:rPr lang="en-US" altLang="zh-CN" sz="2400" dirty="0" smtClean="0">
                <a:solidFill>
                  <a:srgbClr val="FFFF66"/>
                </a:solidFill>
                <a:latin typeface="楷体_GB2312" pitchFamily="49" charset="-122"/>
              </a:rPr>
              <a:t>(4)</a:t>
            </a:r>
            <a:r>
              <a:rPr lang="zh-CN" altLang="en-US" sz="2400" dirty="0" smtClean="0">
                <a:solidFill>
                  <a:srgbClr val="FFFF66"/>
                </a:solidFill>
                <a:latin typeface="楷体_GB2312" pitchFamily="49" charset="-122"/>
              </a:rPr>
              <a:t>输出</a:t>
            </a:r>
            <a:r>
              <a:rPr lang="en-US" altLang="zh-CN" sz="2400" dirty="0" err="1" smtClean="0">
                <a:solidFill>
                  <a:srgbClr val="FFFF66"/>
                </a:solidFill>
                <a:latin typeface="楷体_GB2312" pitchFamily="49" charset="-122"/>
              </a:rPr>
              <a:t>printf</a:t>
            </a:r>
            <a:r>
              <a:rPr lang="zh-CN" altLang="en-US" sz="2400" dirty="0" smtClean="0">
                <a:solidFill>
                  <a:srgbClr val="FFFF66"/>
                </a:solidFill>
                <a:latin typeface="楷体_GB2312" pitchFamily="49" charset="-122"/>
              </a:rPr>
              <a:t>函数，整型数据的格式符为</a:t>
            </a:r>
            <a:r>
              <a:rPr lang="en-US" altLang="zh-CN" sz="2400" dirty="0" smtClean="0">
                <a:solidFill>
                  <a:srgbClr val="FFFF66"/>
                </a:solidFill>
                <a:latin typeface="楷体_GB2312" pitchFamily="49" charset="-122"/>
              </a:rPr>
              <a:t>%d</a:t>
            </a:r>
            <a:r>
              <a:rPr lang="zh-CN" altLang="en-US" sz="2400" dirty="0" smtClean="0">
                <a:solidFill>
                  <a:srgbClr val="FFFF66"/>
                </a:solidFill>
                <a:latin typeface="楷体_GB2312" pitchFamily="49" charset="-122"/>
              </a:rPr>
              <a:t>。</a:t>
            </a:r>
          </a:p>
        </p:txBody>
      </p:sp>
    </p:spTree>
    <p:extLst>
      <p:ext uri="{BB962C8B-B14F-4D97-AF65-F5344CB8AC3E}">
        <p14:creationId xmlns:p14="http://schemas.microsoft.com/office/powerpoint/2010/main" val="17387926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830">
                                            <p:txEl>
                                              <p:pRg st="2" end="2"/>
                                            </p:txEl>
                                          </p:spTgt>
                                        </p:tgtEl>
                                        <p:attrNameLst>
                                          <p:attrName>style.visibility</p:attrName>
                                        </p:attrNameLst>
                                      </p:cBhvr>
                                      <p:to>
                                        <p:strVal val="visible"/>
                                      </p:to>
                                    </p:set>
                                    <p:animEffect transition="in" filter="blinds(horizontal)">
                                      <p:cBhvr>
                                        <p:cTn id="7" dur="500"/>
                                        <p:tgtEl>
                                          <p:spTgt spid="7783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830">
                                            <p:txEl>
                                              <p:pRg st="3" end="3"/>
                                            </p:txEl>
                                          </p:spTgt>
                                        </p:tgtEl>
                                        <p:attrNameLst>
                                          <p:attrName>style.visibility</p:attrName>
                                        </p:attrNameLst>
                                      </p:cBhvr>
                                      <p:to>
                                        <p:strVal val="visible"/>
                                      </p:to>
                                    </p:set>
                                    <p:animEffect transition="in" filter="blinds(horizontal)">
                                      <p:cBhvr>
                                        <p:cTn id="12" dur="500"/>
                                        <p:tgtEl>
                                          <p:spTgt spid="77830">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7830">
                                            <p:txEl>
                                              <p:pRg st="4" end="4"/>
                                            </p:txEl>
                                          </p:spTgt>
                                        </p:tgtEl>
                                        <p:attrNameLst>
                                          <p:attrName>style.visibility</p:attrName>
                                        </p:attrNameLst>
                                      </p:cBhvr>
                                      <p:to>
                                        <p:strVal val="visible"/>
                                      </p:to>
                                    </p:set>
                                    <p:animEffect transition="in" filter="blinds(horizontal)">
                                      <p:cBhvr>
                                        <p:cTn id="15" dur="500"/>
                                        <p:tgtEl>
                                          <p:spTgt spid="77830">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7830">
                                            <p:txEl>
                                              <p:pRg st="5" end="5"/>
                                            </p:txEl>
                                          </p:spTgt>
                                        </p:tgtEl>
                                        <p:attrNameLst>
                                          <p:attrName>style.visibility</p:attrName>
                                        </p:attrNameLst>
                                      </p:cBhvr>
                                      <p:to>
                                        <p:strVal val="visible"/>
                                      </p:to>
                                    </p:set>
                                    <p:animEffect transition="in" filter="blinds(horizontal)">
                                      <p:cBhvr>
                                        <p:cTn id="18" dur="500"/>
                                        <p:tgtEl>
                                          <p:spTgt spid="77830">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7830">
                                            <p:txEl>
                                              <p:pRg st="6" end="6"/>
                                            </p:txEl>
                                          </p:spTgt>
                                        </p:tgtEl>
                                        <p:attrNameLst>
                                          <p:attrName>style.visibility</p:attrName>
                                        </p:attrNameLst>
                                      </p:cBhvr>
                                      <p:to>
                                        <p:strVal val="visible"/>
                                      </p:to>
                                    </p:set>
                                    <p:animEffect transition="in" filter="blinds(horizontal)">
                                      <p:cBhvr>
                                        <p:cTn id="21" dur="500"/>
                                        <p:tgtEl>
                                          <p:spTgt spid="77830">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7830">
                                            <p:txEl>
                                              <p:pRg st="7" end="7"/>
                                            </p:txEl>
                                          </p:spTgt>
                                        </p:tgtEl>
                                        <p:attrNameLst>
                                          <p:attrName>style.visibility</p:attrName>
                                        </p:attrNameLst>
                                      </p:cBhvr>
                                      <p:to>
                                        <p:strVal val="visible"/>
                                      </p:to>
                                    </p:set>
                                    <p:animEffect transition="in" filter="blinds(horizontal)">
                                      <p:cBhvr>
                                        <p:cTn id="24" dur="500"/>
                                        <p:tgtEl>
                                          <p:spTgt spid="77830">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7830">
                                            <p:txEl>
                                              <p:pRg st="8" end="8"/>
                                            </p:txEl>
                                          </p:spTgt>
                                        </p:tgtEl>
                                        <p:attrNameLst>
                                          <p:attrName>style.visibility</p:attrName>
                                        </p:attrNameLst>
                                      </p:cBhvr>
                                      <p:to>
                                        <p:strVal val="visible"/>
                                      </p:to>
                                    </p:set>
                                    <p:animEffect transition="in" filter="blinds(horizontal)">
                                      <p:cBhvr>
                                        <p:cTn id="27" dur="500"/>
                                        <p:tgtEl>
                                          <p:spTgt spid="77830">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7830">
                                            <p:txEl>
                                              <p:pRg st="9" end="9"/>
                                            </p:txEl>
                                          </p:spTgt>
                                        </p:tgtEl>
                                        <p:attrNameLst>
                                          <p:attrName>style.visibility</p:attrName>
                                        </p:attrNameLst>
                                      </p:cBhvr>
                                      <p:to>
                                        <p:strVal val="visible"/>
                                      </p:to>
                                    </p:set>
                                    <p:animEffect transition="in" filter="blinds(horizontal)">
                                      <p:cBhvr>
                                        <p:cTn id="30" dur="500"/>
                                        <p:tgtEl>
                                          <p:spTgt spid="778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2027238" y="111125"/>
            <a:ext cx="5353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000" dirty="0" smtClean="0">
                <a:solidFill>
                  <a:srgbClr val="FFFFFF"/>
                </a:solidFill>
                <a:latin typeface="Arial" pitchFamily="34" charset="0"/>
              </a:rPr>
              <a:t>3.4.2   </a:t>
            </a:r>
            <a:r>
              <a:rPr kumimoji="1" lang="zh-CN" altLang="en-US" sz="4000" dirty="0" smtClean="0">
                <a:solidFill>
                  <a:srgbClr val="FFFFFF"/>
                </a:solidFill>
                <a:latin typeface="Arial" pitchFamily="34" charset="0"/>
              </a:rPr>
              <a:t>整数逆序输出</a:t>
            </a:r>
          </a:p>
        </p:txBody>
      </p:sp>
      <p:sp>
        <p:nvSpPr>
          <p:cNvPr id="30723" name="Rectangle 4"/>
          <p:cNvSpPr>
            <a:spLocks noChangeArrowheads="1"/>
          </p:cNvSpPr>
          <p:nvPr/>
        </p:nvSpPr>
        <p:spPr bwMode="auto">
          <a:xfrm>
            <a:off x="250825" y="981075"/>
            <a:ext cx="8604250" cy="5113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spcBef>
                <a:spcPct val="20000"/>
              </a:spcBef>
            </a:pPr>
            <a:r>
              <a:rPr kumimoji="1" lang="en-US" altLang="zh-CN" sz="2400" smtClean="0">
                <a:solidFill>
                  <a:srgbClr val="FFFFFF"/>
                </a:solidFill>
                <a:latin typeface="Times New Roman" pitchFamily="18" charset="0"/>
                <a:ea typeface="楷体_GB2312" pitchFamily="49" charset="-122"/>
              </a:rPr>
              <a:t>#include &lt;stdio.h&gt;</a:t>
            </a:r>
          </a:p>
          <a:p>
            <a:pPr algn="just">
              <a:spcBef>
                <a:spcPct val="20000"/>
              </a:spcBef>
            </a:pPr>
            <a:r>
              <a:rPr kumimoji="1" lang="en-US" altLang="zh-CN" sz="2400" smtClean="0">
                <a:solidFill>
                  <a:srgbClr val="FFFFFF"/>
                </a:solidFill>
                <a:latin typeface="Times New Roman" pitchFamily="18" charset="0"/>
                <a:ea typeface="楷体_GB2312" pitchFamily="49" charset="-122"/>
              </a:rPr>
              <a:t>void main()</a:t>
            </a:r>
          </a:p>
          <a:p>
            <a:pPr algn="just">
              <a:spcBef>
                <a:spcPct val="20000"/>
              </a:spcBef>
            </a:pPr>
            <a:r>
              <a:rPr kumimoji="1" lang="en-US" altLang="zh-CN" sz="2400" smtClean="0">
                <a:solidFill>
                  <a:srgbClr val="FFFFFF"/>
                </a:solidFill>
                <a:latin typeface="Times New Roman" pitchFamily="18" charset="0"/>
                <a:ea typeface="楷体_GB2312" pitchFamily="49" charset="-122"/>
              </a:rPr>
              <a:t>{  int a, b; 				</a:t>
            </a:r>
            <a:r>
              <a:rPr kumimoji="1" lang="en-US" altLang="zh-CN" sz="2000" smtClean="0">
                <a:solidFill>
                  <a:srgbClr val="FFFF66"/>
                </a:solidFill>
                <a:latin typeface="Times New Roman" pitchFamily="18" charset="0"/>
                <a:ea typeface="楷体_GB2312" pitchFamily="49" charset="-122"/>
              </a:rPr>
              <a:t>// b</a:t>
            </a:r>
            <a:r>
              <a:rPr kumimoji="1" lang="zh-CN" altLang="en-US" sz="2000" smtClean="0">
                <a:solidFill>
                  <a:srgbClr val="FFFF66"/>
                </a:solidFill>
                <a:latin typeface="Times New Roman" pitchFamily="18" charset="0"/>
                <a:ea typeface="楷体_GB2312" pitchFamily="49" charset="-122"/>
              </a:rPr>
              <a:t>表示</a:t>
            </a:r>
            <a:r>
              <a:rPr kumimoji="1" lang="en-US" altLang="zh-CN" sz="2000" smtClean="0">
                <a:solidFill>
                  <a:srgbClr val="FFFF66"/>
                </a:solidFill>
                <a:latin typeface="Times New Roman" pitchFamily="18" charset="0"/>
                <a:ea typeface="楷体_GB2312" pitchFamily="49" charset="-122"/>
              </a:rPr>
              <a:t>a</a:t>
            </a:r>
            <a:r>
              <a:rPr kumimoji="1" lang="zh-CN" altLang="en-US" sz="2000" smtClean="0">
                <a:solidFill>
                  <a:srgbClr val="FFFF66"/>
                </a:solidFill>
                <a:latin typeface="Times New Roman" pitchFamily="18" charset="0"/>
                <a:ea typeface="楷体_GB2312" pitchFamily="49" charset="-122"/>
              </a:rPr>
              <a:t>的逆序</a:t>
            </a:r>
          </a:p>
          <a:p>
            <a:pPr algn="just">
              <a:spcBef>
                <a:spcPct val="20000"/>
              </a:spcBef>
            </a:pPr>
            <a:r>
              <a:rPr kumimoji="1" lang="zh-CN" altLang="en-US" sz="2400" smtClean="0">
                <a:solidFill>
                  <a:srgbClr val="FFFFFF"/>
                </a:solidFill>
                <a:latin typeface="Times New Roman" pitchFamily="18" charset="0"/>
                <a:ea typeface="楷体_GB2312" pitchFamily="49" charset="-122"/>
              </a:rPr>
              <a:t>   </a:t>
            </a:r>
            <a:r>
              <a:rPr kumimoji="1" lang="en-US" altLang="zh-CN" sz="2400" smtClean="0">
                <a:solidFill>
                  <a:srgbClr val="FFFFFF"/>
                </a:solidFill>
                <a:latin typeface="Times New Roman" pitchFamily="18" charset="0"/>
                <a:ea typeface="楷体_GB2312" pitchFamily="49" charset="-122"/>
              </a:rPr>
              <a:t>int x, y</a:t>
            </a:r>
            <a:r>
              <a:rPr kumimoji="1" lang="zh-CN" altLang="en-US" sz="2400" smtClean="0">
                <a:solidFill>
                  <a:srgbClr val="FFFFFF"/>
                </a:solidFill>
                <a:latin typeface="Times New Roman" pitchFamily="18" charset="0"/>
                <a:ea typeface="楷体_GB2312" pitchFamily="49" charset="-122"/>
              </a:rPr>
              <a:t>；				</a:t>
            </a:r>
            <a:r>
              <a:rPr kumimoji="1" lang="en-US" altLang="zh-CN" sz="2000" smtClean="0">
                <a:solidFill>
                  <a:srgbClr val="FFFF66"/>
                </a:solidFill>
                <a:latin typeface="Times New Roman" pitchFamily="18" charset="0"/>
                <a:ea typeface="楷体_GB2312" pitchFamily="49" charset="-122"/>
              </a:rPr>
              <a:t>//x</a:t>
            </a:r>
            <a:r>
              <a:rPr kumimoji="1" lang="zh-CN" altLang="en-US" sz="2000" smtClean="0">
                <a:solidFill>
                  <a:srgbClr val="FFFF66"/>
                </a:solidFill>
                <a:latin typeface="Times New Roman" pitchFamily="18" charset="0"/>
                <a:ea typeface="楷体_GB2312" pitchFamily="49" charset="-122"/>
              </a:rPr>
              <a:t>和</a:t>
            </a:r>
            <a:r>
              <a:rPr kumimoji="1" lang="en-US" altLang="zh-CN" sz="2000" smtClean="0">
                <a:solidFill>
                  <a:srgbClr val="FFFF66"/>
                </a:solidFill>
                <a:latin typeface="Times New Roman" pitchFamily="18" charset="0"/>
                <a:ea typeface="楷体_GB2312" pitchFamily="49" charset="-122"/>
              </a:rPr>
              <a:t>y</a:t>
            </a:r>
            <a:r>
              <a:rPr kumimoji="1" lang="zh-CN" altLang="en-US" sz="2000" smtClean="0">
                <a:solidFill>
                  <a:srgbClr val="FFFF66"/>
                </a:solidFill>
                <a:latin typeface="Times New Roman" pitchFamily="18" charset="0"/>
                <a:ea typeface="楷体_GB2312" pitchFamily="49" charset="-122"/>
              </a:rPr>
              <a:t>分别表示</a:t>
            </a:r>
            <a:r>
              <a:rPr kumimoji="1" lang="en-US" altLang="zh-CN" sz="2000" smtClean="0">
                <a:solidFill>
                  <a:srgbClr val="FFFF66"/>
                </a:solidFill>
                <a:latin typeface="Times New Roman" pitchFamily="18" charset="0"/>
                <a:ea typeface="楷体_GB2312" pitchFamily="49" charset="-122"/>
              </a:rPr>
              <a:t>a</a:t>
            </a:r>
            <a:r>
              <a:rPr kumimoji="1" lang="zh-CN" altLang="en-US" sz="2000" smtClean="0">
                <a:solidFill>
                  <a:srgbClr val="FFFF66"/>
                </a:solidFill>
                <a:latin typeface="Times New Roman" pitchFamily="18" charset="0"/>
                <a:ea typeface="楷体_GB2312" pitchFamily="49" charset="-122"/>
              </a:rPr>
              <a:t>的个位数和十位数</a:t>
            </a:r>
          </a:p>
          <a:p>
            <a:pPr algn="just">
              <a:spcBef>
                <a:spcPct val="20000"/>
              </a:spcBef>
            </a:pPr>
            <a:r>
              <a:rPr kumimoji="1" lang="zh-CN" altLang="en-US" sz="2400" smtClean="0">
                <a:solidFill>
                  <a:srgbClr val="FFFFFF"/>
                </a:solidFill>
                <a:latin typeface="Times New Roman" pitchFamily="18" charset="0"/>
                <a:ea typeface="楷体_GB2312" pitchFamily="49" charset="-122"/>
              </a:rPr>
              <a:t>   </a:t>
            </a:r>
            <a:r>
              <a:rPr kumimoji="1" lang="en-US" altLang="zh-CN" sz="2400" smtClean="0">
                <a:solidFill>
                  <a:srgbClr val="FFFFFF"/>
                </a:solidFill>
                <a:latin typeface="Times New Roman" pitchFamily="18" charset="0"/>
                <a:ea typeface="楷体_GB2312" pitchFamily="49" charset="-122"/>
              </a:rPr>
              <a:t>printf(“</a:t>
            </a:r>
            <a:r>
              <a:rPr kumimoji="1" lang="zh-CN" altLang="en-US" sz="2400" smtClean="0">
                <a:solidFill>
                  <a:srgbClr val="FFFFFF"/>
                </a:solidFill>
                <a:latin typeface="Times New Roman" pitchFamily="18" charset="0"/>
                <a:ea typeface="楷体_GB2312" pitchFamily="49" charset="-122"/>
              </a:rPr>
              <a:t>请输入一个两位数：”</a:t>
            </a:r>
            <a:r>
              <a:rPr kumimoji="1" lang="en-US" altLang="zh-CN" sz="2400" smtClean="0">
                <a:solidFill>
                  <a:srgbClr val="FFFFFF"/>
                </a:solidFill>
                <a:latin typeface="Times New Roman" pitchFamily="18" charset="0"/>
                <a:ea typeface="楷体_GB2312" pitchFamily="49" charset="-122"/>
              </a:rPr>
              <a:t>); </a:t>
            </a:r>
          </a:p>
          <a:p>
            <a:pPr algn="just">
              <a:spcBef>
                <a:spcPct val="20000"/>
              </a:spcBef>
            </a:pPr>
            <a:r>
              <a:rPr kumimoji="1" lang="en-US" altLang="zh-CN" sz="2400" smtClean="0">
                <a:solidFill>
                  <a:srgbClr val="FFFFFF"/>
                </a:solidFill>
                <a:latin typeface="Times New Roman" pitchFamily="18" charset="0"/>
                <a:ea typeface="楷体_GB2312" pitchFamily="49" charset="-122"/>
              </a:rPr>
              <a:t>   scanf(“%</a:t>
            </a:r>
            <a:r>
              <a:rPr kumimoji="1" lang="en-US" altLang="zh-CN" sz="2400" smtClean="0">
                <a:solidFill>
                  <a:srgbClr val="FFFF66"/>
                </a:solidFill>
                <a:latin typeface="Times New Roman" pitchFamily="18" charset="0"/>
                <a:ea typeface="楷体_GB2312" pitchFamily="49" charset="-122"/>
              </a:rPr>
              <a:t>2</a:t>
            </a:r>
            <a:r>
              <a:rPr kumimoji="1" lang="en-US" altLang="zh-CN" sz="2400" smtClean="0">
                <a:solidFill>
                  <a:srgbClr val="FFFFFF"/>
                </a:solidFill>
                <a:latin typeface="Times New Roman" pitchFamily="18" charset="0"/>
                <a:ea typeface="楷体_GB2312" pitchFamily="49" charset="-122"/>
              </a:rPr>
              <a:t>d”,</a:t>
            </a:r>
            <a:r>
              <a:rPr kumimoji="1" lang="en-US" altLang="zh-CN" sz="2400" smtClean="0">
                <a:solidFill>
                  <a:srgbClr val="FFFF66"/>
                </a:solidFill>
                <a:latin typeface="Times New Roman" pitchFamily="18" charset="0"/>
                <a:ea typeface="楷体_GB2312" pitchFamily="49" charset="-122"/>
              </a:rPr>
              <a:t>&amp;</a:t>
            </a:r>
            <a:r>
              <a:rPr kumimoji="1" lang="en-US" altLang="zh-CN" sz="2400" smtClean="0">
                <a:solidFill>
                  <a:srgbClr val="FFFFFF"/>
                </a:solidFill>
                <a:latin typeface="Times New Roman" pitchFamily="18" charset="0"/>
                <a:ea typeface="楷体_GB2312" pitchFamily="49" charset="-122"/>
              </a:rPr>
              <a:t>a);  		</a:t>
            </a:r>
            <a:r>
              <a:rPr kumimoji="1" lang="en-US" altLang="zh-CN" sz="2000" smtClean="0">
                <a:solidFill>
                  <a:srgbClr val="FFFF66"/>
                </a:solidFill>
                <a:latin typeface="Times New Roman" pitchFamily="18" charset="0"/>
                <a:ea typeface="楷体_GB2312" pitchFamily="49" charset="-122"/>
              </a:rPr>
              <a:t>//%2d</a:t>
            </a:r>
            <a:r>
              <a:rPr kumimoji="1" lang="zh-CN" altLang="en-US" sz="2000" smtClean="0">
                <a:solidFill>
                  <a:srgbClr val="FFFF66"/>
                </a:solidFill>
                <a:latin typeface="Times New Roman" pitchFamily="18" charset="0"/>
                <a:ea typeface="楷体_GB2312" pitchFamily="49" charset="-122"/>
              </a:rPr>
              <a:t>表示输入两位整数</a:t>
            </a:r>
          </a:p>
          <a:p>
            <a:pPr algn="just">
              <a:spcBef>
                <a:spcPct val="20000"/>
              </a:spcBef>
            </a:pPr>
            <a:r>
              <a:rPr kumimoji="1" lang="zh-CN" altLang="en-US" sz="2400" smtClean="0">
                <a:solidFill>
                  <a:srgbClr val="FFFFFF"/>
                </a:solidFill>
                <a:latin typeface="Times New Roman" pitchFamily="18" charset="0"/>
                <a:ea typeface="楷体_GB2312" pitchFamily="49" charset="-122"/>
              </a:rPr>
              <a:t>   </a:t>
            </a:r>
            <a:r>
              <a:rPr kumimoji="1" lang="en-US" altLang="zh-CN" sz="2400" smtClean="0">
                <a:solidFill>
                  <a:srgbClr val="FFFFFF"/>
                </a:solidFill>
                <a:latin typeface="Times New Roman" pitchFamily="18" charset="0"/>
                <a:ea typeface="楷体_GB2312" pitchFamily="49" charset="-122"/>
              </a:rPr>
              <a:t>x=a</a:t>
            </a:r>
            <a:r>
              <a:rPr kumimoji="1" lang="en-US" altLang="zh-CN" sz="2400" smtClean="0">
                <a:solidFill>
                  <a:srgbClr val="FF0000"/>
                </a:solidFill>
                <a:latin typeface="Times New Roman" pitchFamily="18" charset="0"/>
                <a:ea typeface="楷体_GB2312" pitchFamily="49" charset="-122"/>
              </a:rPr>
              <a:t>%</a:t>
            </a:r>
            <a:r>
              <a:rPr kumimoji="1" lang="en-US" altLang="zh-CN" sz="2400" smtClean="0">
                <a:solidFill>
                  <a:srgbClr val="FFFFFF"/>
                </a:solidFill>
                <a:latin typeface="Times New Roman" pitchFamily="18" charset="0"/>
                <a:ea typeface="楷体_GB2312" pitchFamily="49" charset="-122"/>
              </a:rPr>
              <a:t>10;  				</a:t>
            </a:r>
            <a:r>
              <a:rPr kumimoji="1" lang="en-US" altLang="zh-CN" sz="2000" smtClean="0">
                <a:solidFill>
                  <a:srgbClr val="FFFF66"/>
                </a:solidFill>
                <a:latin typeface="Times New Roman" pitchFamily="18" charset="0"/>
                <a:ea typeface="楷体_GB2312" pitchFamily="49" charset="-122"/>
              </a:rPr>
              <a:t>//</a:t>
            </a:r>
            <a:r>
              <a:rPr kumimoji="1" lang="zh-CN" altLang="en-US" sz="2000" smtClean="0">
                <a:solidFill>
                  <a:srgbClr val="FFFF66"/>
                </a:solidFill>
                <a:latin typeface="Times New Roman" pitchFamily="18" charset="0"/>
                <a:ea typeface="楷体_GB2312" pitchFamily="49" charset="-122"/>
              </a:rPr>
              <a:t>求</a:t>
            </a:r>
            <a:r>
              <a:rPr kumimoji="1" lang="en-US" altLang="zh-CN" sz="2000" smtClean="0">
                <a:solidFill>
                  <a:srgbClr val="FFFF66"/>
                </a:solidFill>
                <a:latin typeface="Times New Roman" pitchFamily="18" charset="0"/>
                <a:ea typeface="楷体_GB2312" pitchFamily="49" charset="-122"/>
              </a:rPr>
              <a:t>a</a:t>
            </a:r>
            <a:r>
              <a:rPr kumimoji="1" lang="zh-CN" altLang="en-US" sz="2000" smtClean="0">
                <a:solidFill>
                  <a:srgbClr val="FFFF66"/>
                </a:solidFill>
                <a:latin typeface="Times New Roman" pitchFamily="18" charset="0"/>
                <a:ea typeface="楷体_GB2312" pitchFamily="49" charset="-122"/>
              </a:rPr>
              <a:t>的个位数</a:t>
            </a:r>
          </a:p>
          <a:p>
            <a:pPr algn="just">
              <a:spcBef>
                <a:spcPct val="20000"/>
              </a:spcBef>
            </a:pPr>
            <a:r>
              <a:rPr kumimoji="1" lang="zh-CN" altLang="en-US" sz="2400" smtClean="0">
                <a:solidFill>
                  <a:srgbClr val="FFFFFF"/>
                </a:solidFill>
                <a:latin typeface="Times New Roman" pitchFamily="18" charset="0"/>
                <a:ea typeface="楷体_GB2312" pitchFamily="49" charset="-122"/>
              </a:rPr>
              <a:t>   </a:t>
            </a:r>
            <a:r>
              <a:rPr kumimoji="1" lang="en-US" altLang="zh-CN" sz="2400" smtClean="0">
                <a:solidFill>
                  <a:srgbClr val="FFFFFF"/>
                </a:solidFill>
                <a:latin typeface="Times New Roman" pitchFamily="18" charset="0"/>
                <a:ea typeface="楷体_GB2312" pitchFamily="49" charset="-122"/>
              </a:rPr>
              <a:t>y=a</a:t>
            </a:r>
            <a:r>
              <a:rPr kumimoji="1" lang="en-US" altLang="zh-CN" sz="2400" smtClean="0">
                <a:solidFill>
                  <a:srgbClr val="FF0000"/>
                </a:solidFill>
                <a:latin typeface="Times New Roman" pitchFamily="18" charset="0"/>
                <a:ea typeface="楷体_GB2312" pitchFamily="49" charset="-122"/>
              </a:rPr>
              <a:t>/</a:t>
            </a:r>
            <a:r>
              <a:rPr kumimoji="1" lang="en-US" altLang="zh-CN" sz="2400" smtClean="0">
                <a:solidFill>
                  <a:srgbClr val="FFFFFF"/>
                </a:solidFill>
                <a:latin typeface="Times New Roman" pitchFamily="18" charset="0"/>
                <a:ea typeface="楷体_GB2312" pitchFamily="49" charset="-122"/>
              </a:rPr>
              <a:t>10; 			 	</a:t>
            </a:r>
            <a:r>
              <a:rPr kumimoji="1" lang="en-US" altLang="zh-CN" sz="2000" smtClean="0">
                <a:solidFill>
                  <a:srgbClr val="FFFF66"/>
                </a:solidFill>
                <a:latin typeface="Times New Roman" pitchFamily="18" charset="0"/>
                <a:ea typeface="楷体_GB2312" pitchFamily="49" charset="-122"/>
              </a:rPr>
              <a:t>//</a:t>
            </a:r>
            <a:r>
              <a:rPr kumimoji="1" lang="zh-CN" altLang="en-US" sz="2000" smtClean="0">
                <a:solidFill>
                  <a:srgbClr val="FFFF66"/>
                </a:solidFill>
                <a:latin typeface="Times New Roman" pitchFamily="18" charset="0"/>
                <a:ea typeface="楷体_GB2312" pitchFamily="49" charset="-122"/>
              </a:rPr>
              <a:t>求</a:t>
            </a:r>
            <a:r>
              <a:rPr kumimoji="1" lang="en-US" altLang="zh-CN" sz="2000" smtClean="0">
                <a:solidFill>
                  <a:srgbClr val="FFFF66"/>
                </a:solidFill>
                <a:latin typeface="Times New Roman" pitchFamily="18" charset="0"/>
                <a:ea typeface="楷体_GB2312" pitchFamily="49" charset="-122"/>
              </a:rPr>
              <a:t>a</a:t>
            </a:r>
            <a:r>
              <a:rPr kumimoji="1" lang="zh-CN" altLang="en-US" sz="2000" smtClean="0">
                <a:solidFill>
                  <a:srgbClr val="FFFF66"/>
                </a:solidFill>
                <a:latin typeface="Times New Roman" pitchFamily="18" charset="0"/>
                <a:ea typeface="楷体_GB2312" pitchFamily="49" charset="-122"/>
              </a:rPr>
              <a:t>的十位数</a:t>
            </a:r>
          </a:p>
          <a:p>
            <a:pPr algn="just">
              <a:spcBef>
                <a:spcPct val="20000"/>
              </a:spcBef>
            </a:pPr>
            <a:r>
              <a:rPr kumimoji="1" lang="zh-CN" altLang="en-US" sz="2400" smtClean="0">
                <a:solidFill>
                  <a:srgbClr val="FFFFFF"/>
                </a:solidFill>
                <a:latin typeface="Times New Roman" pitchFamily="18" charset="0"/>
                <a:ea typeface="楷体_GB2312" pitchFamily="49" charset="-122"/>
              </a:rPr>
              <a:t>   </a:t>
            </a:r>
            <a:r>
              <a:rPr kumimoji="1" lang="en-US" altLang="zh-CN" sz="2400" smtClean="0">
                <a:solidFill>
                  <a:srgbClr val="FFFFFF"/>
                </a:solidFill>
                <a:latin typeface="Times New Roman" pitchFamily="18" charset="0"/>
                <a:ea typeface="楷体_GB2312" pitchFamily="49" charset="-122"/>
              </a:rPr>
              <a:t>b=10</a:t>
            </a:r>
            <a:r>
              <a:rPr kumimoji="1" lang="en-US" altLang="zh-CN" sz="2400" smtClean="0">
                <a:solidFill>
                  <a:srgbClr val="FF0000"/>
                </a:solidFill>
                <a:latin typeface="Times New Roman" pitchFamily="18" charset="0"/>
                <a:ea typeface="楷体_GB2312" pitchFamily="49" charset="-122"/>
              </a:rPr>
              <a:t>*</a:t>
            </a:r>
            <a:r>
              <a:rPr kumimoji="1" lang="en-US" altLang="zh-CN" sz="2400" smtClean="0">
                <a:solidFill>
                  <a:srgbClr val="FFFFFF"/>
                </a:solidFill>
                <a:latin typeface="Times New Roman" pitchFamily="18" charset="0"/>
                <a:ea typeface="楷体_GB2312" pitchFamily="49" charset="-122"/>
              </a:rPr>
              <a:t>x</a:t>
            </a:r>
            <a:r>
              <a:rPr kumimoji="1" lang="en-US" altLang="zh-CN" sz="2400" smtClean="0">
                <a:solidFill>
                  <a:srgbClr val="FF0000"/>
                </a:solidFill>
                <a:latin typeface="Times New Roman" pitchFamily="18" charset="0"/>
                <a:ea typeface="楷体_GB2312" pitchFamily="49" charset="-122"/>
              </a:rPr>
              <a:t>+</a:t>
            </a:r>
            <a:r>
              <a:rPr kumimoji="1" lang="en-US" altLang="zh-CN" sz="2400" smtClean="0">
                <a:solidFill>
                  <a:srgbClr val="FFFFFF"/>
                </a:solidFill>
                <a:latin typeface="Times New Roman" pitchFamily="18" charset="0"/>
                <a:ea typeface="楷体_GB2312" pitchFamily="49" charset="-122"/>
              </a:rPr>
              <a:t>y; 				</a:t>
            </a:r>
            <a:r>
              <a:rPr kumimoji="1" lang="en-US" altLang="zh-CN" sz="2000" smtClean="0">
                <a:solidFill>
                  <a:srgbClr val="FFFF66"/>
                </a:solidFill>
                <a:latin typeface="Times New Roman" pitchFamily="18" charset="0"/>
                <a:ea typeface="楷体_GB2312" pitchFamily="49" charset="-122"/>
              </a:rPr>
              <a:t>//</a:t>
            </a:r>
            <a:r>
              <a:rPr kumimoji="1" lang="zh-CN" altLang="en-US" sz="2000" smtClean="0">
                <a:solidFill>
                  <a:srgbClr val="FFFF66"/>
                </a:solidFill>
                <a:latin typeface="Times New Roman" pitchFamily="18" charset="0"/>
                <a:ea typeface="楷体_GB2312" pitchFamily="49" charset="-122"/>
              </a:rPr>
              <a:t>组成新数</a:t>
            </a:r>
            <a:r>
              <a:rPr kumimoji="1" lang="en-US" altLang="zh-CN" sz="2000" smtClean="0">
                <a:solidFill>
                  <a:srgbClr val="FFFF66"/>
                </a:solidFill>
                <a:latin typeface="Times New Roman" pitchFamily="18" charset="0"/>
                <a:ea typeface="楷体_GB2312" pitchFamily="49" charset="-122"/>
              </a:rPr>
              <a:t>b</a:t>
            </a:r>
          </a:p>
          <a:p>
            <a:pPr algn="just">
              <a:spcBef>
                <a:spcPct val="20000"/>
              </a:spcBef>
            </a:pPr>
            <a:r>
              <a:rPr kumimoji="1" lang="en-US" altLang="zh-CN" sz="2400" smtClean="0">
                <a:solidFill>
                  <a:srgbClr val="FFFFFF"/>
                </a:solidFill>
                <a:latin typeface="Times New Roman" pitchFamily="18" charset="0"/>
                <a:ea typeface="楷体_GB2312" pitchFamily="49" charset="-122"/>
              </a:rPr>
              <a:t>   printf(“a=%d  b=%d\n”,a,b);</a:t>
            </a:r>
          </a:p>
          <a:p>
            <a:pPr algn="just">
              <a:spcBef>
                <a:spcPct val="20000"/>
              </a:spcBef>
            </a:pPr>
            <a:r>
              <a:rPr kumimoji="1" lang="en-US" altLang="zh-CN" sz="2400" smtClean="0">
                <a:solidFill>
                  <a:srgbClr val="FFFFFF"/>
                </a:solidFill>
                <a:latin typeface="Times New Roman" pitchFamily="18" charset="0"/>
                <a:ea typeface="楷体_GB2312" pitchFamily="49" charset="-122"/>
              </a:rPr>
              <a:t>  }</a:t>
            </a:r>
          </a:p>
        </p:txBody>
      </p:sp>
    </p:spTree>
    <p:extLst>
      <p:ext uri="{BB962C8B-B14F-4D97-AF65-F5344CB8AC3E}">
        <p14:creationId xmlns:p14="http://schemas.microsoft.com/office/powerpoint/2010/main" val="359097005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5666" y="2888044"/>
            <a:ext cx="1109599" cy="351956"/>
          </a:xfrm>
        </p:spPr>
        <p:txBody>
          <a:bodyPr/>
          <a:lstStyle/>
          <a:p>
            <a:pPr algn="l"/>
            <a:r>
              <a:rPr lang="zh-CN" altLang="en-US" dirty="0">
                <a:latin typeface="Arial" panose="020B0604020202020204" pitchFamily="34" charset="0"/>
                <a:cs typeface="+mn-ea"/>
                <a:sym typeface="Arial" panose="020B0604020202020204" pitchFamily="34" charset="0"/>
              </a:rPr>
              <a:t>求平均分 </a:t>
            </a:r>
          </a:p>
        </p:txBody>
      </p:sp>
      <p:sp>
        <p:nvSpPr>
          <p:cNvPr id="3" name="副标题 2"/>
          <p:cNvSpPr>
            <a:spLocks noGrp="1"/>
          </p:cNvSpPr>
          <p:nvPr>
            <p:ph type="subTitle" idx="1"/>
          </p:nvPr>
        </p:nvSpPr>
        <p:spPr/>
        <p:txBody>
          <a:bodyPr/>
          <a:lstStyle/>
          <a:p>
            <a:r>
              <a:rPr lang="zh-CN" altLang="en-US" dirty="0" smtClean="0">
                <a:latin typeface="Arial" panose="020B0604020202020204" pitchFamily="34" charset="0"/>
                <a:ea typeface="微软雅黑" panose="020B0503020204020204" pitchFamily="34" charset="-122"/>
                <a:cs typeface="+mn-ea"/>
                <a:sym typeface="Arial" panose="020B0604020202020204" pitchFamily="34" charset="0"/>
              </a:rPr>
              <a:t>明确计算机处理问题的过程、数据分类</a:t>
            </a:r>
            <a:endParaRPr lang="en-US" altLang="zh-CN" dirty="0" smtClean="0">
              <a:latin typeface="Arial" panose="020B0604020202020204" pitchFamily="34" charset="0"/>
              <a:ea typeface="微软雅黑" panose="020B0503020204020204" pitchFamily="34" charset="-122"/>
              <a:cs typeface="+mn-ea"/>
              <a:sym typeface="Arial" panose="020B0604020202020204" pitchFamily="34" charset="0"/>
            </a:endParaRPr>
          </a:p>
          <a:p>
            <a:r>
              <a:rPr lang="zh-CN" altLang="en-US" dirty="0">
                <a:latin typeface="Arial" panose="020B0604020202020204" pitchFamily="34" charset="0"/>
                <a:ea typeface="微软雅黑" panose="020B0503020204020204" pitchFamily="34" charset="-122"/>
                <a:cs typeface="+mn-ea"/>
                <a:sym typeface="Arial" panose="020B0604020202020204" pitchFamily="34" charset="0"/>
              </a:rPr>
              <a:t>以整型数据为例，讲述</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C</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程序的设计过程。</a:t>
            </a:r>
          </a:p>
          <a:p>
            <a:endParaRPr lang="zh-CN" altLang="en-US"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文本占位符 3"/>
          <p:cNvSpPr>
            <a:spLocks noGrp="1"/>
          </p:cNvSpPr>
          <p:nvPr>
            <p:ph type="body" sz="quarter" idx="10"/>
          </p:nvPr>
        </p:nvSpPr>
        <p:spPr>
          <a:xfrm>
            <a:off x="878337" y="2420892"/>
            <a:ext cx="737702" cy="1286506"/>
          </a:xfrm>
        </p:spPr>
        <p:txBody>
          <a:bodyPr/>
          <a:lstStyle/>
          <a:p>
            <a:r>
              <a:rPr lang="en-US" altLang="zh-CN" dirty="0" smtClean="0">
                <a:latin typeface="Arial" panose="020B0604020202020204" pitchFamily="34" charset="0"/>
                <a:cs typeface="+mn-ea"/>
                <a:sym typeface="Arial" panose="020B0604020202020204" pitchFamily="34" charset="0"/>
              </a:rPr>
              <a:t>1</a:t>
            </a:r>
            <a:endParaRPr lang="zh-CN" altLang="en-US" dirty="0">
              <a:latin typeface="Arial" panose="020B0604020202020204" pitchFamily="34" charset="0"/>
              <a:cs typeface="+mn-ea"/>
              <a:sym typeface="Arial" panose="020B0604020202020204" pitchFamily="34" charset="0"/>
            </a:endParaRPr>
          </a:p>
        </p:txBody>
      </p:sp>
    </p:spTree>
    <p:extLst>
      <p:ext uri="{BB962C8B-B14F-4D97-AF65-F5344CB8AC3E}">
        <p14:creationId xmlns:p14="http://schemas.microsoft.com/office/powerpoint/2010/main" val="1771411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ChangeArrowheads="1"/>
          </p:cNvSpPr>
          <p:nvPr/>
        </p:nvSpPr>
        <p:spPr bwMode="auto">
          <a:xfrm>
            <a:off x="971550" y="215900"/>
            <a:ext cx="6264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dirty="0" smtClean="0">
                <a:solidFill>
                  <a:srgbClr val="FFFF00"/>
                </a:solidFill>
                <a:latin typeface="Times New Roman" pitchFamily="18" charset="0"/>
              </a:rPr>
              <a:t>§3.1  </a:t>
            </a:r>
            <a:r>
              <a:rPr kumimoji="1" lang="zh-CN" altLang="en-US" sz="3200" dirty="0" smtClean="0">
                <a:solidFill>
                  <a:srgbClr val="FFFF00"/>
                </a:solidFill>
                <a:ea typeface="黑体" pitchFamily="49" charset="-122"/>
              </a:rPr>
              <a:t>求整数的各位数字和</a:t>
            </a:r>
          </a:p>
        </p:txBody>
      </p:sp>
      <p:sp>
        <p:nvSpPr>
          <p:cNvPr id="145417" name="Rectangle 9"/>
          <p:cNvSpPr>
            <a:spLocks noChangeArrowheads="1"/>
          </p:cNvSpPr>
          <p:nvPr/>
        </p:nvSpPr>
        <p:spPr bwMode="auto">
          <a:xfrm>
            <a:off x="179388" y="981075"/>
            <a:ext cx="8964612" cy="107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l">
              <a:spcBef>
                <a:spcPct val="20000"/>
              </a:spcBef>
              <a:buChar char="•"/>
              <a:defRPr kumimoji="1" sz="2800" b="1">
                <a:solidFill>
                  <a:schemeClr val="tx1"/>
                </a:solidFill>
                <a:latin typeface="Times New Roman" pitchFamily="18" charset="0"/>
                <a:ea typeface="宋体" pitchFamily="2" charset="-122"/>
              </a:defRPr>
            </a:lvl1pPr>
            <a:lvl2pPr marL="719138" indent="444500" algn="l">
              <a:spcBef>
                <a:spcPct val="20000"/>
              </a:spcBef>
              <a:buChar char="–"/>
              <a:defRPr kumimoji="1" sz="2400" b="1">
                <a:solidFill>
                  <a:schemeClr val="tx1"/>
                </a:solidFill>
                <a:latin typeface="Times New Roman" pitchFamily="18" charset="0"/>
                <a:ea typeface="宋体" pitchFamily="2" charset="-122"/>
              </a:defRPr>
            </a:lvl2pPr>
            <a:lvl3pPr marL="1882775" algn="l">
              <a:spcBef>
                <a:spcPct val="20000"/>
              </a:spcBef>
              <a:buChar char="•"/>
              <a:defRPr kumimoji="1" sz="2000" b="1">
                <a:solidFill>
                  <a:schemeClr val="tx1"/>
                </a:solidFill>
                <a:latin typeface="Times New Roman" pitchFamily="18" charset="0"/>
                <a:ea typeface="宋体" pitchFamily="2" charset="-122"/>
              </a:defRPr>
            </a:lvl3pPr>
            <a:lvl4pPr marL="2062163" algn="l">
              <a:spcBef>
                <a:spcPct val="20000"/>
              </a:spcBef>
              <a:buChar char="–"/>
              <a:defRPr kumimoji="1" b="1">
                <a:solidFill>
                  <a:schemeClr val="tx1"/>
                </a:solidFill>
                <a:latin typeface="Times New Roman" pitchFamily="18" charset="0"/>
                <a:ea typeface="宋体" pitchFamily="2" charset="-122"/>
              </a:defRPr>
            </a:lvl4pPr>
            <a:lvl5pPr marL="2241550" algn="l">
              <a:spcBef>
                <a:spcPct val="20000"/>
              </a:spcBef>
              <a:buChar char="»"/>
              <a:defRPr kumimoji="1" b="1">
                <a:solidFill>
                  <a:schemeClr val="tx1"/>
                </a:solidFill>
                <a:latin typeface="Times New Roman" pitchFamily="18" charset="0"/>
                <a:ea typeface="宋体" pitchFamily="2" charset="-122"/>
              </a:defRPr>
            </a:lvl5pPr>
            <a:lvl6pPr marL="2698750" fontAlgn="base">
              <a:spcBef>
                <a:spcPct val="20000"/>
              </a:spcBef>
              <a:spcAft>
                <a:spcPct val="0"/>
              </a:spcAft>
              <a:buChar char="»"/>
              <a:defRPr kumimoji="1" b="1">
                <a:solidFill>
                  <a:schemeClr val="tx1"/>
                </a:solidFill>
                <a:latin typeface="Times New Roman" pitchFamily="18" charset="0"/>
                <a:ea typeface="宋体" pitchFamily="2" charset="-122"/>
              </a:defRPr>
            </a:lvl6pPr>
            <a:lvl7pPr marL="3155950" fontAlgn="base">
              <a:spcBef>
                <a:spcPct val="20000"/>
              </a:spcBef>
              <a:spcAft>
                <a:spcPct val="0"/>
              </a:spcAft>
              <a:buChar char="»"/>
              <a:defRPr kumimoji="1" b="1">
                <a:solidFill>
                  <a:schemeClr val="tx1"/>
                </a:solidFill>
                <a:latin typeface="Times New Roman" pitchFamily="18" charset="0"/>
                <a:ea typeface="宋体" pitchFamily="2" charset="-122"/>
              </a:defRPr>
            </a:lvl7pPr>
            <a:lvl8pPr marL="3613150" fontAlgn="base">
              <a:spcBef>
                <a:spcPct val="20000"/>
              </a:spcBef>
              <a:spcAft>
                <a:spcPct val="0"/>
              </a:spcAft>
              <a:buChar char="»"/>
              <a:defRPr kumimoji="1" b="1">
                <a:solidFill>
                  <a:schemeClr val="tx1"/>
                </a:solidFill>
                <a:latin typeface="Times New Roman" pitchFamily="18" charset="0"/>
                <a:ea typeface="宋体" pitchFamily="2" charset="-122"/>
              </a:defRPr>
            </a:lvl8pPr>
            <a:lvl9pPr marL="4070350" fontAlgn="base">
              <a:spcBef>
                <a:spcPct val="20000"/>
              </a:spcBef>
              <a:spcAft>
                <a:spcPct val="0"/>
              </a:spcAft>
              <a:buChar char="»"/>
              <a:defRPr kumimoji="1" b="1">
                <a:solidFill>
                  <a:schemeClr val="tx1"/>
                </a:solidFill>
                <a:latin typeface="Times New Roman" pitchFamily="18" charset="0"/>
                <a:ea typeface="宋体" pitchFamily="2" charset="-122"/>
              </a:defRPr>
            </a:lvl9pPr>
          </a:lstStyle>
          <a:p>
            <a:pPr algn="just">
              <a:buFontTx/>
              <a:buNone/>
              <a:defRPr/>
            </a:pPr>
            <a:r>
              <a:rPr lang="en-US" altLang="zh-CN" smtClean="0">
                <a:solidFill>
                  <a:srgbClr val="FFFF00"/>
                </a:solidFill>
                <a:effectLst>
                  <a:outerShdw blurRad="38100" dist="38100" dir="2700000" algn="tl">
                    <a:srgbClr val="000000"/>
                  </a:outerShdw>
                </a:effectLst>
                <a:latin typeface="楷体_GB2312" pitchFamily="49" charset="-122"/>
                <a:ea typeface="楷体_GB2312" pitchFamily="49" charset="-122"/>
                <a:cs typeface="Arial" charset="0"/>
              </a:rPr>
              <a:t>3.1.1 </a:t>
            </a:r>
            <a:r>
              <a:rPr lang="zh-CN" altLang="en-US" smtClean="0">
                <a:solidFill>
                  <a:srgbClr val="FFFF00"/>
                </a:solidFill>
                <a:effectLst>
                  <a:outerShdw blurRad="38100" dist="38100" dir="2700000" algn="tl">
                    <a:srgbClr val="000000"/>
                  </a:outerShdw>
                </a:effectLst>
                <a:latin typeface="楷体_GB2312" pitchFamily="49" charset="-122"/>
                <a:ea typeface="楷体_GB2312" pitchFamily="49" charset="-122"/>
                <a:cs typeface="Arial" charset="0"/>
              </a:rPr>
              <a:t>程序解析</a:t>
            </a:r>
            <a:r>
              <a:rPr lang="zh-CN" altLang="en-US" sz="2400" smtClean="0">
                <a:solidFill>
                  <a:srgbClr val="FFFFFF"/>
                </a:solidFill>
                <a:effectLst>
                  <a:outerShdw blurRad="38100" dist="38100" dir="2700000" algn="tl">
                    <a:srgbClr val="000000"/>
                  </a:outerShdw>
                </a:effectLst>
                <a:latin typeface="楷体_GB2312" pitchFamily="49" charset="-122"/>
                <a:ea typeface="楷体_GB2312" pitchFamily="49" charset="-122"/>
                <a:cs typeface="Arial" charset="0"/>
              </a:rPr>
              <a:t> </a:t>
            </a:r>
          </a:p>
          <a:p>
            <a:pPr algn="just">
              <a:buFontTx/>
              <a:buNone/>
              <a:defRPr/>
            </a:pPr>
            <a:r>
              <a:rPr lang="en-US" altLang="zh-CN" sz="2400" smtClean="0">
                <a:solidFill>
                  <a:srgbClr val="FFFF66"/>
                </a:solidFill>
                <a:latin typeface="楷体_GB2312" pitchFamily="49" charset="-122"/>
                <a:ea typeface="楷体_GB2312" pitchFamily="49" charset="-122"/>
                <a:cs typeface="Arial" charset="0"/>
              </a:rPr>
              <a:t>[</a:t>
            </a:r>
            <a:r>
              <a:rPr lang="zh-CN" altLang="en-US" sz="2400" smtClean="0">
                <a:solidFill>
                  <a:srgbClr val="FFFF66"/>
                </a:solidFill>
                <a:latin typeface="楷体_GB2312" pitchFamily="49" charset="-122"/>
                <a:ea typeface="楷体_GB2312" pitchFamily="49" charset="-122"/>
                <a:cs typeface="Arial" charset="0"/>
              </a:rPr>
              <a:t>例 </a:t>
            </a:r>
            <a:r>
              <a:rPr lang="en-US" altLang="zh-CN" sz="2400" smtClean="0">
                <a:solidFill>
                  <a:srgbClr val="FFFF66"/>
                </a:solidFill>
                <a:latin typeface="楷体_GB2312" pitchFamily="49" charset="-122"/>
                <a:ea typeface="楷体_GB2312" pitchFamily="49" charset="-122"/>
                <a:cs typeface="Arial" charset="0"/>
              </a:rPr>
              <a:t>3-1] </a:t>
            </a:r>
            <a:r>
              <a:rPr lang="zh-CN" altLang="en-US" sz="2400" smtClean="0">
                <a:solidFill>
                  <a:srgbClr val="FFFF66"/>
                </a:solidFill>
                <a:latin typeface="楷体_GB2312" pitchFamily="49" charset="-122"/>
                <a:ea typeface="楷体_GB2312" pitchFamily="49" charset="-122"/>
                <a:cs typeface="Arial" charset="0"/>
              </a:rPr>
              <a:t>给出一个三位数的整数，求出该整数的</a:t>
            </a:r>
            <a:r>
              <a:rPr lang="en-US" altLang="zh-CN" sz="2400" smtClean="0">
                <a:solidFill>
                  <a:srgbClr val="FFFF66"/>
                </a:solidFill>
                <a:latin typeface="楷体_GB2312" pitchFamily="49" charset="-122"/>
                <a:ea typeface="楷体_GB2312" pitchFamily="49" charset="-122"/>
                <a:cs typeface="Arial" charset="0"/>
              </a:rPr>
              <a:t>3</a:t>
            </a:r>
            <a:r>
              <a:rPr lang="zh-CN" altLang="en-US" sz="2400" smtClean="0">
                <a:solidFill>
                  <a:srgbClr val="FFFF66"/>
                </a:solidFill>
                <a:latin typeface="楷体_GB2312" pitchFamily="49" charset="-122"/>
                <a:ea typeface="楷体_GB2312" pitchFamily="49" charset="-122"/>
                <a:cs typeface="Arial" charset="0"/>
              </a:rPr>
              <a:t>个数字之和</a:t>
            </a:r>
            <a:endParaRPr lang="zh-CN" altLang="en-US" sz="2400" smtClean="0">
              <a:solidFill>
                <a:srgbClr val="FFFFFF"/>
              </a:solidFill>
              <a:latin typeface="楷体_GB2312" pitchFamily="49" charset="-122"/>
              <a:ea typeface="楷体_GB2312" pitchFamily="49" charset="-122"/>
              <a:cs typeface="Arial" charset="0"/>
            </a:endParaRPr>
          </a:p>
        </p:txBody>
      </p:sp>
      <p:sp>
        <p:nvSpPr>
          <p:cNvPr id="145419" name="Rectangle 11"/>
          <p:cNvSpPr>
            <a:spLocks noChangeArrowheads="1"/>
          </p:cNvSpPr>
          <p:nvPr/>
        </p:nvSpPr>
        <p:spPr bwMode="auto">
          <a:xfrm>
            <a:off x="250825" y="2159000"/>
            <a:ext cx="8497888" cy="414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l">
              <a:lnSpc>
                <a:spcPct val="110000"/>
              </a:lnSpc>
              <a:spcBef>
                <a:spcPct val="20000"/>
              </a:spcBef>
              <a:spcAft>
                <a:spcPct val="10000"/>
              </a:spcAft>
            </a:pPr>
            <a:r>
              <a:rPr kumimoji="1" lang="zh-CN" altLang="en-US" sz="2400" smtClean="0">
                <a:solidFill>
                  <a:srgbClr val="FFFFFF"/>
                </a:solidFill>
                <a:latin typeface="Times New Roman" pitchFamily="18" charset="0"/>
              </a:rPr>
              <a:t>分析：假定三位数</a:t>
            </a:r>
            <a:r>
              <a:rPr kumimoji="1" lang="en-US" altLang="zh-CN" sz="2400" smtClean="0">
                <a:solidFill>
                  <a:srgbClr val="FFFFFF"/>
                </a:solidFill>
                <a:latin typeface="Times New Roman" pitchFamily="18" charset="0"/>
              </a:rPr>
              <a:t>x</a:t>
            </a:r>
            <a:r>
              <a:rPr kumimoji="1" lang="zh-CN" altLang="en-US" sz="2400" smtClean="0">
                <a:solidFill>
                  <a:srgbClr val="FFFFFF"/>
                </a:solidFill>
                <a:latin typeface="Times New Roman" pitchFamily="18" charset="0"/>
              </a:rPr>
              <a:t>形如 </a:t>
            </a:r>
            <a:r>
              <a:rPr kumimoji="1" lang="en-US" altLang="zh-CN" sz="2400" smtClean="0">
                <a:solidFill>
                  <a:srgbClr val="FFFFFF"/>
                </a:solidFill>
                <a:latin typeface="Times New Roman" pitchFamily="18" charset="0"/>
              </a:rPr>
              <a:t>abc</a:t>
            </a:r>
            <a:r>
              <a:rPr kumimoji="1" lang="zh-CN" altLang="en-US" sz="2400" smtClean="0">
                <a:solidFill>
                  <a:srgbClr val="FFFFFF"/>
                </a:solidFill>
                <a:latin typeface="Times New Roman" pitchFamily="18" charset="0"/>
              </a:rPr>
              <a:t>（其中</a:t>
            </a:r>
            <a:r>
              <a:rPr kumimoji="1" lang="en-US" altLang="zh-CN" sz="2400" smtClean="0">
                <a:solidFill>
                  <a:srgbClr val="FFFFFF"/>
                </a:solidFill>
                <a:latin typeface="Times New Roman" pitchFamily="18" charset="0"/>
              </a:rPr>
              <a:t>a</a:t>
            </a:r>
            <a:r>
              <a:rPr kumimoji="1" lang="zh-CN" altLang="en-US" sz="2400" smtClean="0">
                <a:solidFill>
                  <a:srgbClr val="FFFFFF"/>
                </a:solidFill>
                <a:latin typeface="Times New Roman" pitchFamily="18" charset="0"/>
              </a:rPr>
              <a:t>为百位数数字，</a:t>
            </a:r>
            <a:r>
              <a:rPr kumimoji="1" lang="en-US" altLang="zh-CN" sz="2400" smtClean="0">
                <a:solidFill>
                  <a:srgbClr val="FFFFFF"/>
                </a:solidFill>
                <a:latin typeface="Times New Roman" pitchFamily="18" charset="0"/>
              </a:rPr>
              <a:t>b</a:t>
            </a:r>
            <a:r>
              <a:rPr kumimoji="1" lang="zh-CN" altLang="en-US" sz="2400" smtClean="0">
                <a:solidFill>
                  <a:srgbClr val="FFFFFF"/>
                </a:solidFill>
                <a:latin typeface="Times New Roman" pitchFamily="18" charset="0"/>
              </a:rPr>
              <a:t>为十位数，</a:t>
            </a:r>
            <a:r>
              <a:rPr kumimoji="1" lang="en-US" altLang="zh-CN" sz="2400" smtClean="0">
                <a:solidFill>
                  <a:srgbClr val="FFFFFF"/>
                </a:solidFill>
                <a:latin typeface="Times New Roman" pitchFamily="18" charset="0"/>
              </a:rPr>
              <a:t>c</a:t>
            </a:r>
            <a:r>
              <a:rPr kumimoji="1" lang="zh-CN" altLang="en-US" sz="2400" smtClean="0">
                <a:solidFill>
                  <a:srgbClr val="FFFFFF"/>
                </a:solidFill>
                <a:latin typeface="Times New Roman" pitchFamily="18" charset="0"/>
              </a:rPr>
              <a:t>为个位数），由</a:t>
            </a:r>
            <a:r>
              <a:rPr kumimoji="1" lang="en-US" altLang="zh-CN" sz="2400" smtClean="0">
                <a:solidFill>
                  <a:srgbClr val="FFFFFF"/>
                </a:solidFill>
                <a:latin typeface="Times New Roman" pitchFamily="18" charset="0"/>
              </a:rPr>
              <a:t>x </a:t>
            </a:r>
            <a:r>
              <a:rPr kumimoji="1" lang="zh-CN" altLang="en-US" sz="2400" smtClean="0">
                <a:solidFill>
                  <a:srgbClr val="FFFFFF"/>
                </a:solidFill>
                <a:latin typeface="Times New Roman" pitchFamily="18" charset="0"/>
              </a:rPr>
              <a:t>计算</a:t>
            </a:r>
            <a:r>
              <a:rPr kumimoji="1" lang="en-US" altLang="zh-CN" sz="2400" smtClean="0">
                <a:solidFill>
                  <a:srgbClr val="FFFFFF"/>
                </a:solidFill>
                <a:latin typeface="Times New Roman" pitchFamily="18" charset="0"/>
              </a:rPr>
              <a:t>a,b,c</a:t>
            </a:r>
            <a:r>
              <a:rPr kumimoji="1" lang="zh-CN" altLang="en-US" sz="2400" smtClean="0">
                <a:solidFill>
                  <a:srgbClr val="FFFFFF"/>
                </a:solidFill>
                <a:latin typeface="Times New Roman" pitchFamily="18" charset="0"/>
              </a:rPr>
              <a:t>的值。</a:t>
            </a:r>
          </a:p>
          <a:p>
            <a:pPr algn="l">
              <a:lnSpc>
                <a:spcPct val="110000"/>
              </a:lnSpc>
              <a:spcBef>
                <a:spcPct val="20000"/>
              </a:spcBef>
              <a:spcAft>
                <a:spcPct val="10000"/>
              </a:spcAft>
            </a:pPr>
            <a:r>
              <a:rPr kumimoji="1" lang="zh-CN" altLang="en-US" sz="2400" smtClean="0">
                <a:solidFill>
                  <a:srgbClr val="FFFFFF"/>
                </a:solidFill>
                <a:latin typeface="Times New Roman" pitchFamily="18" charset="0"/>
              </a:rPr>
              <a:t>	</a:t>
            </a:r>
            <a:r>
              <a:rPr kumimoji="1" lang="en-US" altLang="zh-CN" sz="2400" smtClean="0">
                <a:solidFill>
                  <a:srgbClr val="FFFFFF"/>
                </a:solidFill>
                <a:latin typeface="Times New Roman" pitchFamily="18" charset="0"/>
              </a:rPr>
              <a:t>a=x</a:t>
            </a:r>
            <a:r>
              <a:rPr kumimoji="1" lang="en-US" altLang="zh-CN" sz="2400" smtClean="0">
                <a:solidFill>
                  <a:srgbClr val="FF0000"/>
                </a:solidFill>
                <a:latin typeface="Times New Roman" pitchFamily="18" charset="0"/>
              </a:rPr>
              <a:t>/</a:t>
            </a:r>
            <a:r>
              <a:rPr kumimoji="1" lang="en-US" altLang="zh-CN" sz="2400" smtClean="0">
                <a:solidFill>
                  <a:srgbClr val="FFFFFF"/>
                </a:solidFill>
                <a:latin typeface="Times New Roman" pitchFamily="18" charset="0"/>
              </a:rPr>
              <a:t>100		b=x</a:t>
            </a:r>
            <a:r>
              <a:rPr kumimoji="1" lang="en-US" altLang="zh-CN" sz="2400" smtClean="0">
                <a:solidFill>
                  <a:srgbClr val="FF0000"/>
                </a:solidFill>
                <a:latin typeface="Times New Roman" pitchFamily="18" charset="0"/>
              </a:rPr>
              <a:t>/</a:t>
            </a:r>
            <a:r>
              <a:rPr kumimoji="1" lang="en-US" altLang="zh-CN" sz="2400" smtClean="0">
                <a:solidFill>
                  <a:srgbClr val="FFFFFF"/>
                </a:solidFill>
                <a:latin typeface="Times New Roman" pitchFamily="18" charset="0"/>
              </a:rPr>
              <a:t>10</a:t>
            </a:r>
            <a:r>
              <a:rPr kumimoji="1" lang="en-US" altLang="zh-CN" sz="2400" smtClean="0">
                <a:solidFill>
                  <a:srgbClr val="FF0000"/>
                </a:solidFill>
                <a:latin typeface="Times New Roman" pitchFamily="18" charset="0"/>
              </a:rPr>
              <a:t>%</a:t>
            </a:r>
            <a:r>
              <a:rPr kumimoji="1" lang="en-US" altLang="zh-CN" sz="2400" smtClean="0">
                <a:solidFill>
                  <a:srgbClr val="FFFFFF"/>
                </a:solidFill>
                <a:latin typeface="Times New Roman" pitchFamily="18" charset="0"/>
              </a:rPr>
              <a:t>10		c=x</a:t>
            </a:r>
            <a:r>
              <a:rPr kumimoji="1" lang="en-US" altLang="zh-CN" sz="2400" smtClean="0">
                <a:solidFill>
                  <a:srgbClr val="FF0000"/>
                </a:solidFill>
                <a:latin typeface="Times New Roman" pitchFamily="18" charset="0"/>
              </a:rPr>
              <a:t>%</a:t>
            </a:r>
            <a:r>
              <a:rPr kumimoji="1" lang="en-US" altLang="zh-CN" sz="2400" smtClean="0">
                <a:solidFill>
                  <a:srgbClr val="FFFFFF"/>
                </a:solidFill>
                <a:latin typeface="Times New Roman" pitchFamily="18" charset="0"/>
              </a:rPr>
              <a:t>10</a:t>
            </a:r>
          </a:p>
          <a:p>
            <a:pPr algn="l">
              <a:lnSpc>
                <a:spcPct val="110000"/>
              </a:lnSpc>
              <a:spcBef>
                <a:spcPct val="20000"/>
              </a:spcBef>
              <a:spcAft>
                <a:spcPct val="10000"/>
              </a:spcAft>
            </a:pPr>
            <a:r>
              <a:rPr kumimoji="1" lang="zh-CN" altLang="en-US" sz="2400" smtClean="0">
                <a:solidFill>
                  <a:srgbClr val="FFFFFF"/>
                </a:solidFill>
                <a:latin typeface="Times New Roman" pitchFamily="18" charset="0"/>
              </a:rPr>
              <a:t>算法：</a:t>
            </a:r>
            <a:r>
              <a:rPr kumimoji="1" lang="en-US" altLang="zh-CN" sz="2400" smtClean="0">
                <a:solidFill>
                  <a:srgbClr val="FFFF00"/>
                </a:solidFill>
                <a:latin typeface="Times New Roman" pitchFamily="18" charset="0"/>
              </a:rPr>
              <a:t>(1) </a:t>
            </a:r>
            <a:r>
              <a:rPr kumimoji="1" lang="zh-CN" altLang="en-US" sz="2400" smtClean="0">
                <a:solidFill>
                  <a:srgbClr val="FFFF00"/>
                </a:solidFill>
                <a:latin typeface="Times New Roman" pitchFamily="18" charset="0"/>
              </a:rPr>
              <a:t>输入整数</a:t>
            </a:r>
            <a:r>
              <a:rPr kumimoji="1" lang="en-US" altLang="zh-CN" sz="2400" smtClean="0">
                <a:solidFill>
                  <a:srgbClr val="FFFF00"/>
                </a:solidFill>
                <a:latin typeface="Times New Roman" pitchFamily="18" charset="0"/>
              </a:rPr>
              <a:t>x</a:t>
            </a:r>
          </a:p>
          <a:p>
            <a:pPr algn="l">
              <a:lnSpc>
                <a:spcPct val="110000"/>
              </a:lnSpc>
              <a:spcBef>
                <a:spcPct val="20000"/>
              </a:spcBef>
              <a:spcAft>
                <a:spcPct val="10000"/>
              </a:spcAft>
            </a:pPr>
            <a:r>
              <a:rPr kumimoji="1" lang="en-US" altLang="zh-CN" sz="2400" smtClean="0">
                <a:solidFill>
                  <a:srgbClr val="FFFFFF"/>
                </a:solidFill>
                <a:latin typeface="Times New Roman" pitchFamily="18" charset="0"/>
              </a:rPr>
              <a:t>	(2) </a:t>
            </a:r>
            <a:r>
              <a:rPr kumimoji="1" lang="zh-CN" altLang="en-US" sz="2400" smtClean="0">
                <a:solidFill>
                  <a:srgbClr val="FFFFFF"/>
                </a:solidFill>
                <a:latin typeface="Times New Roman" pitchFamily="18" charset="0"/>
              </a:rPr>
              <a:t>根据</a:t>
            </a:r>
            <a:r>
              <a:rPr kumimoji="1" lang="en-US" altLang="zh-CN" sz="2400" smtClean="0">
                <a:solidFill>
                  <a:srgbClr val="FFFFFF"/>
                </a:solidFill>
                <a:latin typeface="Times New Roman" pitchFamily="18" charset="0"/>
              </a:rPr>
              <a:t>x</a:t>
            </a:r>
            <a:r>
              <a:rPr kumimoji="1" lang="zh-CN" altLang="en-US" sz="2400" smtClean="0">
                <a:solidFill>
                  <a:srgbClr val="FFFFFF"/>
                </a:solidFill>
                <a:latin typeface="Times New Roman" pitchFamily="18" charset="0"/>
              </a:rPr>
              <a:t>求</a:t>
            </a:r>
            <a:r>
              <a:rPr kumimoji="1" lang="en-US" altLang="zh-CN" sz="2400" smtClean="0">
                <a:solidFill>
                  <a:srgbClr val="FFFFFF"/>
                </a:solidFill>
                <a:latin typeface="Times New Roman" pitchFamily="18" charset="0"/>
              </a:rPr>
              <a:t>a,b,c</a:t>
            </a:r>
          </a:p>
          <a:p>
            <a:pPr algn="l">
              <a:lnSpc>
                <a:spcPct val="110000"/>
              </a:lnSpc>
              <a:spcBef>
                <a:spcPct val="20000"/>
              </a:spcBef>
              <a:spcAft>
                <a:spcPct val="10000"/>
              </a:spcAft>
            </a:pPr>
            <a:r>
              <a:rPr kumimoji="1" lang="en-US" altLang="zh-CN" sz="2400" smtClean="0">
                <a:solidFill>
                  <a:srgbClr val="FFFFFF"/>
                </a:solidFill>
                <a:latin typeface="Times New Roman" pitchFamily="18" charset="0"/>
              </a:rPr>
              <a:t>	(3) </a:t>
            </a:r>
            <a:r>
              <a:rPr kumimoji="1" lang="zh-CN" altLang="en-US" sz="2400" smtClean="0">
                <a:solidFill>
                  <a:srgbClr val="FFFFFF"/>
                </a:solidFill>
                <a:latin typeface="Times New Roman" pitchFamily="18" charset="0"/>
              </a:rPr>
              <a:t>求和</a:t>
            </a:r>
            <a:r>
              <a:rPr kumimoji="1" lang="en-US" altLang="zh-CN" sz="2400" smtClean="0">
                <a:solidFill>
                  <a:srgbClr val="FFFFFF"/>
                </a:solidFill>
                <a:latin typeface="Times New Roman" pitchFamily="18" charset="0"/>
              </a:rPr>
              <a:t>s=a+b+c</a:t>
            </a:r>
          </a:p>
          <a:p>
            <a:pPr algn="l">
              <a:lnSpc>
                <a:spcPct val="110000"/>
              </a:lnSpc>
              <a:spcBef>
                <a:spcPct val="20000"/>
              </a:spcBef>
              <a:spcAft>
                <a:spcPct val="10000"/>
              </a:spcAft>
            </a:pPr>
            <a:r>
              <a:rPr kumimoji="1" lang="en-US" altLang="zh-CN" sz="2400" smtClean="0">
                <a:solidFill>
                  <a:srgbClr val="FF0000"/>
                </a:solidFill>
                <a:latin typeface="Times New Roman" pitchFamily="18" charset="0"/>
              </a:rPr>
              <a:t>	</a:t>
            </a:r>
            <a:r>
              <a:rPr kumimoji="1" lang="en-US" altLang="zh-CN" sz="2400" smtClean="0">
                <a:solidFill>
                  <a:srgbClr val="FFFF00"/>
                </a:solidFill>
                <a:latin typeface="Times New Roman" pitchFamily="18" charset="0"/>
              </a:rPr>
              <a:t>(4) </a:t>
            </a:r>
            <a:r>
              <a:rPr kumimoji="1" lang="zh-CN" altLang="en-US" sz="2400" smtClean="0">
                <a:solidFill>
                  <a:srgbClr val="FFFF00"/>
                </a:solidFill>
                <a:latin typeface="Times New Roman" pitchFamily="18" charset="0"/>
              </a:rPr>
              <a:t>输出和</a:t>
            </a:r>
            <a:r>
              <a:rPr kumimoji="1" lang="en-US" altLang="zh-CN" sz="2400" smtClean="0">
                <a:solidFill>
                  <a:srgbClr val="FFFF00"/>
                </a:solidFill>
                <a:latin typeface="Times New Roman" pitchFamily="18" charset="0"/>
              </a:rPr>
              <a:t>s</a:t>
            </a:r>
          </a:p>
        </p:txBody>
      </p:sp>
    </p:spTree>
    <p:extLst>
      <p:ext uri="{BB962C8B-B14F-4D97-AF65-F5344CB8AC3E}">
        <p14:creationId xmlns:p14="http://schemas.microsoft.com/office/powerpoint/2010/main" val="745461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7"/>
                                        </p:tgtEl>
                                        <p:attrNameLst>
                                          <p:attrName>style.visibility</p:attrName>
                                        </p:attrNameLst>
                                      </p:cBhvr>
                                      <p:to>
                                        <p:strVal val="visible"/>
                                      </p:to>
                                    </p:set>
                                    <p:animEffect transition="in" filter="blinds(horizontal)">
                                      <p:cBhvr>
                                        <p:cTn id="7" dur="500"/>
                                        <p:tgtEl>
                                          <p:spTgt spid="1454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5419">
                                            <p:txEl>
                                              <p:pRg st="0" end="0"/>
                                            </p:txEl>
                                          </p:spTgt>
                                        </p:tgtEl>
                                        <p:attrNameLst>
                                          <p:attrName>style.visibility</p:attrName>
                                        </p:attrNameLst>
                                      </p:cBhvr>
                                      <p:to>
                                        <p:strVal val="visible"/>
                                      </p:to>
                                    </p:set>
                                    <p:animEffect transition="in" filter="blinds(horizontal)">
                                      <p:cBhvr>
                                        <p:cTn id="12" dur="500"/>
                                        <p:tgtEl>
                                          <p:spTgt spid="14541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5419">
                                            <p:txEl>
                                              <p:pRg st="1" end="1"/>
                                            </p:txEl>
                                          </p:spTgt>
                                        </p:tgtEl>
                                        <p:attrNameLst>
                                          <p:attrName>style.visibility</p:attrName>
                                        </p:attrNameLst>
                                      </p:cBhvr>
                                      <p:to>
                                        <p:strVal val="visible"/>
                                      </p:to>
                                    </p:set>
                                    <p:animEffect transition="in" filter="blinds(horizontal)">
                                      <p:cBhvr>
                                        <p:cTn id="15" dur="500"/>
                                        <p:tgtEl>
                                          <p:spTgt spid="14541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45419">
                                            <p:txEl>
                                              <p:pRg st="2" end="2"/>
                                            </p:txEl>
                                          </p:spTgt>
                                        </p:tgtEl>
                                        <p:attrNameLst>
                                          <p:attrName>style.visibility</p:attrName>
                                        </p:attrNameLst>
                                      </p:cBhvr>
                                      <p:to>
                                        <p:strVal val="visible"/>
                                      </p:to>
                                    </p:set>
                                    <p:animEffect transition="in" filter="blinds(horizontal)">
                                      <p:cBhvr>
                                        <p:cTn id="20" dur="500"/>
                                        <p:tgtEl>
                                          <p:spTgt spid="145419">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45419">
                                            <p:txEl>
                                              <p:pRg st="3" end="3"/>
                                            </p:txEl>
                                          </p:spTgt>
                                        </p:tgtEl>
                                        <p:attrNameLst>
                                          <p:attrName>style.visibility</p:attrName>
                                        </p:attrNameLst>
                                      </p:cBhvr>
                                      <p:to>
                                        <p:strVal val="visible"/>
                                      </p:to>
                                    </p:set>
                                    <p:animEffect transition="in" filter="blinds(horizontal)">
                                      <p:cBhvr>
                                        <p:cTn id="23" dur="500"/>
                                        <p:tgtEl>
                                          <p:spTgt spid="145419">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45419">
                                            <p:txEl>
                                              <p:pRg st="4" end="4"/>
                                            </p:txEl>
                                          </p:spTgt>
                                        </p:tgtEl>
                                        <p:attrNameLst>
                                          <p:attrName>style.visibility</p:attrName>
                                        </p:attrNameLst>
                                      </p:cBhvr>
                                      <p:to>
                                        <p:strVal val="visible"/>
                                      </p:to>
                                    </p:set>
                                    <p:animEffect transition="in" filter="blinds(horizontal)">
                                      <p:cBhvr>
                                        <p:cTn id="26" dur="500"/>
                                        <p:tgtEl>
                                          <p:spTgt spid="145419">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45419">
                                            <p:txEl>
                                              <p:pRg st="5" end="5"/>
                                            </p:txEl>
                                          </p:spTgt>
                                        </p:tgtEl>
                                        <p:attrNameLst>
                                          <p:attrName>style.visibility</p:attrName>
                                        </p:attrNameLst>
                                      </p:cBhvr>
                                      <p:to>
                                        <p:strVal val="visible"/>
                                      </p:to>
                                    </p:set>
                                    <p:animEffect transition="in" filter="blinds(horizontal)">
                                      <p:cBhvr>
                                        <p:cTn id="29" dur="500"/>
                                        <p:tgtEl>
                                          <p:spTgt spid="145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971550" y="215900"/>
            <a:ext cx="6264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smtClean="0">
                <a:solidFill>
                  <a:srgbClr val="FFFF00"/>
                </a:solidFill>
                <a:latin typeface="Times New Roman" pitchFamily="18" charset="0"/>
              </a:rPr>
              <a:t>§3.1  </a:t>
            </a:r>
            <a:r>
              <a:rPr kumimoji="1" lang="zh-CN" altLang="en-US" sz="3200" smtClean="0">
                <a:solidFill>
                  <a:srgbClr val="FFFF00"/>
                </a:solidFill>
                <a:ea typeface="黑体" pitchFamily="49" charset="-122"/>
              </a:rPr>
              <a:t>求整数的各位数字和</a:t>
            </a:r>
          </a:p>
        </p:txBody>
      </p:sp>
      <p:sp>
        <p:nvSpPr>
          <p:cNvPr id="4099" name="Rectangle 4"/>
          <p:cNvSpPr>
            <a:spLocks noChangeArrowheads="1"/>
          </p:cNvSpPr>
          <p:nvPr/>
        </p:nvSpPr>
        <p:spPr bwMode="auto">
          <a:xfrm>
            <a:off x="323850" y="908050"/>
            <a:ext cx="8496300" cy="5040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spcBef>
                <a:spcPct val="20000"/>
              </a:spcBef>
            </a:pPr>
            <a:r>
              <a:rPr kumimoji="1" lang="en-US" altLang="zh-CN" sz="2400" smtClean="0">
                <a:solidFill>
                  <a:srgbClr val="FFFFFF"/>
                </a:solidFill>
                <a:latin typeface="Times New Roman" pitchFamily="18" charset="0"/>
              </a:rPr>
              <a:t>#include &lt;stdio.h&gt;</a:t>
            </a:r>
          </a:p>
          <a:p>
            <a:pPr algn="just">
              <a:spcBef>
                <a:spcPct val="20000"/>
              </a:spcBef>
            </a:pPr>
            <a:r>
              <a:rPr kumimoji="1" lang="en-US" altLang="zh-CN" sz="2400" smtClean="0">
                <a:solidFill>
                  <a:srgbClr val="FFFFFF"/>
                </a:solidFill>
                <a:latin typeface="Times New Roman" pitchFamily="18" charset="0"/>
              </a:rPr>
              <a:t>void main()</a:t>
            </a:r>
          </a:p>
          <a:p>
            <a:pPr algn="just">
              <a:spcBef>
                <a:spcPct val="20000"/>
              </a:spcBef>
            </a:pPr>
            <a:r>
              <a:rPr kumimoji="1" lang="en-US" altLang="zh-CN" sz="2400" smtClean="0">
                <a:solidFill>
                  <a:srgbClr val="FFFFFF"/>
                </a:solidFill>
                <a:latin typeface="Times New Roman" pitchFamily="18" charset="0"/>
              </a:rPr>
              <a:t>{ int x,a,b,c,s;</a:t>
            </a:r>
          </a:p>
          <a:p>
            <a:pPr algn="just">
              <a:spcBef>
                <a:spcPct val="20000"/>
              </a:spcBef>
            </a:pPr>
            <a:r>
              <a:rPr kumimoji="1" lang="en-US" altLang="zh-CN" sz="2400" smtClean="0">
                <a:solidFill>
                  <a:srgbClr val="FFFFFF"/>
                </a:solidFill>
                <a:latin typeface="Times New Roman" pitchFamily="18" charset="0"/>
              </a:rPr>
              <a:t>   printf(“</a:t>
            </a:r>
            <a:r>
              <a:rPr kumimoji="1" lang="zh-CN" altLang="en-US" sz="2400" smtClean="0">
                <a:solidFill>
                  <a:srgbClr val="FFFFFF"/>
                </a:solidFill>
                <a:latin typeface="Times New Roman" pitchFamily="18" charset="0"/>
              </a:rPr>
              <a:t>请输入一个三位数： ”</a:t>
            </a:r>
            <a:r>
              <a:rPr kumimoji="1" lang="en-US" altLang="zh-CN" sz="2400" smtClean="0">
                <a:solidFill>
                  <a:srgbClr val="FFFFFF"/>
                </a:solidFill>
                <a:latin typeface="Times New Roman" pitchFamily="18" charset="0"/>
              </a:rPr>
              <a:t>);</a:t>
            </a:r>
          </a:p>
          <a:p>
            <a:pPr algn="just">
              <a:spcBef>
                <a:spcPct val="20000"/>
              </a:spcBef>
            </a:pPr>
            <a:r>
              <a:rPr kumimoji="1" lang="en-US" altLang="zh-CN" sz="2400" smtClean="0">
                <a:solidFill>
                  <a:srgbClr val="FFFFFF"/>
                </a:solidFill>
                <a:latin typeface="Times New Roman" pitchFamily="18" charset="0"/>
              </a:rPr>
              <a:t>   scanf(“%3d”,&amp;x);</a:t>
            </a:r>
          </a:p>
          <a:p>
            <a:pPr algn="just">
              <a:spcBef>
                <a:spcPct val="20000"/>
              </a:spcBef>
            </a:pPr>
            <a:r>
              <a:rPr kumimoji="1" lang="en-US" altLang="zh-CN" sz="2400" smtClean="0">
                <a:solidFill>
                  <a:srgbClr val="FFFFFF"/>
                </a:solidFill>
                <a:latin typeface="Times New Roman" pitchFamily="18" charset="0"/>
              </a:rPr>
              <a:t>   </a:t>
            </a:r>
            <a:r>
              <a:rPr kumimoji="1" lang="en-US" altLang="zh-CN" sz="2400" smtClean="0">
                <a:solidFill>
                  <a:srgbClr val="FFFF00"/>
                </a:solidFill>
                <a:latin typeface="Times New Roman" pitchFamily="18" charset="0"/>
              </a:rPr>
              <a:t>a=x/100;   </a:t>
            </a:r>
          </a:p>
          <a:p>
            <a:pPr algn="just">
              <a:spcBef>
                <a:spcPct val="20000"/>
              </a:spcBef>
            </a:pPr>
            <a:r>
              <a:rPr kumimoji="1" lang="en-US" altLang="zh-CN" sz="2400" smtClean="0">
                <a:solidFill>
                  <a:srgbClr val="FFFF00"/>
                </a:solidFill>
                <a:latin typeface="Times New Roman" pitchFamily="18" charset="0"/>
              </a:rPr>
              <a:t>   b=x/10%10;  </a:t>
            </a:r>
          </a:p>
          <a:p>
            <a:pPr algn="just">
              <a:spcBef>
                <a:spcPct val="20000"/>
              </a:spcBef>
            </a:pPr>
            <a:r>
              <a:rPr kumimoji="1" lang="en-US" altLang="zh-CN" sz="2400" smtClean="0">
                <a:solidFill>
                  <a:srgbClr val="FFFF00"/>
                </a:solidFill>
                <a:latin typeface="Times New Roman" pitchFamily="18" charset="0"/>
              </a:rPr>
              <a:t>   c=x%10;</a:t>
            </a:r>
          </a:p>
          <a:p>
            <a:pPr algn="just">
              <a:spcBef>
                <a:spcPct val="20000"/>
              </a:spcBef>
            </a:pPr>
            <a:r>
              <a:rPr kumimoji="1" lang="en-US" altLang="zh-CN" sz="2400" smtClean="0">
                <a:solidFill>
                  <a:srgbClr val="FFFFFF"/>
                </a:solidFill>
                <a:latin typeface="Times New Roman" pitchFamily="18" charset="0"/>
              </a:rPr>
              <a:t>   s=a+b+c;</a:t>
            </a:r>
          </a:p>
          <a:p>
            <a:pPr algn="just">
              <a:spcBef>
                <a:spcPct val="20000"/>
              </a:spcBef>
            </a:pPr>
            <a:r>
              <a:rPr kumimoji="1" lang="en-US" altLang="zh-CN" sz="2400" smtClean="0">
                <a:solidFill>
                  <a:srgbClr val="FFFFFF"/>
                </a:solidFill>
                <a:latin typeface="Times New Roman" pitchFamily="18" charset="0"/>
              </a:rPr>
              <a:t>   </a:t>
            </a:r>
            <a:r>
              <a:rPr kumimoji="1" lang="en-US" altLang="zh-CN" sz="2400" smtClean="0">
                <a:solidFill>
                  <a:srgbClr val="FFFF00"/>
                </a:solidFill>
                <a:latin typeface="Times New Roman" pitchFamily="18" charset="0"/>
              </a:rPr>
              <a:t>printf(“%d</a:t>
            </a:r>
            <a:r>
              <a:rPr kumimoji="1" lang="zh-CN" altLang="en-US" sz="2400" smtClean="0">
                <a:solidFill>
                  <a:srgbClr val="FFFF00"/>
                </a:solidFill>
                <a:latin typeface="Times New Roman" pitchFamily="18" charset="0"/>
              </a:rPr>
              <a:t>的各位数字之和是</a:t>
            </a:r>
            <a:r>
              <a:rPr kumimoji="1" lang="en-US" altLang="zh-CN" sz="2400" smtClean="0">
                <a:solidFill>
                  <a:srgbClr val="FFFF00"/>
                </a:solidFill>
                <a:latin typeface="Times New Roman" pitchFamily="18" charset="0"/>
              </a:rPr>
              <a:t>%d\n”,x,s); </a:t>
            </a:r>
          </a:p>
          <a:p>
            <a:pPr algn="just">
              <a:spcBef>
                <a:spcPct val="20000"/>
              </a:spcBef>
            </a:pPr>
            <a:r>
              <a:rPr kumimoji="1" lang="en-US" altLang="zh-CN" sz="2400" smtClean="0">
                <a:solidFill>
                  <a:srgbClr val="FFFFFF"/>
                </a:solidFill>
                <a:latin typeface="Times New Roman" pitchFamily="18" charset="0"/>
              </a:rPr>
              <a:t>}</a:t>
            </a:r>
          </a:p>
        </p:txBody>
      </p:sp>
      <p:pic>
        <p:nvPicPr>
          <p:cNvPr id="266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1738" y="1362075"/>
            <a:ext cx="39528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598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45"/>
                                        </p:tgtEl>
                                        <p:attrNameLst>
                                          <p:attrName>style.visibility</p:attrName>
                                        </p:attrNameLst>
                                      </p:cBhvr>
                                      <p:to>
                                        <p:strVal val="visible"/>
                                      </p:to>
                                    </p:set>
                                    <p:animEffect transition="in" filter="blinds(horizontal)">
                                      <p:cBhvr>
                                        <p:cTn id="7" dur="500"/>
                                        <p:tgtEl>
                                          <p:spTgt spid="266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altLang="zh-CN" dirty="0" smtClean="0"/>
              <a:t>3.4.2 </a:t>
            </a:r>
            <a:r>
              <a:rPr lang="zh-CN" altLang="en-US" dirty="0" smtClean="0"/>
              <a:t>基本</a:t>
            </a:r>
            <a:r>
              <a:rPr lang="zh-CN" altLang="en-US" dirty="0"/>
              <a:t>算术运算符</a:t>
            </a:r>
          </a:p>
        </p:txBody>
      </p:sp>
      <p:sp>
        <p:nvSpPr>
          <p:cNvPr id="503812" name="Rectangle 4"/>
          <p:cNvSpPr>
            <a:spLocks noChangeArrowheads="1"/>
          </p:cNvSpPr>
          <p:nvPr/>
        </p:nvSpPr>
        <p:spPr bwMode="auto">
          <a:xfrm>
            <a:off x="179388" y="1484313"/>
            <a:ext cx="815181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lvl="2" indent="-228600" algn="l">
              <a:spcBef>
                <a:spcPct val="20000"/>
              </a:spcBef>
              <a:buClr>
                <a:schemeClr val="tx1"/>
              </a:buClr>
              <a:buSzPct val="65000"/>
              <a:buFont typeface="Wingdings" pitchFamily="2" charset="2"/>
              <a:buChar char="Ø"/>
            </a:pPr>
            <a:r>
              <a:rPr lang="zh-CN" altLang="en-US" sz="2800">
                <a:solidFill>
                  <a:srgbClr val="FF0066"/>
                </a:solidFill>
                <a:latin typeface="楷体_GB2312" pitchFamily="49" charset="-122"/>
                <a:ea typeface="楷体_GB2312" pitchFamily="49" charset="-122"/>
              </a:rPr>
              <a:t> 基本算术运算符：</a:t>
            </a:r>
            <a:r>
              <a:rPr lang="zh-CN" altLang="en-US" sz="2800">
                <a:latin typeface="楷体_GB2312" pitchFamily="49" charset="-122"/>
                <a:ea typeface="楷体_GB2312" pitchFamily="49" charset="-122"/>
              </a:rPr>
              <a:t>  </a:t>
            </a:r>
            <a:r>
              <a:rPr lang="en-US" altLang="zh-CN" sz="2800">
                <a:solidFill>
                  <a:srgbClr val="0000FF"/>
                </a:solidFill>
                <a:latin typeface="楷体_GB2312" pitchFamily="49" charset="-122"/>
                <a:ea typeface="楷体_GB2312" pitchFamily="49" charset="-122"/>
              </a:rPr>
              <a:t>+  </a:t>
            </a:r>
            <a:r>
              <a:rPr lang="en-US" altLang="zh-CN" sz="2800">
                <a:solidFill>
                  <a:srgbClr val="FF0000"/>
                </a:solidFill>
                <a:latin typeface="楷体_GB2312" pitchFamily="49" charset="-122"/>
                <a:ea typeface="楷体_GB2312" pitchFamily="49" charset="-122"/>
              </a:rPr>
              <a:t>-</a:t>
            </a:r>
            <a:r>
              <a:rPr lang="en-US" altLang="zh-CN" sz="2800">
                <a:solidFill>
                  <a:srgbClr val="0000FF"/>
                </a:solidFill>
                <a:latin typeface="楷体_GB2312" pitchFamily="49" charset="-122"/>
                <a:ea typeface="楷体_GB2312" pitchFamily="49" charset="-122"/>
              </a:rPr>
              <a:t>  *  /  %</a:t>
            </a:r>
            <a:endParaRPr lang="en-US" altLang="zh-CN" sz="2800">
              <a:latin typeface="楷体_GB2312" pitchFamily="49" charset="-122"/>
              <a:ea typeface="楷体_GB2312" pitchFamily="49" charset="-122"/>
            </a:endParaRPr>
          </a:p>
          <a:p>
            <a:pPr marL="1600200" lvl="3" indent="-228600" algn="l">
              <a:spcBef>
                <a:spcPct val="20000"/>
              </a:spcBef>
              <a:buClr>
                <a:schemeClr val="tx1"/>
              </a:buClr>
              <a:buSzPct val="70000"/>
              <a:buFont typeface="Wingdings" pitchFamily="2" charset="2"/>
              <a:buChar char="l"/>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结合方向：从左向右</a:t>
            </a:r>
          </a:p>
          <a:p>
            <a:pPr marL="1600200" lvl="3" indent="-228600" algn="l">
              <a:spcBef>
                <a:spcPct val="20000"/>
              </a:spcBef>
              <a:buClr>
                <a:schemeClr val="tx1"/>
              </a:buClr>
              <a:buSzPct val="70000"/>
              <a:buFont typeface="Wingdings" pitchFamily="2" charset="2"/>
              <a:buChar char="l"/>
            </a:pPr>
            <a:r>
              <a:rPr lang="zh-CN" altLang="en-US" sz="2400">
                <a:latin typeface="楷体_GB2312" pitchFamily="49" charset="-122"/>
                <a:ea typeface="楷体_GB2312" pitchFamily="49" charset="-122"/>
              </a:rPr>
              <a:t> 优先级： </a:t>
            </a:r>
            <a:r>
              <a:rPr lang="en-US" altLang="zh-CN" sz="2400">
                <a:solidFill>
                  <a:srgbClr val="FF0000"/>
                </a:solidFill>
                <a:latin typeface="楷体_GB2312" pitchFamily="49" charset="-122"/>
                <a:ea typeface="楷体_GB2312" pitchFamily="49" charset="-122"/>
              </a:rPr>
              <a:t>-</a:t>
            </a:r>
            <a:r>
              <a:rPr lang="en-US" altLang="zh-CN" sz="2400">
                <a:latin typeface="楷体_GB2312" pitchFamily="49" charset="-122"/>
                <a:ea typeface="楷体_GB2312" pitchFamily="49" charset="-122"/>
              </a:rPr>
              <a:t> ----&gt;</a:t>
            </a:r>
            <a:r>
              <a:rPr lang="en-US" altLang="zh-CN" sz="2400">
                <a:solidFill>
                  <a:srgbClr val="0000FF"/>
                </a:solidFill>
                <a:latin typeface="楷体_GB2312" pitchFamily="49" charset="-122"/>
                <a:ea typeface="楷体_GB2312" pitchFamily="49" charset="-122"/>
              </a:rPr>
              <a:t>* / %</a:t>
            </a:r>
            <a:r>
              <a:rPr lang="en-US" altLang="zh-CN" sz="2400">
                <a:latin typeface="楷体_GB2312" pitchFamily="49" charset="-122"/>
                <a:ea typeface="楷体_GB2312" pitchFamily="49" charset="-122"/>
              </a:rPr>
              <a:t> -----&gt; </a:t>
            </a:r>
            <a:r>
              <a:rPr lang="en-US" altLang="zh-CN" sz="2400">
                <a:solidFill>
                  <a:srgbClr val="FF3399"/>
                </a:solidFill>
                <a:latin typeface="楷体_GB2312" pitchFamily="49" charset="-122"/>
                <a:ea typeface="楷体_GB2312" pitchFamily="49" charset="-122"/>
              </a:rPr>
              <a:t>+ -</a:t>
            </a:r>
          </a:p>
          <a:p>
            <a:pPr marL="1600200" lvl="3" indent="-228600" algn="l">
              <a:spcBef>
                <a:spcPct val="20000"/>
              </a:spcBef>
              <a:buClr>
                <a:schemeClr val="accent2"/>
              </a:buClr>
              <a:buSzPct val="70000"/>
              <a:buFont typeface="Wingdings" pitchFamily="2" charset="2"/>
              <a:buNone/>
            </a:pPr>
            <a:r>
              <a:rPr lang="en-US" altLang="zh-CN" sz="2400">
                <a:solidFill>
                  <a:schemeClr val="folHlink"/>
                </a:solidFill>
                <a:latin typeface="楷体_GB2312" pitchFamily="49" charset="-122"/>
                <a:ea typeface="楷体_GB2312" pitchFamily="49" charset="-122"/>
              </a:rPr>
              <a:t>           </a:t>
            </a:r>
            <a:r>
              <a:rPr lang="en-US" altLang="zh-CN" sz="2400">
                <a:solidFill>
                  <a:srgbClr val="006600"/>
                </a:solidFill>
                <a:latin typeface="楷体_GB2312" pitchFamily="49" charset="-122"/>
                <a:ea typeface="楷体_GB2312" pitchFamily="49" charset="-122"/>
              </a:rPr>
              <a:t>(2)      (3)         (4)</a:t>
            </a:r>
            <a:r>
              <a:rPr lang="en-US" altLang="zh-CN" sz="2400">
                <a:latin typeface="楷体_GB2312" pitchFamily="49" charset="-122"/>
                <a:ea typeface="楷体_GB2312" pitchFamily="49" charset="-122"/>
              </a:rPr>
              <a:t>	</a:t>
            </a:r>
          </a:p>
          <a:p>
            <a:pPr marL="1143000" lvl="2" indent="-228600" algn="l">
              <a:spcBef>
                <a:spcPct val="20000"/>
              </a:spcBef>
              <a:buClr>
                <a:schemeClr val="bg2"/>
              </a:buClr>
              <a:buSzPct val="65000"/>
              <a:buFont typeface="Wingdings" pitchFamily="2" charset="2"/>
              <a:buNone/>
            </a:pPr>
            <a:r>
              <a:rPr lang="zh-CN" altLang="en-US" sz="2800">
                <a:solidFill>
                  <a:srgbClr val="FF3300"/>
                </a:solidFill>
                <a:latin typeface="楷体_GB2312" pitchFamily="49" charset="-122"/>
                <a:ea typeface="楷体_GB2312" pitchFamily="49" charset="-122"/>
              </a:rPr>
              <a:t>说明：</a:t>
            </a:r>
          </a:p>
          <a:p>
            <a:pPr marL="1600200" lvl="3" indent="-228600" algn="l">
              <a:spcBef>
                <a:spcPct val="20000"/>
              </a:spcBef>
              <a:buClr>
                <a:schemeClr val="tx1"/>
              </a:buClr>
              <a:buSzPct val="70000"/>
              <a:buFont typeface="Wingdings" pitchFamily="2" charset="2"/>
              <a:buChar char="l"/>
            </a:pPr>
            <a:r>
              <a:rPr lang="zh-CN" altLang="en-US" sz="2400">
                <a:latin typeface="楷体_GB2312" pitchFamily="49" charset="-122"/>
                <a:ea typeface="楷体_GB2312" pitchFamily="49" charset="-122"/>
              </a:rPr>
              <a:t> </a:t>
            </a:r>
            <a:r>
              <a:rPr lang="zh-CN" altLang="zh-CN" sz="2400">
                <a:latin typeface="Arial"/>
                <a:ea typeface="楷体_GB2312" pitchFamily="49" charset="-122"/>
              </a:rPr>
              <a:t>“</a:t>
            </a:r>
            <a:r>
              <a:rPr lang="zh-CN" altLang="zh-CN" sz="2400">
                <a:latin typeface="楷体_GB2312" pitchFamily="49" charset="-122"/>
                <a:ea typeface="楷体_GB2312" pitchFamily="49" charset="-122"/>
              </a:rPr>
              <a:t>-</a:t>
            </a:r>
            <a:r>
              <a:rPr lang="zh-CN" altLang="zh-CN" sz="2400">
                <a:latin typeface="Arial"/>
                <a:ea typeface="楷体_GB2312" pitchFamily="49" charset="-122"/>
              </a:rPr>
              <a:t>”</a:t>
            </a:r>
            <a:r>
              <a:rPr lang="zh-CN" altLang="zh-CN" sz="2400">
                <a:latin typeface="楷体_GB2312" pitchFamily="49" charset="-122"/>
                <a:ea typeface="楷体_GB2312" pitchFamily="49" charset="-122"/>
              </a:rPr>
              <a:t>可为</a:t>
            </a:r>
            <a:r>
              <a:rPr lang="zh-CN" altLang="zh-CN" sz="2400">
                <a:solidFill>
                  <a:srgbClr val="0000FF"/>
                </a:solidFill>
                <a:latin typeface="楷体_GB2312" pitchFamily="49" charset="-122"/>
                <a:ea typeface="楷体_GB2312" pitchFamily="49" charset="-122"/>
              </a:rPr>
              <a:t>单目</a:t>
            </a:r>
            <a:r>
              <a:rPr lang="zh-CN" altLang="zh-CN" sz="2400">
                <a:latin typeface="楷体_GB2312" pitchFamily="49" charset="-122"/>
                <a:ea typeface="楷体_GB2312" pitchFamily="49" charset="-122"/>
              </a:rPr>
              <a:t>运算符时,</a:t>
            </a:r>
            <a:r>
              <a:rPr lang="zh-CN" altLang="zh-CN" sz="2400">
                <a:solidFill>
                  <a:srgbClr val="FF0000"/>
                </a:solidFill>
                <a:latin typeface="楷体_GB2312" pitchFamily="49" charset="-122"/>
                <a:ea typeface="楷体_GB2312" pitchFamily="49" charset="-122"/>
              </a:rPr>
              <a:t>右结合性</a:t>
            </a:r>
            <a:endParaRPr lang="zh-CN" altLang="zh-CN" sz="2400">
              <a:latin typeface="楷体_GB2312" pitchFamily="49" charset="-122"/>
              <a:ea typeface="楷体_GB2312" pitchFamily="49" charset="-122"/>
            </a:endParaRPr>
          </a:p>
          <a:p>
            <a:pPr marL="1600200" lvl="3" indent="-228600" algn="l">
              <a:spcBef>
                <a:spcPct val="20000"/>
              </a:spcBef>
              <a:buClr>
                <a:schemeClr val="tx1"/>
              </a:buClr>
              <a:buSzPct val="70000"/>
              <a:buFont typeface="Wingdings" pitchFamily="2" charset="2"/>
              <a:buChar char="l"/>
            </a:pPr>
            <a:r>
              <a:rPr lang="zh-CN" altLang="en-US" sz="2400">
                <a:latin typeface="楷体_GB2312" pitchFamily="49" charset="-122"/>
                <a:ea typeface="楷体_GB2312" pitchFamily="49" charset="-122"/>
              </a:rPr>
              <a:t> 两整数相除，结果为整数</a:t>
            </a:r>
            <a:endParaRPr lang="zh-CN" altLang="zh-CN" sz="2400">
              <a:latin typeface="楷体_GB2312" pitchFamily="49" charset="-122"/>
              <a:ea typeface="楷体_GB2312" pitchFamily="49" charset="-122"/>
            </a:endParaRPr>
          </a:p>
          <a:p>
            <a:pPr marL="1600200" lvl="3" indent="-228600" algn="l">
              <a:spcBef>
                <a:spcPct val="20000"/>
              </a:spcBef>
              <a:buClr>
                <a:schemeClr val="tx1"/>
              </a:buClr>
              <a:buSzPct val="70000"/>
              <a:buFont typeface="Wingdings" pitchFamily="2" charset="2"/>
              <a:buChar char="l"/>
            </a:pPr>
            <a:r>
              <a:rPr lang="zh-CN" altLang="en-US" sz="2400">
                <a:latin typeface="楷体_GB2312" pitchFamily="49" charset="-122"/>
                <a:ea typeface="楷体_GB2312" pitchFamily="49" charset="-122"/>
              </a:rPr>
              <a:t> </a:t>
            </a:r>
            <a:r>
              <a:rPr lang="zh-CN" altLang="zh-CN" sz="2400">
                <a:latin typeface="楷体_GB2312" pitchFamily="49" charset="-122"/>
                <a:ea typeface="楷体_GB2312" pitchFamily="49" charset="-122"/>
              </a:rPr>
              <a:t>%要求两侧均为整型数据</a:t>
            </a:r>
          </a:p>
          <a:p>
            <a:pPr marL="1600200" lvl="3" indent="-228600" algn="l">
              <a:spcBef>
                <a:spcPct val="20000"/>
              </a:spcBef>
              <a:buClr>
                <a:schemeClr val="accent2"/>
              </a:buClr>
              <a:buSzPct val="70000"/>
              <a:buFont typeface="Wingdings" pitchFamily="2" charset="2"/>
              <a:buChar char="¨"/>
            </a:pPr>
            <a:endParaRPr lang="zh-CN" altLang="en-US" sz="2400">
              <a:latin typeface="楷体_GB2312" pitchFamily="49" charset="-122"/>
              <a:ea typeface="楷体_GB2312" pitchFamily="49" charset="-122"/>
            </a:endParaRPr>
          </a:p>
        </p:txBody>
      </p:sp>
      <p:sp>
        <p:nvSpPr>
          <p:cNvPr id="503813" name="Text Box 5"/>
          <p:cNvSpPr txBox="1">
            <a:spLocks noChangeArrowheads="1"/>
          </p:cNvSpPr>
          <p:nvPr/>
        </p:nvSpPr>
        <p:spPr bwMode="auto">
          <a:xfrm>
            <a:off x="827088" y="5300663"/>
            <a:ext cx="2767012" cy="984250"/>
          </a:xfrm>
          <a:prstGeom prst="rect">
            <a:avLst/>
          </a:prstGeom>
          <a:solidFill>
            <a:schemeClr val="bg1"/>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eaLnBrk="0" hangingPunct="0"/>
            <a:r>
              <a:rPr kumimoji="1" lang="zh-CN" altLang="en-US" sz="2800">
                <a:solidFill>
                  <a:srgbClr val="FF0066"/>
                </a:solidFill>
                <a:effectLst>
                  <a:outerShdw blurRad="38100" dist="38100" dir="2700000" algn="tl">
                    <a:srgbClr val="C0C0C0"/>
                  </a:outerShdw>
                </a:effectLst>
                <a:ea typeface="楷体_GB2312" pitchFamily="49" charset="-122"/>
              </a:rPr>
              <a:t>例：</a:t>
            </a:r>
            <a:r>
              <a:rPr kumimoji="1" lang="zh-CN" altLang="en-US" sz="2800">
                <a:ea typeface="隶书" pitchFamily="49" charset="-122"/>
              </a:rPr>
              <a:t>   </a:t>
            </a:r>
            <a:r>
              <a:rPr kumimoji="1" lang="en-US" altLang="zh-CN" sz="2800">
                <a:effectLst>
                  <a:outerShdw blurRad="38100" dist="38100" dir="2700000" algn="tl">
                    <a:srgbClr val="C0C0C0"/>
                  </a:outerShdw>
                </a:effectLst>
                <a:ea typeface="隶书" pitchFamily="49" charset="-122"/>
              </a:rPr>
              <a:t>5 / 2   =</a:t>
            </a:r>
          </a:p>
          <a:p>
            <a:pPr algn="l" eaLnBrk="0" hangingPunct="0"/>
            <a:r>
              <a:rPr kumimoji="1" lang="en-US" altLang="zh-CN" sz="2800">
                <a:effectLst>
                  <a:outerShdw blurRad="38100" dist="38100" dir="2700000" algn="tl">
                    <a:srgbClr val="C0C0C0"/>
                  </a:outerShdw>
                </a:effectLst>
                <a:ea typeface="隶书" pitchFamily="49" charset="-122"/>
              </a:rPr>
              <a:t>       -5 / 2.0  =</a:t>
            </a:r>
          </a:p>
        </p:txBody>
      </p:sp>
      <p:sp>
        <p:nvSpPr>
          <p:cNvPr id="503814" name="Text Box 6"/>
          <p:cNvSpPr txBox="1">
            <a:spLocks noChangeArrowheads="1"/>
          </p:cNvSpPr>
          <p:nvPr/>
        </p:nvSpPr>
        <p:spPr bwMode="auto">
          <a:xfrm>
            <a:off x="4889500" y="4691063"/>
            <a:ext cx="3451225" cy="2265362"/>
          </a:xfrm>
          <a:prstGeom prst="rect">
            <a:avLst/>
          </a:prstGeom>
          <a:solidFill>
            <a:schemeClr val="bg1"/>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eaLnBrk="0" hangingPunct="0"/>
            <a:r>
              <a:rPr kumimoji="1" lang="zh-CN" altLang="en-US" sz="2800">
                <a:solidFill>
                  <a:srgbClr val="FF0066"/>
                </a:solidFill>
                <a:effectLst>
                  <a:outerShdw blurRad="38100" dist="38100" dir="2700000" algn="tl">
                    <a:srgbClr val="C0C0C0"/>
                  </a:outerShdw>
                </a:effectLst>
                <a:ea typeface="楷体_GB2312" pitchFamily="49" charset="-122"/>
              </a:rPr>
              <a:t>例：</a:t>
            </a:r>
            <a:r>
              <a:rPr kumimoji="1" lang="zh-CN" altLang="en-US" sz="2800">
                <a:effectLst>
                  <a:outerShdw blurRad="38100" dist="38100" dir="2700000" algn="tl">
                    <a:srgbClr val="C0C0C0"/>
                  </a:outerShdw>
                </a:effectLst>
                <a:ea typeface="隶书" pitchFamily="49" charset="-122"/>
              </a:rPr>
              <a:t> </a:t>
            </a:r>
            <a:r>
              <a:rPr kumimoji="1" lang="en-US" altLang="zh-CN" sz="2800">
                <a:effectLst>
                  <a:outerShdw blurRad="38100" dist="38100" dir="2700000" algn="tl">
                    <a:srgbClr val="C0C0C0"/>
                  </a:outerShdw>
                </a:effectLst>
                <a:ea typeface="隶书" pitchFamily="49" charset="-122"/>
              </a:rPr>
              <a:t>5 % 2    =</a:t>
            </a:r>
          </a:p>
          <a:p>
            <a:pPr algn="l" eaLnBrk="0" hangingPunct="0"/>
            <a:r>
              <a:rPr kumimoji="1" lang="en-US" altLang="zh-CN" sz="2800">
                <a:effectLst>
                  <a:outerShdw blurRad="38100" dist="38100" dir="2700000" algn="tl">
                    <a:srgbClr val="C0C0C0"/>
                  </a:outerShdw>
                </a:effectLst>
                <a:ea typeface="隶书" pitchFamily="49" charset="-122"/>
              </a:rPr>
              <a:t>       -5 % 2    =</a:t>
            </a:r>
            <a:endParaRPr kumimoji="1" lang="en-US" altLang="zh-CN" sz="2800">
              <a:solidFill>
                <a:srgbClr val="FF0000"/>
              </a:solidFill>
              <a:effectLst>
                <a:outerShdw blurRad="38100" dist="38100" dir="2700000" algn="tl">
                  <a:srgbClr val="C0C0C0"/>
                </a:outerShdw>
              </a:effectLst>
              <a:ea typeface="隶书" pitchFamily="49" charset="-122"/>
            </a:endParaRPr>
          </a:p>
          <a:p>
            <a:pPr algn="l" eaLnBrk="0" hangingPunct="0"/>
            <a:r>
              <a:rPr kumimoji="1" lang="en-US" altLang="zh-CN" sz="2800">
                <a:effectLst>
                  <a:outerShdw blurRad="38100" dist="38100" dir="2700000" algn="tl">
                    <a:srgbClr val="C0C0C0"/>
                  </a:outerShdw>
                </a:effectLst>
                <a:ea typeface="隶书" pitchFamily="49" charset="-122"/>
              </a:rPr>
              <a:t>       1 % 10   =</a:t>
            </a:r>
            <a:endParaRPr kumimoji="1" lang="en-US" altLang="zh-CN" sz="2800">
              <a:solidFill>
                <a:srgbClr val="FF0000"/>
              </a:solidFill>
              <a:effectLst>
                <a:outerShdw blurRad="38100" dist="38100" dir="2700000" algn="tl">
                  <a:srgbClr val="C0C0C0"/>
                </a:outerShdw>
              </a:effectLst>
              <a:ea typeface="隶书" pitchFamily="49" charset="-122"/>
            </a:endParaRPr>
          </a:p>
          <a:p>
            <a:pPr algn="l" eaLnBrk="0" hangingPunct="0"/>
            <a:r>
              <a:rPr kumimoji="1" lang="en-US" altLang="zh-CN" sz="2800">
                <a:solidFill>
                  <a:srgbClr val="FF0000"/>
                </a:solidFill>
                <a:effectLst>
                  <a:outerShdw blurRad="38100" dist="38100" dir="2700000" algn="tl">
                    <a:srgbClr val="C0C0C0"/>
                  </a:outerShdw>
                </a:effectLst>
                <a:ea typeface="隶书" pitchFamily="49" charset="-122"/>
              </a:rPr>
              <a:t>        </a:t>
            </a:r>
            <a:r>
              <a:rPr kumimoji="1" lang="en-US" altLang="zh-CN" sz="2800">
                <a:effectLst>
                  <a:outerShdw blurRad="38100" dist="38100" dir="2700000" algn="tl">
                    <a:srgbClr val="C0C0C0"/>
                  </a:outerShdw>
                </a:effectLst>
                <a:ea typeface="隶书" pitchFamily="49" charset="-122"/>
              </a:rPr>
              <a:t>5 % 1    =</a:t>
            </a:r>
            <a:endParaRPr kumimoji="1" lang="en-US" altLang="zh-CN" sz="2800">
              <a:solidFill>
                <a:srgbClr val="FF0000"/>
              </a:solidFill>
              <a:effectLst>
                <a:outerShdw blurRad="38100" dist="38100" dir="2700000" algn="tl">
                  <a:srgbClr val="C0C0C0"/>
                </a:outerShdw>
              </a:effectLst>
              <a:ea typeface="隶书" pitchFamily="49" charset="-122"/>
            </a:endParaRPr>
          </a:p>
          <a:p>
            <a:pPr algn="l" eaLnBrk="0" hangingPunct="0"/>
            <a:r>
              <a:rPr kumimoji="1" lang="en-US" altLang="zh-CN" sz="2800">
                <a:effectLst>
                  <a:outerShdw blurRad="38100" dist="38100" dir="2700000" algn="tl">
                    <a:srgbClr val="C0C0C0"/>
                  </a:outerShdw>
                </a:effectLst>
                <a:ea typeface="隶书" pitchFamily="49" charset="-122"/>
              </a:rPr>
              <a:t>      5.5 % 2 </a:t>
            </a:r>
          </a:p>
        </p:txBody>
      </p:sp>
      <p:sp>
        <p:nvSpPr>
          <p:cNvPr id="503815" name="Text Box 7"/>
          <p:cNvSpPr txBox="1">
            <a:spLocks noChangeArrowheads="1"/>
          </p:cNvSpPr>
          <p:nvPr/>
        </p:nvSpPr>
        <p:spPr bwMode="auto">
          <a:xfrm>
            <a:off x="3709988" y="5229225"/>
            <a:ext cx="574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solidFill>
                  <a:schemeClr val="hlink"/>
                </a:solidFill>
                <a:effectLst>
                  <a:outerShdw blurRad="38100" dist="38100" dir="2700000" algn="tl">
                    <a:srgbClr val="C0C0C0"/>
                  </a:outerShdw>
                </a:effectLst>
                <a:latin typeface="Times New Roman" pitchFamily="18" charset="0"/>
              </a:rPr>
              <a:t>2</a:t>
            </a:r>
          </a:p>
        </p:txBody>
      </p:sp>
      <p:sp>
        <p:nvSpPr>
          <p:cNvPr id="503816" name="Text Box 8"/>
          <p:cNvSpPr txBox="1">
            <a:spLocks noChangeArrowheads="1"/>
          </p:cNvSpPr>
          <p:nvPr/>
        </p:nvSpPr>
        <p:spPr bwMode="auto">
          <a:xfrm>
            <a:off x="3492500" y="5789613"/>
            <a:ext cx="804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solidFill>
                  <a:schemeClr val="hlink"/>
                </a:solidFill>
                <a:effectLst>
                  <a:outerShdw blurRad="38100" dist="38100" dir="2700000" algn="tl">
                    <a:srgbClr val="C0C0C0"/>
                  </a:outerShdw>
                </a:effectLst>
                <a:latin typeface="Times New Roman" pitchFamily="18" charset="0"/>
              </a:rPr>
              <a:t>-2.5</a:t>
            </a:r>
          </a:p>
        </p:txBody>
      </p:sp>
      <p:sp>
        <p:nvSpPr>
          <p:cNvPr id="503817" name="Text Box 9"/>
          <p:cNvSpPr txBox="1">
            <a:spLocks noChangeArrowheads="1"/>
          </p:cNvSpPr>
          <p:nvPr/>
        </p:nvSpPr>
        <p:spPr bwMode="auto">
          <a:xfrm>
            <a:off x="7289800" y="4797425"/>
            <a:ext cx="574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effectLst>
                  <a:outerShdw blurRad="38100" dist="38100" dir="2700000" algn="tl">
                    <a:srgbClr val="C0C0C0"/>
                  </a:outerShdw>
                </a:effectLst>
                <a:latin typeface="Times New Roman" pitchFamily="18" charset="0"/>
              </a:rPr>
              <a:t>1</a:t>
            </a:r>
          </a:p>
        </p:txBody>
      </p:sp>
      <p:sp>
        <p:nvSpPr>
          <p:cNvPr id="503818" name="Text Box 10"/>
          <p:cNvSpPr txBox="1">
            <a:spLocks noChangeArrowheads="1"/>
          </p:cNvSpPr>
          <p:nvPr/>
        </p:nvSpPr>
        <p:spPr bwMode="auto">
          <a:xfrm>
            <a:off x="7291388" y="5184775"/>
            <a:ext cx="574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effectLst>
                  <a:outerShdw blurRad="38100" dist="38100" dir="2700000" algn="tl">
                    <a:srgbClr val="C0C0C0"/>
                  </a:outerShdw>
                </a:effectLst>
                <a:latin typeface="Times New Roman" pitchFamily="18" charset="0"/>
              </a:rPr>
              <a:t>-1</a:t>
            </a:r>
          </a:p>
        </p:txBody>
      </p:sp>
      <p:sp>
        <p:nvSpPr>
          <p:cNvPr id="503819" name="Text Box 11"/>
          <p:cNvSpPr txBox="1">
            <a:spLocks noChangeArrowheads="1"/>
          </p:cNvSpPr>
          <p:nvPr/>
        </p:nvSpPr>
        <p:spPr bwMode="auto">
          <a:xfrm>
            <a:off x="7278688" y="5572125"/>
            <a:ext cx="574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effectLst>
                  <a:outerShdw blurRad="38100" dist="38100" dir="2700000" algn="tl">
                    <a:srgbClr val="C0C0C0"/>
                  </a:outerShdw>
                </a:effectLst>
                <a:latin typeface="Times New Roman" pitchFamily="18" charset="0"/>
              </a:rPr>
              <a:t>1</a:t>
            </a:r>
          </a:p>
        </p:txBody>
      </p:sp>
      <p:sp>
        <p:nvSpPr>
          <p:cNvPr id="503820" name="Text Box 12"/>
          <p:cNvSpPr txBox="1">
            <a:spLocks noChangeArrowheads="1"/>
          </p:cNvSpPr>
          <p:nvPr/>
        </p:nvSpPr>
        <p:spPr bwMode="auto">
          <a:xfrm>
            <a:off x="7280275" y="5916613"/>
            <a:ext cx="574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effectLst>
                  <a:outerShdw blurRad="38100" dist="38100" dir="2700000" algn="tl">
                    <a:srgbClr val="C0C0C0"/>
                  </a:outerShdw>
                </a:effectLst>
                <a:latin typeface="Times New Roman" pitchFamily="18" charset="0"/>
              </a:rPr>
              <a:t>0</a:t>
            </a:r>
          </a:p>
        </p:txBody>
      </p:sp>
      <p:sp>
        <p:nvSpPr>
          <p:cNvPr id="503821" name="Text Box 13"/>
          <p:cNvSpPr txBox="1">
            <a:spLocks noChangeArrowheads="1"/>
          </p:cNvSpPr>
          <p:nvPr/>
        </p:nvSpPr>
        <p:spPr bwMode="auto">
          <a:xfrm>
            <a:off x="7310438" y="6275388"/>
            <a:ext cx="574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effectLst>
                  <a:outerShdw blurRad="38100" dist="38100" dir="2700000" algn="tl">
                    <a:srgbClr val="C0C0C0"/>
                  </a:outerShdw>
                </a:effectLst>
                <a:latin typeface="Times New Roman" pitchFamily="18" charset="0"/>
              </a:rPr>
              <a:t>(</a:t>
            </a:r>
            <a:r>
              <a:rPr kumimoji="1" lang="en-US" altLang="zh-CN" sz="2800">
                <a:effectLst>
                  <a:outerShdw blurRad="38100" dist="38100" dir="2700000" algn="tl">
                    <a:srgbClr val="C0C0C0"/>
                  </a:outerShdw>
                </a:effectLst>
                <a:latin typeface="Times New Roman" pitchFamily="18" charset="0"/>
                <a:sym typeface="Symbol" pitchFamily="18" charset="2"/>
              </a:rPr>
              <a:t></a:t>
            </a:r>
            <a:r>
              <a:rPr kumimoji="1" lang="en-US" altLang="zh-CN" sz="2800">
                <a:effectLst>
                  <a:outerShdw blurRad="38100" dist="38100" dir="2700000" algn="tl">
                    <a:srgbClr val="C0C0C0"/>
                  </a:outerShdw>
                </a:effectLst>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3812">
                                            <p:txEl>
                                              <p:pRg st="0" end="0"/>
                                            </p:txEl>
                                          </p:spTgt>
                                        </p:tgtEl>
                                        <p:attrNameLst>
                                          <p:attrName>style.visibility</p:attrName>
                                        </p:attrNameLst>
                                      </p:cBhvr>
                                      <p:to>
                                        <p:strVal val="visible"/>
                                      </p:to>
                                    </p:set>
                                    <p:anim calcmode="lin" valueType="num">
                                      <p:cBhvr additive="base">
                                        <p:cTn id="7" dur="500" fill="hold"/>
                                        <p:tgtEl>
                                          <p:spTgt spid="5038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381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503812">
                                            <p:txEl>
                                              <p:pRg st="1" end="1"/>
                                            </p:txEl>
                                          </p:spTgt>
                                        </p:tgtEl>
                                        <p:attrNameLst>
                                          <p:attrName>style.visibility</p:attrName>
                                        </p:attrNameLst>
                                      </p:cBhvr>
                                      <p:to>
                                        <p:strVal val="visible"/>
                                      </p:to>
                                    </p:set>
                                    <p:anim calcmode="lin" valueType="num">
                                      <p:cBhvr additive="base">
                                        <p:cTn id="11" dur="500" fill="hold"/>
                                        <p:tgtEl>
                                          <p:spTgt spid="50381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0381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503812">
                                            <p:txEl>
                                              <p:pRg st="2" end="2"/>
                                            </p:txEl>
                                          </p:spTgt>
                                        </p:tgtEl>
                                        <p:attrNameLst>
                                          <p:attrName>style.visibility</p:attrName>
                                        </p:attrNameLst>
                                      </p:cBhvr>
                                      <p:to>
                                        <p:strVal val="visible"/>
                                      </p:to>
                                    </p:set>
                                    <p:anim calcmode="lin" valueType="num">
                                      <p:cBhvr additive="base">
                                        <p:cTn id="15" dur="500" fill="hold"/>
                                        <p:tgtEl>
                                          <p:spTgt spid="50381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0381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503812">
                                            <p:txEl>
                                              <p:pRg st="3" end="3"/>
                                            </p:txEl>
                                          </p:spTgt>
                                        </p:tgtEl>
                                        <p:attrNameLst>
                                          <p:attrName>style.visibility</p:attrName>
                                        </p:attrNameLst>
                                      </p:cBhvr>
                                      <p:to>
                                        <p:strVal val="visible"/>
                                      </p:to>
                                    </p:set>
                                    <p:anim calcmode="lin" valueType="num">
                                      <p:cBhvr additive="base">
                                        <p:cTn id="19" dur="500" fill="hold"/>
                                        <p:tgtEl>
                                          <p:spTgt spid="50381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381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3812">
                                            <p:txEl>
                                              <p:pRg st="4" end="4"/>
                                            </p:txEl>
                                          </p:spTgt>
                                        </p:tgtEl>
                                        <p:attrNameLst>
                                          <p:attrName>style.visibility</p:attrName>
                                        </p:attrNameLst>
                                      </p:cBhvr>
                                      <p:to>
                                        <p:strVal val="visible"/>
                                      </p:to>
                                    </p:set>
                                    <p:anim calcmode="lin" valueType="num">
                                      <p:cBhvr additive="base">
                                        <p:cTn id="25" dur="500" fill="hold"/>
                                        <p:tgtEl>
                                          <p:spTgt spid="50381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381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503812">
                                            <p:txEl>
                                              <p:pRg st="5" end="5"/>
                                            </p:txEl>
                                          </p:spTgt>
                                        </p:tgtEl>
                                        <p:attrNameLst>
                                          <p:attrName>style.visibility</p:attrName>
                                        </p:attrNameLst>
                                      </p:cBhvr>
                                      <p:to>
                                        <p:strVal val="visible"/>
                                      </p:to>
                                    </p:set>
                                    <p:anim calcmode="lin" valueType="num">
                                      <p:cBhvr additive="base">
                                        <p:cTn id="29" dur="500" fill="hold"/>
                                        <p:tgtEl>
                                          <p:spTgt spid="50381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03812">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503812">
                                            <p:txEl>
                                              <p:pRg st="6" end="6"/>
                                            </p:txEl>
                                          </p:spTgt>
                                        </p:tgtEl>
                                        <p:attrNameLst>
                                          <p:attrName>style.visibility</p:attrName>
                                        </p:attrNameLst>
                                      </p:cBhvr>
                                      <p:to>
                                        <p:strVal val="visible"/>
                                      </p:to>
                                    </p:set>
                                    <p:anim calcmode="lin" valueType="num">
                                      <p:cBhvr additive="base">
                                        <p:cTn id="33" dur="500" fill="hold"/>
                                        <p:tgtEl>
                                          <p:spTgt spid="503812">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03812">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503812">
                                            <p:txEl>
                                              <p:pRg st="7" end="7"/>
                                            </p:txEl>
                                          </p:spTgt>
                                        </p:tgtEl>
                                        <p:attrNameLst>
                                          <p:attrName>style.visibility</p:attrName>
                                        </p:attrNameLst>
                                      </p:cBhvr>
                                      <p:to>
                                        <p:strVal val="visible"/>
                                      </p:to>
                                    </p:set>
                                    <p:anim calcmode="lin" valueType="num">
                                      <p:cBhvr additive="base">
                                        <p:cTn id="37" dur="500" fill="hold"/>
                                        <p:tgtEl>
                                          <p:spTgt spid="503812">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03812">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503813"/>
                                        </p:tgtEl>
                                        <p:attrNameLst>
                                          <p:attrName>style.visibility</p:attrName>
                                        </p:attrNameLst>
                                      </p:cBhvr>
                                      <p:to>
                                        <p:strVal val="visible"/>
                                      </p:to>
                                    </p:set>
                                    <p:animEffect transition="in" filter="box(out)">
                                      <p:cBhvr>
                                        <p:cTn id="43" dur="500"/>
                                        <p:tgtEl>
                                          <p:spTgt spid="503813"/>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03815"/>
                                        </p:tgtEl>
                                        <p:attrNameLst>
                                          <p:attrName>style.visibility</p:attrName>
                                        </p:attrNameLst>
                                      </p:cBhvr>
                                      <p:to>
                                        <p:strVal val="visible"/>
                                      </p:to>
                                    </p:set>
                                    <p:anim calcmode="lin" valueType="num">
                                      <p:cBhvr additive="base">
                                        <p:cTn id="48" dur="500" fill="hold"/>
                                        <p:tgtEl>
                                          <p:spTgt spid="503815"/>
                                        </p:tgtEl>
                                        <p:attrNameLst>
                                          <p:attrName>ppt_x</p:attrName>
                                        </p:attrNameLst>
                                      </p:cBhvr>
                                      <p:tavLst>
                                        <p:tav tm="0">
                                          <p:val>
                                            <p:strVal val="#ppt_x"/>
                                          </p:val>
                                        </p:tav>
                                        <p:tav tm="100000">
                                          <p:val>
                                            <p:strVal val="#ppt_x"/>
                                          </p:val>
                                        </p:tav>
                                      </p:tavLst>
                                    </p:anim>
                                    <p:anim calcmode="lin" valueType="num">
                                      <p:cBhvr additive="base">
                                        <p:cTn id="49" dur="500" fill="hold"/>
                                        <p:tgtEl>
                                          <p:spTgt spid="50381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03816"/>
                                        </p:tgtEl>
                                        <p:attrNameLst>
                                          <p:attrName>style.visibility</p:attrName>
                                        </p:attrNameLst>
                                      </p:cBhvr>
                                      <p:to>
                                        <p:strVal val="visible"/>
                                      </p:to>
                                    </p:set>
                                    <p:anim calcmode="lin" valueType="num">
                                      <p:cBhvr additive="base">
                                        <p:cTn id="54" dur="500" fill="hold"/>
                                        <p:tgtEl>
                                          <p:spTgt spid="503816"/>
                                        </p:tgtEl>
                                        <p:attrNameLst>
                                          <p:attrName>ppt_x</p:attrName>
                                        </p:attrNameLst>
                                      </p:cBhvr>
                                      <p:tavLst>
                                        <p:tav tm="0">
                                          <p:val>
                                            <p:strVal val="#ppt_x"/>
                                          </p:val>
                                        </p:tav>
                                        <p:tav tm="100000">
                                          <p:val>
                                            <p:strVal val="#ppt_x"/>
                                          </p:val>
                                        </p:tav>
                                      </p:tavLst>
                                    </p:anim>
                                    <p:anim calcmode="lin" valueType="num">
                                      <p:cBhvr additive="base">
                                        <p:cTn id="55" dur="500" fill="hold"/>
                                        <p:tgtEl>
                                          <p:spTgt spid="50381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503814"/>
                                        </p:tgtEl>
                                        <p:attrNameLst>
                                          <p:attrName>style.visibility</p:attrName>
                                        </p:attrNameLst>
                                      </p:cBhvr>
                                      <p:to>
                                        <p:strVal val="visible"/>
                                      </p:to>
                                    </p:set>
                                    <p:animEffect transition="in" filter="box(out)">
                                      <p:cBhvr>
                                        <p:cTn id="60" dur="500"/>
                                        <p:tgtEl>
                                          <p:spTgt spid="503814"/>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03817"/>
                                        </p:tgtEl>
                                        <p:attrNameLst>
                                          <p:attrName>style.visibility</p:attrName>
                                        </p:attrNameLst>
                                      </p:cBhvr>
                                      <p:to>
                                        <p:strVal val="visible"/>
                                      </p:to>
                                    </p:set>
                                    <p:anim calcmode="lin" valueType="num">
                                      <p:cBhvr additive="base">
                                        <p:cTn id="65" dur="500" fill="hold"/>
                                        <p:tgtEl>
                                          <p:spTgt spid="503817"/>
                                        </p:tgtEl>
                                        <p:attrNameLst>
                                          <p:attrName>ppt_x</p:attrName>
                                        </p:attrNameLst>
                                      </p:cBhvr>
                                      <p:tavLst>
                                        <p:tav tm="0">
                                          <p:val>
                                            <p:strVal val="#ppt_x"/>
                                          </p:val>
                                        </p:tav>
                                        <p:tav tm="100000">
                                          <p:val>
                                            <p:strVal val="#ppt_x"/>
                                          </p:val>
                                        </p:tav>
                                      </p:tavLst>
                                    </p:anim>
                                    <p:anim calcmode="lin" valueType="num">
                                      <p:cBhvr additive="base">
                                        <p:cTn id="66" dur="500" fill="hold"/>
                                        <p:tgtEl>
                                          <p:spTgt spid="50381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03818"/>
                                        </p:tgtEl>
                                        <p:attrNameLst>
                                          <p:attrName>style.visibility</p:attrName>
                                        </p:attrNameLst>
                                      </p:cBhvr>
                                      <p:to>
                                        <p:strVal val="visible"/>
                                      </p:to>
                                    </p:set>
                                    <p:anim calcmode="lin" valueType="num">
                                      <p:cBhvr additive="base">
                                        <p:cTn id="71" dur="500" fill="hold"/>
                                        <p:tgtEl>
                                          <p:spTgt spid="503818"/>
                                        </p:tgtEl>
                                        <p:attrNameLst>
                                          <p:attrName>ppt_x</p:attrName>
                                        </p:attrNameLst>
                                      </p:cBhvr>
                                      <p:tavLst>
                                        <p:tav tm="0">
                                          <p:val>
                                            <p:strVal val="#ppt_x"/>
                                          </p:val>
                                        </p:tav>
                                        <p:tav tm="100000">
                                          <p:val>
                                            <p:strVal val="#ppt_x"/>
                                          </p:val>
                                        </p:tav>
                                      </p:tavLst>
                                    </p:anim>
                                    <p:anim calcmode="lin" valueType="num">
                                      <p:cBhvr additive="base">
                                        <p:cTn id="72" dur="500" fill="hold"/>
                                        <p:tgtEl>
                                          <p:spTgt spid="50381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2"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03819"/>
                                        </p:tgtEl>
                                        <p:attrNameLst>
                                          <p:attrName>style.visibility</p:attrName>
                                        </p:attrNameLst>
                                      </p:cBhvr>
                                      <p:to>
                                        <p:strVal val="visible"/>
                                      </p:to>
                                    </p:set>
                                    <p:anim calcmode="lin" valueType="num">
                                      <p:cBhvr additive="base">
                                        <p:cTn id="77" dur="500" fill="hold"/>
                                        <p:tgtEl>
                                          <p:spTgt spid="503819"/>
                                        </p:tgtEl>
                                        <p:attrNameLst>
                                          <p:attrName>ppt_x</p:attrName>
                                        </p:attrNameLst>
                                      </p:cBhvr>
                                      <p:tavLst>
                                        <p:tav tm="0">
                                          <p:val>
                                            <p:strVal val="#ppt_x"/>
                                          </p:val>
                                        </p:tav>
                                        <p:tav tm="100000">
                                          <p:val>
                                            <p:strVal val="#ppt_x"/>
                                          </p:val>
                                        </p:tav>
                                      </p:tavLst>
                                    </p:anim>
                                    <p:anim calcmode="lin" valueType="num">
                                      <p:cBhvr additive="base">
                                        <p:cTn id="78" dur="500" fill="hold"/>
                                        <p:tgtEl>
                                          <p:spTgt spid="50381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03820"/>
                                        </p:tgtEl>
                                        <p:attrNameLst>
                                          <p:attrName>style.visibility</p:attrName>
                                        </p:attrNameLst>
                                      </p:cBhvr>
                                      <p:to>
                                        <p:strVal val="visible"/>
                                      </p:to>
                                    </p:set>
                                    <p:anim calcmode="lin" valueType="num">
                                      <p:cBhvr additive="base">
                                        <p:cTn id="83" dur="500" fill="hold"/>
                                        <p:tgtEl>
                                          <p:spTgt spid="503820"/>
                                        </p:tgtEl>
                                        <p:attrNameLst>
                                          <p:attrName>ppt_x</p:attrName>
                                        </p:attrNameLst>
                                      </p:cBhvr>
                                      <p:tavLst>
                                        <p:tav tm="0">
                                          <p:val>
                                            <p:strVal val="#ppt_x"/>
                                          </p:val>
                                        </p:tav>
                                        <p:tav tm="100000">
                                          <p:val>
                                            <p:strVal val="#ppt_x"/>
                                          </p:val>
                                        </p:tav>
                                      </p:tavLst>
                                    </p:anim>
                                    <p:anim calcmode="lin" valueType="num">
                                      <p:cBhvr additive="base">
                                        <p:cTn id="84" dur="500" fill="hold"/>
                                        <p:tgtEl>
                                          <p:spTgt spid="50382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2" name="camera.wav"/>
                                        </p:tgtEl>
                                      </p:cMediaNode>
                                    </p:audio>
                                  </p:sub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03821"/>
                                        </p:tgtEl>
                                        <p:attrNameLst>
                                          <p:attrName>style.visibility</p:attrName>
                                        </p:attrNameLst>
                                      </p:cBhvr>
                                      <p:to>
                                        <p:strVal val="visible"/>
                                      </p:to>
                                    </p:set>
                                    <p:anim calcmode="lin" valueType="num">
                                      <p:cBhvr additive="base">
                                        <p:cTn id="89" dur="500" fill="hold"/>
                                        <p:tgtEl>
                                          <p:spTgt spid="503821"/>
                                        </p:tgtEl>
                                        <p:attrNameLst>
                                          <p:attrName>ppt_x</p:attrName>
                                        </p:attrNameLst>
                                      </p:cBhvr>
                                      <p:tavLst>
                                        <p:tav tm="0">
                                          <p:val>
                                            <p:strVal val="#ppt_x"/>
                                          </p:val>
                                        </p:tav>
                                        <p:tav tm="100000">
                                          <p:val>
                                            <p:strVal val="#ppt_x"/>
                                          </p:val>
                                        </p:tav>
                                      </p:tavLst>
                                    </p:anim>
                                    <p:anim calcmode="lin" valueType="num">
                                      <p:cBhvr additive="base">
                                        <p:cTn id="90" dur="500" fill="hold"/>
                                        <p:tgtEl>
                                          <p:spTgt spid="50382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2" grpId="0" build="p" bldLvl="3" autoUpdateAnimBg="0"/>
      <p:bldP spid="503813" grpId="0" animBg="1" autoUpdateAnimBg="0"/>
      <p:bldP spid="503814" grpId="0" animBg="1" autoUpdateAnimBg="0"/>
      <p:bldP spid="503815" grpId="0"/>
      <p:bldP spid="503816" grpId="0"/>
      <p:bldP spid="503817" grpId="0"/>
      <p:bldP spid="503818" grpId="0"/>
      <p:bldP spid="503819" grpId="0"/>
      <p:bldP spid="503820" grpId="0"/>
      <p:bldP spid="503821"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4" name="Rectangle 2052"/>
          <p:cNvSpPr>
            <a:spLocks noGrp="1" noChangeArrowheads="1"/>
          </p:cNvSpPr>
          <p:nvPr>
            <p:ph type="title"/>
          </p:nvPr>
        </p:nvSpPr>
        <p:spPr>
          <a:xfrm>
            <a:off x="611188" y="169863"/>
            <a:ext cx="7416800" cy="811212"/>
          </a:xfrm>
        </p:spPr>
        <p:txBody>
          <a:bodyPr/>
          <a:lstStyle/>
          <a:p>
            <a:r>
              <a:rPr lang="en-US" altLang="zh-CN" sz="4000" dirty="0" smtClean="0"/>
              <a:t>3.4.2</a:t>
            </a:r>
            <a:r>
              <a:rPr lang="zh-CN" altLang="en-US" sz="4000" dirty="0" smtClean="0"/>
              <a:t>运算符</a:t>
            </a:r>
            <a:r>
              <a:rPr lang="zh-CN" altLang="en-US" sz="4000" dirty="0"/>
              <a:t>与表达式算术运算</a:t>
            </a:r>
          </a:p>
        </p:txBody>
      </p:sp>
      <p:sp>
        <p:nvSpPr>
          <p:cNvPr id="245765" name="Rectangle 2053"/>
          <p:cNvSpPr>
            <a:spLocks noGrp="1" noChangeArrowheads="1"/>
          </p:cNvSpPr>
          <p:nvPr>
            <p:ph type="body" idx="1"/>
          </p:nvPr>
        </p:nvSpPr>
        <p:spPr>
          <a:xfrm>
            <a:off x="250825" y="1268413"/>
            <a:ext cx="8351838" cy="5589587"/>
          </a:xfrm>
        </p:spPr>
        <p:txBody>
          <a:bodyPr/>
          <a:lstStyle/>
          <a:p>
            <a:pPr>
              <a:buFont typeface="Wingdings" pitchFamily="2" charset="2"/>
              <a:buNone/>
            </a:pPr>
            <a:r>
              <a:rPr lang="zh-CN" altLang="en-US">
                <a:solidFill>
                  <a:schemeClr val="bg2"/>
                </a:solidFill>
              </a:rPr>
              <a:t>注意</a:t>
            </a:r>
            <a:r>
              <a:rPr lang="en-US" altLang="zh-CN">
                <a:solidFill>
                  <a:schemeClr val="bg2"/>
                </a:solidFill>
              </a:rPr>
              <a:t>:</a:t>
            </a:r>
          </a:p>
          <a:p>
            <a:r>
              <a:rPr lang="zh-CN" altLang="en-US">
                <a:solidFill>
                  <a:srgbClr val="CC0066"/>
                </a:solidFill>
              </a:rPr>
              <a:t>/ </a:t>
            </a:r>
            <a:r>
              <a:rPr lang="zh-CN" altLang="en-US"/>
              <a:t>整数除整数，得整数</a:t>
            </a:r>
          </a:p>
          <a:p>
            <a:pPr lvl="1">
              <a:buFont typeface="Wingdings" pitchFamily="2" charset="2"/>
              <a:buNone/>
            </a:pPr>
            <a:r>
              <a:rPr lang="zh-CN" altLang="en-US"/>
              <a:t>如：1/2 ＝ 0，9/4 ＝ 2 </a:t>
            </a:r>
          </a:p>
          <a:p>
            <a:pPr lvl="1">
              <a:buFont typeface="Wingdings" pitchFamily="2" charset="2"/>
              <a:buNone/>
            </a:pPr>
            <a:r>
              <a:rPr lang="zh-CN" altLang="en-US">
                <a:solidFill>
                  <a:srgbClr val="CC0066"/>
                </a:solidFill>
              </a:rPr>
              <a:t>？</a:t>
            </a:r>
            <a:r>
              <a:rPr lang="zh-CN" altLang="en-US"/>
              <a:t>5 * (</a:t>
            </a:r>
            <a:r>
              <a:rPr lang="en-US" altLang="zh-CN"/>
              <a:t>fahr - 32) / 9 </a:t>
            </a:r>
            <a:r>
              <a:rPr lang="zh-CN" altLang="en-US"/>
              <a:t>和 5 </a:t>
            </a:r>
            <a:r>
              <a:rPr lang="en-US" altLang="zh-CN"/>
              <a:t>/ 9</a:t>
            </a:r>
            <a:r>
              <a:rPr lang="zh-CN" altLang="en-US"/>
              <a:t> * (</a:t>
            </a:r>
            <a:r>
              <a:rPr lang="en-US" altLang="zh-CN"/>
              <a:t>fahr - 32) </a:t>
            </a:r>
            <a:r>
              <a:rPr lang="zh-CN" altLang="en-US"/>
              <a:t>等价吗</a:t>
            </a:r>
          </a:p>
          <a:p>
            <a:r>
              <a:rPr lang="zh-CN" altLang="en-US">
                <a:solidFill>
                  <a:srgbClr val="CC0066"/>
                </a:solidFill>
              </a:rPr>
              <a:t>%</a:t>
            </a:r>
            <a:r>
              <a:rPr lang="zh-CN" altLang="en-US"/>
              <a:t> 针对整型数据</a:t>
            </a:r>
          </a:p>
          <a:p>
            <a:pPr lvl="1">
              <a:buFont typeface="Wingdings" pitchFamily="2" charset="2"/>
              <a:buNone/>
            </a:pPr>
            <a:r>
              <a:rPr lang="zh-CN" altLang="en-US"/>
              <a:t>如： 5％6＝5，9％4＝1，100％4＝0</a:t>
            </a:r>
          </a:p>
          <a:p>
            <a:r>
              <a:rPr lang="zh-CN" altLang="en-US"/>
              <a:t>双目运算符两侧操作数的类型要相同</a:t>
            </a:r>
          </a:p>
          <a:p>
            <a:r>
              <a:rPr lang="en-US" altLang="zh-CN"/>
              <a:t>+</a:t>
            </a:r>
            <a:r>
              <a:rPr lang="zh-CN" altLang="en-US"/>
              <a:t>和</a:t>
            </a:r>
            <a:r>
              <a:rPr lang="en-US" altLang="zh-CN"/>
              <a:t>-</a:t>
            </a:r>
            <a:r>
              <a:rPr lang="zh-CN" altLang="en-US"/>
              <a:t>还可以作为单目运算符</a:t>
            </a:r>
          </a:p>
        </p:txBody>
      </p:sp>
      <p:sp>
        <p:nvSpPr>
          <p:cNvPr id="245766" name="AutoShape 2054"/>
          <p:cNvSpPr>
            <a:spLocks noChangeArrowheads="1"/>
          </p:cNvSpPr>
          <p:nvPr/>
        </p:nvSpPr>
        <p:spPr bwMode="auto">
          <a:xfrm>
            <a:off x="4643438" y="981075"/>
            <a:ext cx="3384550" cy="1584325"/>
          </a:xfrm>
          <a:prstGeom prst="cloudCallout">
            <a:avLst>
              <a:gd name="adj1" fmla="val -53657"/>
              <a:gd name="adj2" fmla="val 59519"/>
            </a:avLst>
          </a:prstGeom>
          <a:solidFill>
            <a:schemeClr val="accent1"/>
          </a:solidFill>
          <a:ln w="9525">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zh-CN" altLang="en-US" sz="2400">
                <a:solidFill>
                  <a:srgbClr val="FFFF00"/>
                </a:solidFill>
                <a:effectLst>
                  <a:outerShdw blurRad="38100" dist="38100" dir="2700000" algn="tl">
                    <a:srgbClr val="000000"/>
                  </a:outerShdw>
                </a:effectLst>
              </a:rPr>
              <a:t>如果想得到</a:t>
            </a:r>
            <a:r>
              <a:rPr lang="en-US" altLang="zh-CN" sz="2400">
                <a:solidFill>
                  <a:srgbClr val="FFFF00"/>
                </a:solidFill>
                <a:effectLst>
                  <a:outerShdw blurRad="38100" dist="38100" dir="2700000" algn="tl">
                    <a:srgbClr val="000000"/>
                  </a:outerShdw>
                </a:effectLst>
              </a:rPr>
              <a:t>9/4=2.125</a:t>
            </a:r>
            <a:r>
              <a:rPr lang="zh-CN" altLang="en-US" sz="2400">
                <a:solidFill>
                  <a:srgbClr val="FFFF00"/>
                </a:solidFill>
                <a:effectLst>
                  <a:outerShdw blurRad="38100" dist="38100" dir="2700000" algn="tl">
                    <a:srgbClr val="000000"/>
                  </a:outerShdw>
                </a:effectLst>
              </a:rPr>
              <a:t>如何处理？？？</a:t>
            </a:r>
          </a:p>
        </p:txBody>
      </p:sp>
      <p:sp>
        <p:nvSpPr>
          <p:cNvPr id="245767" name="Text Box 2055"/>
          <p:cNvSpPr txBox="1">
            <a:spLocks noChangeArrowheads="1"/>
          </p:cNvSpPr>
          <p:nvPr/>
        </p:nvSpPr>
        <p:spPr bwMode="auto">
          <a:xfrm>
            <a:off x="4500563" y="2420938"/>
            <a:ext cx="3095625" cy="528637"/>
          </a:xfrm>
          <a:prstGeom prst="rect">
            <a:avLst/>
          </a:prstGeom>
          <a:noFill/>
          <a:ln w="9525">
            <a:solidFill>
              <a:srgbClr val="0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spcBef>
                <a:spcPct val="50000"/>
              </a:spcBef>
            </a:pPr>
            <a:r>
              <a:rPr lang="en-US" altLang="zh-CN" sz="2800" b="0">
                <a:solidFill>
                  <a:srgbClr val="CC0066"/>
                </a:solidFill>
              </a:rPr>
              <a:t>9.0/4  </a:t>
            </a:r>
            <a:r>
              <a:rPr lang="zh-CN" altLang="en-US" sz="2800" b="0">
                <a:solidFill>
                  <a:srgbClr val="CC0066"/>
                </a:solidFill>
              </a:rPr>
              <a:t>或  </a:t>
            </a:r>
            <a:r>
              <a:rPr lang="en-US" altLang="zh-CN" sz="2800" b="0">
                <a:solidFill>
                  <a:srgbClr val="CC0066"/>
                </a:solidFill>
              </a:rPr>
              <a:t>9/4.0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65">
                                            <p:txEl>
                                              <p:pRg st="0" end="0"/>
                                            </p:txEl>
                                          </p:spTgt>
                                        </p:tgtEl>
                                        <p:attrNameLst>
                                          <p:attrName>style.visibility</p:attrName>
                                        </p:attrNameLst>
                                      </p:cBhvr>
                                      <p:to>
                                        <p:strVal val="visible"/>
                                      </p:to>
                                    </p:set>
                                    <p:anim calcmode="lin" valueType="num">
                                      <p:cBhvr additive="base">
                                        <p:cTn id="7" dur="500" fill="hold"/>
                                        <p:tgtEl>
                                          <p:spTgt spid="2457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65">
                                            <p:txEl>
                                              <p:pRg st="1" end="1"/>
                                            </p:txEl>
                                          </p:spTgt>
                                        </p:tgtEl>
                                        <p:attrNameLst>
                                          <p:attrName>style.visibility</p:attrName>
                                        </p:attrNameLst>
                                      </p:cBhvr>
                                      <p:to>
                                        <p:strVal val="visible"/>
                                      </p:to>
                                    </p:set>
                                    <p:anim calcmode="lin" valueType="num">
                                      <p:cBhvr additive="base">
                                        <p:cTn id="13" dur="500" fill="hold"/>
                                        <p:tgtEl>
                                          <p:spTgt spid="24576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65">
                                            <p:txEl>
                                              <p:pRg st="2" end="2"/>
                                            </p:txEl>
                                          </p:spTgt>
                                        </p:tgtEl>
                                        <p:attrNameLst>
                                          <p:attrName>style.visibility</p:attrName>
                                        </p:attrNameLst>
                                      </p:cBhvr>
                                      <p:to>
                                        <p:strVal val="visible"/>
                                      </p:to>
                                    </p:set>
                                    <p:anim calcmode="lin" valueType="num">
                                      <p:cBhvr additive="base">
                                        <p:cTn id="19" dur="500" fill="hold"/>
                                        <p:tgtEl>
                                          <p:spTgt spid="24576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6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65">
                                            <p:txEl>
                                              <p:pRg st="3" end="3"/>
                                            </p:txEl>
                                          </p:spTgt>
                                        </p:tgtEl>
                                        <p:attrNameLst>
                                          <p:attrName>style.visibility</p:attrName>
                                        </p:attrNameLst>
                                      </p:cBhvr>
                                      <p:to>
                                        <p:strVal val="visible"/>
                                      </p:to>
                                    </p:set>
                                    <p:anim calcmode="lin" valueType="num">
                                      <p:cBhvr additive="base">
                                        <p:cTn id="25" dur="500" fill="hold"/>
                                        <p:tgtEl>
                                          <p:spTgt spid="24576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6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45766"/>
                                        </p:tgtEl>
                                        <p:attrNameLst>
                                          <p:attrName>style.visibility</p:attrName>
                                        </p:attrNameLst>
                                      </p:cBhvr>
                                      <p:to>
                                        <p:strVal val="visible"/>
                                      </p:to>
                                    </p:set>
                                    <p:animEffect transition="in" filter="blinds(horizontal)">
                                      <p:cBhvr>
                                        <p:cTn id="31" dur="500"/>
                                        <p:tgtEl>
                                          <p:spTgt spid="24576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1" nodeType="clickEffect">
                                  <p:stCondLst>
                                    <p:cond delay="0"/>
                                  </p:stCondLst>
                                  <p:childTnLst>
                                    <p:animEffect transition="out" filter="blinds(horizontal)">
                                      <p:cBhvr>
                                        <p:cTn id="35" dur="500"/>
                                        <p:tgtEl>
                                          <p:spTgt spid="245766"/>
                                        </p:tgtEl>
                                      </p:cBhvr>
                                    </p:animEffect>
                                    <p:set>
                                      <p:cBhvr>
                                        <p:cTn id="36" dur="1" fill="hold">
                                          <p:stCondLst>
                                            <p:cond delay="499"/>
                                          </p:stCondLst>
                                        </p:cTn>
                                        <p:tgtEl>
                                          <p:spTgt spid="245766"/>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45767"/>
                                        </p:tgtEl>
                                        <p:attrNameLst>
                                          <p:attrName>style.visibility</p:attrName>
                                        </p:attrNameLst>
                                      </p:cBhvr>
                                      <p:to>
                                        <p:strVal val="visible"/>
                                      </p:to>
                                    </p:set>
                                    <p:animEffect transition="in" filter="blinds(horizontal)">
                                      <p:cBhvr>
                                        <p:cTn id="41" dur="500"/>
                                        <p:tgtEl>
                                          <p:spTgt spid="24576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45765">
                                            <p:txEl>
                                              <p:pRg st="4" end="4"/>
                                            </p:txEl>
                                          </p:spTgt>
                                        </p:tgtEl>
                                        <p:attrNameLst>
                                          <p:attrName>style.visibility</p:attrName>
                                        </p:attrNameLst>
                                      </p:cBhvr>
                                      <p:to>
                                        <p:strVal val="visible"/>
                                      </p:to>
                                    </p:set>
                                    <p:anim calcmode="lin" valueType="num">
                                      <p:cBhvr additive="base">
                                        <p:cTn id="46" dur="500" fill="hold"/>
                                        <p:tgtEl>
                                          <p:spTgt spid="245765">
                                            <p:txEl>
                                              <p:pRg st="4" end="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24576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45765">
                                            <p:txEl>
                                              <p:pRg st="5" end="5"/>
                                            </p:txEl>
                                          </p:spTgt>
                                        </p:tgtEl>
                                        <p:attrNameLst>
                                          <p:attrName>style.visibility</p:attrName>
                                        </p:attrNameLst>
                                      </p:cBhvr>
                                      <p:to>
                                        <p:strVal val="visible"/>
                                      </p:to>
                                    </p:set>
                                    <p:anim calcmode="lin" valueType="num">
                                      <p:cBhvr additive="base">
                                        <p:cTn id="52" dur="500" fill="hold"/>
                                        <p:tgtEl>
                                          <p:spTgt spid="245765">
                                            <p:txEl>
                                              <p:pRg st="5" end="5"/>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24576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45765">
                                            <p:txEl>
                                              <p:pRg st="6" end="6"/>
                                            </p:txEl>
                                          </p:spTgt>
                                        </p:tgtEl>
                                        <p:attrNameLst>
                                          <p:attrName>style.visibility</p:attrName>
                                        </p:attrNameLst>
                                      </p:cBhvr>
                                      <p:to>
                                        <p:strVal val="visible"/>
                                      </p:to>
                                    </p:set>
                                    <p:anim calcmode="lin" valueType="num">
                                      <p:cBhvr additive="base">
                                        <p:cTn id="58" dur="500" fill="hold"/>
                                        <p:tgtEl>
                                          <p:spTgt spid="245765">
                                            <p:txEl>
                                              <p:pRg st="6" end="6"/>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4576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245765">
                                            <p:txEl>
                                              <p:pRg st="7" end="7"/>
                                            </p:txEl>
                                          </p:spTgt>
                                        </p:tgtEl>
                                        <p:attrNameLst>
                                          <p:attrName>style.visibility</p:attrName>
                                        </p:attrNameLst>
                                      </p:cBhvr>
                                      <p:to>
                                        <p:strVal val="visible"/>
                                      </p:to>
                                    </p:set>
                                    <p:anim calcmode="lin" valueType="num">
                                      <p:cBhvr additive="base">
                                        <p:cTn id="64" dur="500" fill="hold"/>
                                        <p:tgtEl>
                                          <p:spTgt spid="245765">
                                            <p:txEl>
                                              <p:pRg st="7" end="7"/>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4576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uiExpand="1" build="p" bldLvl="2" autoUpdateAnimBg="0"/>
      <p:bldP spid="245766" grpId="0" animBg="1"/>
      <p:bldP spid="245766" grpId="1" animBg="1"/>
      <p:bldP spid="245767"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6" name="Rectangle 4"/>
          <p:cNvSpPr>
            <a:spLocks noGrp="1" noChangeArrowheads="1"/>
          </p:cNvSpPr>
          <p:nvPr>
            <p:ph type="title"/>
          </p:nvPr>
        </p:nvSpPr>
        <p:spPr>
          <a:xfrm>
            <a:off x="152400" y="152400"/>
            <a:ext cx="6923088" cy="627063"/>
          </a:xfrm>
        </p:spPr>
        <p:txBody>
          <a:bodyPr/>
          <a:lstStyle/>
          <a:p>
            <a:r>
              <a:rPr lang="en-US" altLang="zh-CN" dirty="0" smtClean="0"/>
              <a:t>3.4.2</a:t>
            </a:r>
            <a:r>
              <a:rPr lang="zh-CN" altLang="en-US" dirty="0" smtClean="0"/>
              <a:t>算术运算</a:t>
            </a:r>
            <a:r>
              <a:rPr lang="zh-CN" altLang="en-US" dirty="0"/>
              <a:t>和赋值运算</a:t>
            </a:r>
          </a:p>
        </p:txBody>
      </p:sp>
      <p:sp>
        <p:nvSpPr>
          <p:cNvPr id="243717" name="Rectangle 5"/>
          <p:cNvSpPr>
            <a:spLocks noGrp="1" noChangeArrowheads="1"/>
          </p:cNvSpPr>
          <p:nvPr>
            <p:ph type="body" idx="1"/>
          </p:nvPr>
        </p:nvSpPr>
        <p:spPr>
          <a:xfrm>
            <a:off x="457200" y="1557338"/>
            <a:ext cx="8218488" cy="4967287"/>
          </a:xfrm>
        </p:spPr>
        <p:txBody>
          <a:bodyPr/>
          <a:lstStyle/>
          <a:p>
            <a:pPr lvl="1">
              <a:lnSpc>
                <a:spcPct val="90000"/>
              </a:lnSpc>
              <a:buFont typeface="Wingdings" pitchFamily="2" charset="2"/>
              <a:buNone/>
            </a:pPr>
            <a:r>
              <a:rPr lang="en-US" altLang="zh-CN"/>
              <a:t>fahr = 100;                                 </a:t>
            </a:r>
            <a:endParaRPr lang="zh-CN" altLang="en-US"/>
          </a:p>
          <a:p>
            <a:pPr lvl="1">
              <a:lnSpc>
                <a:spcPct val="90000"/>
              </a:lnSpc>
              <a:buFont typeface="Wingdings" pitchFamily="2" charset="2"/>
              <a:buNone/>
            </a:pPr>
            <a:r>
              <a:rPr lang="en-US" altLang="zh-CN"/>
              <a:t>celsius = 5 * (fahr - 32) / 9; </a:t>
            </a:r>
          </a:p>
          <a:p>
            <a:pPr>
              <a:lnSpc>
                <a:spcPct val="90000"/>
              </a:lnSpc>
              <a:buFont typeface="Wingdings" pitchFamily="2" charset="2"/>
              <a:buNone/>
            </a:pPr>
            <a:r>
              <a:rPr lang="zh-CN" altLang="en-US"/>
              <a:t>1、算术运算</a:t>
            </a:r>
          </a:p>
          <a:p>
            <a:pPr lvl="1">
              <a:lnSpc>
                <a:spcPct val="90000"/>
              </a:lnSpc>
            </a:pPr>
            <a:r>
              <a:rPr lang="zh-CN" altLang="en-US"/>
              <a:t>双目算术运算符：</a:t>
            </a:r>
            <a:r>
              <a:rPr lang="zh-CN" altLang="en-US">
                <a:solidFill>
                  <a:srgbClr val="CC0066"/>
                </a:solidFill>
              </a:rPr>
              <a:t>+   -   *   /   %</a:t>
            </a:r>
          </a:p>
          <a:p>
            <a:pPr lvl="1">
              <a:lnSpc>
                <a:spcPct val="90000"/>
              </a:lnSpc>
            </a:pPr>
            <a:r>
              <a:rPr lang="zh-CN" altLang="en-US"/>
              <a:t>算术表达式：用</a:t>
            </a:r>
            <a:r>
              <a:rPr lang="zh-CN" altLang="en-US" b="1">
                <a:solidFill>
                  <a:srgbClr val="CC0066"/>
                </a:solidFill>
                <a:effectLst>
                  <a:outerShdw blurRad="38100" dist="38100" dir="2700000" algn="tl">
                    <a:srgbClr val="C0C0C0"/>
                  </a:outerShdw>
                </a:effectLst>
              </a:rPr>
              <a:t>算术运算符</a:t>
            </a:r>
            <a:r>
              <a:rPr lang="zh-CN" altLang="en-US"/>
              <a:t>将</a:t>
            </a:r>
            <a:r>
              <a:rPr lang="zh-CN" altLang="en-US" b="1">
                <a:solidFill>
                  <a:srgbClr val="CC0066"/>
                </a:solidFill>
                <a:effectLst>
                  <a:outerShdw blurRad="38100" dist="38100" dir="2700000" algn="tl">
                    <a:srgbClr val="C0C0C0"/>
                  </a:outerShdw>
                </a:effectLst>
              </a:rPr>
              <a:t>运算对象</a:t>
            </a:r>
            <a:r>
              <a:rPr lang="zh-CN" altLang="en-US"/>
              <a:t>连接起来的符合</a:t>
            </a:r>
            <a:r>
              <a:rPr lang="en-US" altLang="zh-CN"/>
              <a:t>C</a:t>
            </a:r>
            <a:r>
              <a:rPr lang="zh-CN" altLang="en-US"/>
              <a:t>语言语法规则的式子 </a:t>
            </a:r>
          </a:p>
          <a:p>
            <a:pPr lvl="1">
              <a:lnSpc>
                <a:spcPct val="90000"/>
              </a:lnSpc>
              <a:buFont typeface="Wingdings" pitchFamily="2" charset="2"/>
              <a:buNone/>
            </a:pPr>
            <a:r>
              <a:rPr lang="zh-CN" altLang="en-US"/>
              <a:t>数学式：(5/9)(</a:t>
            </a:r>
            <a:r>
              <a:rPr lang="en-US" altLang="zh-CN"/>
              <a:t>F-32) </a:t>
            </a:r>
          </a:p>
          <a:p>
            <a:pPr lvl="1">
              <a:lnSpc>
                <a:spcPct val="90000"/>
              </a:lnSpc>
              <a:buFont typeface="Wingdings" pitchFamily="2" charset="2"/>
              <a:buNone/>
            </a:pPr>
            <a:r>
              <a:rPr lang="en-US" altLang="zh-CN"/>
              <a:t>C</a:t>
            </a:r>
            <a:r>
              <a:rPr lang="zh-CN" altLang="en-US"/>
              <a:t>表达式：5 </a:t>
            </a:r>
            <a:r>
              <a:rPr lang="zh-CN" altLang="en-US">
                <a:solidFill>
                  <a:srgbClr val="CC0066"/>
                </a:solidFill>
              </a:rPr>
              <a:t>*</a:t>
            </a:r>
            <a:r>
              <a:rPr lang="zh-CN" altLang="en-US"/>
              <a:t> (</a:t>
            </a:r>
            <a:r>
              <a:rPr lang="en-US" altLang="zh-CN"/>
              <a:t>fahr - 32) / 9 </a:t>
            </a:r>
            <a:r>
              <a:rPr lang="zh-CN" altLang="en-US"/>
              <a:t>或者：</a:t>
            </a:r>
          </a:p>
          <a:p>
            <a:pPr lvl="1">
              <a:lnSpc>
                <a:spcPct val="90000"/>
              </a:lnSpc>
              <a:buFont typeface="Wingdings" pitchFamily="2" charset="2"/>
              <a:buNone/>
            </a:pPr>
            <a:r>
              <a:rPr lang="zh-CN" altLang="en-US"/>
              <a:t>数学式：</a:t>
            </a:r>
            <a:r>
              <a:rPr lang="en-US" altLang="zh-CN"/>
              <a:t>s(s-a)(s-b)(s-c)</a:t>
            </a:r>
          </a:p>
          <a:p>
            <a:pPr lvl="1">
              <a:lnSpc>
                <a:spcPct val="90000"/>
              </a:lnSpc>
              <a:buFont typeface="Wingdings" pitchFamily="2" charset="2"/>
              <a:buNone/>
            </a:pPr>
            <a:r>
              <a:rPr lang="en-US" altLang="zh-CN"/>
              <a:t>C</a:t>
            </a:r>
            <a:r>
              <a:rPr lang="zh-CN" altLang="en-US"/>
              <a:t>表达式：</a:t>
            </a:r>
          </a:p>
        </p:txBody>
      </p:sp>
      <p:sp>
        <p:nvSpPr>
          <p:cNvPr id="243718" name="Rectangle 6"/>
          <p:cNvSpPr>
            <a:spLocks noChangeArrowheads="1"/>
          </p:cNvSpPr>
          <p:nvPr/>
        </p:nvSpPr>
        <p:spPr bwMode="auto">
          <a:xfrm>
            <a:off x="2124075" y="5761038"/>
            <a:ext cx="38163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lvl="1" algn="l">
              <a:lnSpc>
                <a:spcPct val="90000"/>
              </a:lnSpc>
              <a:spcBef>
                <a:spcPct val="20000"/>
              </a:spcBef>
              <a:buClr>
                <a:schemeClr val="accent2"/>
              </a:buClr>
              <a:buSzPct val="80000"/>
              <a:buFont typeface="Wingdings" pitchFamily="2" charset="2"/>
              <a:buNone/>
            </a:pPr>
            <a:r>
              <a:rPr lang="en-US" altLang="zh-CN" sz="2800" b="0"/>
              <a:t>s</a:t>
            </a:r>
            <a:r>
              <a:rPr lang="en-US" altLang="zh-CN" sz="2800" b="0">
                <a:solidFill>
                  <a:srgbClr val="CC0066"/>
                </a:solidFill>
              </a:rPr>
              <a:t>*</a:t>
            </a:r>
            <a:r>
              <a:rPr lang="en-US" altLang="zh-CN" sz="2800" b="0"/>
              <a:t>(s-a)</a:t>
            </a:r>
            <a:r>
              <a:rPr lang="en-US" altLang="zh-CN" sz="2800" b="0">
                <a:solidFill>
                  <a:srgbClr val="CC0066"/>
                </a:solidFill>
              </a:rPr>
              <a:t>*</a:t>
            </a:r>
            <a:r>
              <a:rPr lang="en-US" altLang="zh-CN" sz="2800" b="0"/>
              <a:t>(s-b)</a:t>
            </a:r>
            <a:r>
              <a:rPr lang="en-US" altLang="zh-CN" sz="2800" b="0">
                <a:solidFill>
                  <a:srgbClr val="CC0066"/>
                </a:solidFill>
              </a:rPr>
              <a:t>*</a:t>
            </a:r>
            <a:r>
              <a:rPr lang="en-US" altLang="zh-CN" sz="2800" b="0"/>
              <a:t>(s-c)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17">
                                            <p:txEl>
                                              <p:pRg st="0" end="0"/>
                                            </p:txEl>
                                          </p:spTgt>
                                        </p:tgtEl>
                                        <p:attrNameLst>
                                          <p:attrName>style.visibility</p:attrName>
                                        </p:attrNameLst>
                                      </p:cBhvr>
                                      <p:to>
                                        <p:strVal val="visible"/>
                                      </p:to>
                                    </p:set>
                                    <p:anim calcmode="lin" valueType="num">
                                      <p:cBhvr additive="base">
                                        <p:cTn id="7" dur="500" fill="hold"/>
                                        <p:tgtEl>
                                          <p:spTgt spid="2437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37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717">
                                            <p:txEl>
                                              <p:pRg st="1" end="1"/>
                                            </p:txEl>
                                          </p:spTgt>
                                        </p:tgtEl>
                                        <p:attrNameLst>
                                          <p:attrName>style.visibility</p:attrName>
                                        </p:attrNameLst>
                                      </p:cBhvr>
                                      <p:to>
                                        <p:strVal val="visible"/>
                                      </p:to>
                                    </p:set>
                                    <p:anim calcmode="lin" valueType="num">
                                      <p:cBhvr additive="base">
                                        <p:cTn id="13" dur="500" fill="hold"/>
                                        <p:tgtEl>
                                          <p:spTgt spid="24371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7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3717">
                                            <p:txEl>
                                              <p:pRg st="2" end="2"/>
                                            </p:txEl>
                                          </p:spTgt>
                                        </p:tgtEl>
                                        <p:attrNameLst>
                                          <p:attrName>style.visibility</p:attrName>
                                        </p:attrNameLst>
                                      </p:cBhvr>
                                      <p:to>
                                        <p:strVal val="visible"/>
                                      </p:to>
                                    </p:set>
                                    <p:anim calcmode="lin" valueType="num">
                                      <p:cBhvr additive="base">
                                        <p:cTn id="19" dur="500" fill="hold"/>
                                        <p:tgtEl>
                                          <p:spTgt spid="24371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37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3717">
                                            <p:txEl>
                                              <p:pRg st="3" end="3"/>
                                            </p:txEl>
                                          </p:spTgt>
                                        </p:tgtEl>
                                        <p:attrNameLst>
                                          <p:attrName>style.visibility</p:attrName>
                                        </p:attrNameLst>
                                      </p:cBhvr>
                                      <p:to>
                                        <p:strVal val="visible"/>
                                      </p:to>
                                    </p:set>
                                    <p:anim calcmode="lin" valueType="num">
                                      <p:cBhvr additive="base">
                                        <p:cTn id="25" dur="500" fill="hold"/>
                                        <p:tgtEl>
                                          <p:spTgt spid="24371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37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3717">
                                            <p:txEl>
                                              <p:pRg st="4" end="4"/>
                                            </p:txEl>
                                          </p:spTgt>
                                        </p:tgtEl>
                                        <p:attrNameLst>
                                          <p:attrName>style.visibility</p:attrName>
                                        </p:attrNameLst>
                                      </p:cBhvr>
                                      <p:to>
                                        <p:strVal val="visible"/>
                                      </p:to>
                                    </p:set>
                                    <p:anim calcmode="lin" valueType="num">
                                      <p:cBhvr additive="base">
                                        <p:cTn id="31" dur="500" fill="hold"/>
                                        <p:tgtEl>
                                          <p:spTgt spid="24371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371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3717">
                                            <p:txEl>
                                              <p:pRg st="5" end="5"/>
                                            </p:txEl>
                                          </p:spTgt>
                                        </p:tgtEl>
                                        <p:attrNameLst>
                                          <p:attrName>style.visibility</p:attrName>
                                        </p:attrNameLst>
                                      </p:cBhvr>
                                      <p:to>
                                        <p:strVal val="visible"/>
                                      </p:to>
                                    </p:set>
                                    <p:anim calcmode="lin" valueType="num">
                                      <p:cBhvr additive="base">
                                        <p:cTn id="37" dur="500" fill="hold"/>
                                        <p:tgtEl>
                                          <p:spTgt spid="24371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371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3717">
                                            <p:txEl>
                                              <p:pRg st="6" end="6"/>
                                            </p:txEl>
                                          </p:spTgt>
                                        </p:tgtEl>
                                        <p:attrNameLst>
                                          <p:attrName>style.visibility</p:attrName>
                                        </p:attrNameLst>
                                      </p:cBhvr>
                                      <p:to>
                                        <p:strVal val="visible"/>
                                      </p:to>
                                    </p:set>
                                    <p:anim calcmode="lin" valueType="num">
                                      <p:cBhvr additive="base">
                                        <p:cTn id="43" dur="500" fill="hold"/>
                                        <p:tgtEl>
                                          <p:spTgt spid="24371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371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3717">
                                            <p:txEl>
                                              <p:pRg st="7" end="7"/>
                                            </p:txEl>
                                          </p:spTgt>
                                        </p:tgtEl>
                                        <p:attrNameLst>
                                          <p:attrName>style.visibility</p:attrName>
                                        </p:attrNameLst>
                                      </p:cBhvr>
                                      <p:to>
                                        <p:strVal val="visible"/>
                                      </p:to>
                                    </p:set>
                                    <p:anim calcmode="lin" valueType="num">
                                      <p:cBhvr additive="base">
                                        <p:cTn id="49" dur="500" fill="hold"/>
                                        <p:tgtEl>
                                          <p:spTgt spid="24371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371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3717">
                                            <p:txEl>
                                              <p:pRg st="8" end="8"/>
                                            </p:txEl>
                                          </p:spTgt>
                                        </p:tgtEl>
                                        <p:attrNameLst>
                                          <p:attrName>style.visibility</p:attrName>
                                        </p:attrNameLst>
                                      </p:cBhvr>
                                      <p:to>
                                        <p:strVal val="visible"/>
                                      </p:to>
                                    </p:set>
                                    <p:anim calcmode="lin" valueType="num">
                                      <p:cBhvr additive="base">
                                        <p:cTn id="55" dur="500" fill="hold"/>
                                        <p:tgtEl>
                                          <p:spTgt spid="24371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4371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43718"/>
                                        </p:tgtEl>
                                        <p:attrNameLst>
                                          <p:attrName>style.visibility</p:attrName>
                                        </p:attrNameLst>
                                      </p:cBhvr>
                                      <p:to>
                                        <p:strVal val="visible"/>
                                      </p:to>
                                    </p:set>
                                    <p:animEffect transition="in" filter="blinds(horizontal)">
                                      <p:cBhvr>
                                        <p:cTn id="61" dur="500"/>
                                        <p:tgtEl>
                                          <p:spTgt spid="243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7" grpId="0" build="p" bldLvl="2" autoUpdateAnimBg="0"/>
      <p:bldP spid="24371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r>
              <a:rPr lang="zh-CN" altLang="en-US" dirty="0"/>
              <a:t>请编写若干条语句完成整个程序功能：对变量</a:t>
            </a:r>
            <a:r>
              <a:rPr lang="en-US" altLang="zh-CN" dirty="0"/>
              <a:t>s</a:t>
            </a:r>
            <a:r>
              <a:rPr lang="zh-CN" altLang="en-US" dirty="0"/>
              <a:t>中的值保留</a:t>
            </a:r>
            <a:r>
              <a:rPr lang="en-US" altLang="zh-CN" dirty="0"/>
              <a:t>2</a:t>
            </a:r>
            <a:r>
              <a:rPr lang="zh-CN" altLang="en-US" dirty="0"/>
              <a:t>位小数，并对第三位进行四舍五入（规定</a:t>
            </a:r>
            <a:r>
              <a:rPr lang="en-US" altLang="zh-CN" dirty="0"/>
              <a:t>s</a:t>
            </a:r>
            <a:r>
              <a:rPr lang="zh-CN" altLang="en-US" dirty="0"/>
              <a:t>中的值为正数）。</a:t>
            </a:r>
          </a:p>
          <a:p>
            <a:r>
              <a:rPr lang="zh-CN" altLang="en-US" dirty="0"/>
              <a:t>    例如：</a:t>
            </a:r>
            <a:r>
              <a:rPr lang="en-US" altLang="zh-CN" dirty="0"/>
              <a:t>s</a:t>
            </a:r>
            <a:r>
              <a:rPr lang="zh-CN" altLang="en-US" dirty="0"/>
              <a:t>值为</a:t>
            </a:r>
            <a:r>
              <a:rPr lang="en-US" altLang="zh-CN" dirty="0"/>
              <a:t>8.32433</a:t>
            </a:r>
            <a:r>
              <a:rPr lang="zh-CN" altLang="en-US" dirty="0"/>
              <a:t>，则返回</a:t>
            </a:r>
            <a:r>
              <a:rPr lang="en-US" altLang="zh-CN" dirty="0"/>
              <a:t>8.32</a:t>
            </a:r>
            <a:r>
              <a:rPr lang="zh-CN" altLang="en-US" dirty="0"/>
              <a:t>；</a:t>
            </a:r>
          </a:p>
          <a:p>
            <a:r>
              <a:rPr lang="zh-CN" altLang="en-US" dirty="0"/>
              <a:t>      </a:t>
            </a:r>
            <a:r>
              <a:rPr lang="en-US" altLang="zh-CN" dirty="0"/>
              <a:t>s</a:t>
            </a:r>
            <a:r>
              <a:rPr lang="zh-CN" altLang="en-US" dirty="0"/>
              <a:t>值为</a:t>
            </a:r>
            <a:r>
              <a:rPr lang="en-US" altLang="zh-CN" dirty="0"/>
              <a:t>8.32533</a:t>
            </a:r>
            <a:r>
              <a:rPr lang="zh-CN" altLang="en-US" dirty="0"/>
              <a:t>，则返回</a:t>
            </a:r>
            <a:r>
              <a:rPr lang="en-US" altLang="zh-CN" dirty="0" smtClean="0"/>
              <a:t>8.33</a:t>
            </a:r>
          </a:p>
          <a:p>
            <a:endParaRPr lang="zh-CN" altLang="en-US" dirty="0"/>
          </a:p>
        </p:txBody>
      </p:sp>
    </p:spTree>
    <p:extLst>
      <p:ext uri="{BB962C8B-B14F-4D97-AF65-F5344CB8AC3E}">
        <p14:creationId xmlns:p14="http://schemas.microsoft.com/office/powerpoint/2010/main" val="2778938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算法：</a:t>
            </a:r>
            <a:endParaRPr lang="en-US" altLang="zh-CN" dirty="0"/>
          </a:p>
          <a:p>
            <a:r>
              <a:rPr lang="en-US" altLang="zh-CN" dirty="0"/>
              <a:t>(1)</a:t>
            </a:r>
            <a:r>
              <a:rPr lang="zh-CN" altLang="en-US" dirty="0"/>
              <a:t>定义变量 </a:t>
            </a:r>
            <a:r>
              <a:rPr lang="en-US" altLang="zh-CN" dirty="0" smtClean="0"/>
              <a:t>s(double)</a:t>
            </a:r>
            <a:endParaRPr lang="en-US" altLang="zh-CN" dirty="0"/>
          </a:p>
          <a:p>
            <a:r>
              <a:rPr lang="en-US" altLang="zh-CN" dirty="0"/>
              <a:t>(2)</a:t>
            </a:r>
            <a:r>
              <a:rPr lang="zh-CN" altLang="en-US" dirty="0"/>
              <a:t>输入实数</a:t>
            </a:r>
            <a:r>
              <a:rPr lang="en-US" altLang="zh-CN" dirty="0"/>
              <a:t>s</a:t>
            </a:r>
            <a:r>
              <a:rPr lang="zh-CN" altLang="en-US" dirty="0"/>
              <a:t>，用格式符</a:t>
            </a:r>
            <a:r>
              <a:rPr lang="en-US" altLang="zh-CN" dirty="0"/>
              <a:t>%f</a:t>
            </a:r>
          </a:p>
          <a:p>
            <a:r>
              <a:rPr lang="en-US" altLang="zh-CN" dirty="0"/>
              <a:t>(3)</a:t>
            </a:r>
            <a:r>
              <a:rPr lang="zh-CN" altLang="en-US" dirty="0"/>
              <a:t>完成运算：</a:t>
            </a:r>
            <a:endParaRPr lang="en-US" altLang="zh-CN" dirty="0"/>
          </a:p>
          <a:p>
            <a:r>
              <a:rPr lang="zh-CN" altLang="en-US" dirty="0" smtClean="0"/>
              <a:t>对小数点后第三位进行五入</a:t>
            </a:r>
            <a:r>
              <a:rPr lang="en-US" altLang="zh-CN" dirty="0" smtClean="0"/>
              <a:t>:s=s+0.005</a:t>
            </a:r>
          </a:p>
          <a:p>
            <a:r>
              <a:rPr lang="zh-CN" altLang="en-US" dirty="0" smtClean="0"/>
              <a:t>将</a:t>
            </a:r>
            <a:r>
              <a:rPr lang="en-US" altLang="zh-CN" dirty="0"/>
              <a:t>s</a:t>
            </a:r>
            <a:r>
              <a:rPr lang="zh-CN" altLang="en-US" dirty="0"/>
              <a:t>扩大</a:t>
            </a:r>
            <a:r>
              <a:rPr lang="en-US" altLang="zh-CN" dirty="0"/>
              <a:t>100</a:t>
            </a:r>
            <a:r>
              <a:rPr lang="zh-CN" altLang="en-US" dirty="0"/>
              <a:t>倍</a:t>
            </a:r>
            <a:r>
              <a:rPr lang="zh-CN" altLang="en-US" dirty="0" smtClean="0"/>
              <a:t>：</a:t>
            </a:r>
            <a:r>
              <a:rPr lang="en-US" altLang="zh-CN" dirty="0" smtClean="0"/>
              <a:t>s=s*100</a:t>
            </a:r>
            <a:endParaRPr lang="en-US" altLang="zh-CN" dirty="0"/>
          </a:p>
          <a:p>
            <a:r>
              <a:rPr lang="zh-CN" altLang="en-US" dirty="0" smtClean="0"/>
              <a:t>去掉小数部分（四舍）：</a:t>
            </a:r>
            <a:r>
              <a:rPr lang="en-US" altLang="zh-CN" dirty="0" smtClean="0"/>
              <a:t> s=(</a:t>
            </a:r>
            <a:r>
              <a:rPr lang="en-US" altLang="zh-CN" dirty="0" err="1" smtClean="0"/>
              <a:t>int</a:t>
            </a:r>
            <a:r>
              <a:rPr lang="en-US" altLang="zh-CN" dirty="0" smtClean="0"/>
              <a:t>)s</a:t>
            </a:r>
            <a:endParaRPr lang="en-US" altLang="zh-CN" dirty="0"/>
          </a:p>
          <a:p>
            <a:r>
              <a:rPr lang="zh-CN" altLang="en-US" dirty="0" smtClean="0"/>
              <a:t>还原，缩小</a:t>
            </a:r>
            <a:r>
              <a:rPr lang="en-US" altLang="zh-CN" dirty="0" smtClean="0"/>
              <a:t>100</a:t>
            </a:r>
            <a:r>
              <a:rPr lang="zh-CN" altLang="en-US" dirty="0" smtClean="0"/>
              <a:t>倍：</a:t>
            </a:r>
            <a:r>
              <a:rPr lang="en-US" altLang="zh-CN" dirty="0" smtClean="0"/>
              <a:t>s=s/100.0; </a:t>
            </a:r>
            <a:r>
              <a:rPr lang="en-US" altLang="zh-CN" dirty="0"/>
              <a:t>	</a:t>
            </a:r>
          </a:p>
          <a:p>
            <a:r>
              <a:rPr lang="en-US" altLang="zh-CN" dirty="0"/>
              <a:t>(4)</a:t>
            </a:r>
            <a:r>
              <a:rPr lang="zh-CN" altLang="en-US" dirty="0"/>
              <a:t>输出</a:t>
            </a:r>
            <a:r>
              <a:rPr lang="en-US" altLang="zh-CN" dirty="0" err="1"/>
              <a:t>printf</a:t>
            </a:r>
            <a:r>
              <a:rPr lang="zh-CN" altLang="en-US" dirty="0"/>
              <a:t>函数，整型数据的格式符为</a:t>
            </a:r>
            <a:r>
              <a:rPr lang="en-US" altLang="zh-CN" dirty="0" smtClean="0"/>
              <a:t>%f</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3566478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4834" name="Rectangle 2"/>
          <p:cNvSpPr>
            <a:spLocks noGrp="1" noChangeArrowheads="1"/>
          </p:cNvSpPr>
          <p:nvPr>
            <p:ph type="body" idx="4294967295"/>
          </p:nvPr>
        </p:nvSpPr>
        <p:spPr>
          <a:xfrm>
            <a:off x="0" y="4076700"/>
            <a:ext cx="8355013" cy="1898650"/>
          </a:xfrm>
        </p:spPr>
        <p:txBody>
          <a:bodyPr/>
          <a:lstStyle/>
          <a:p>
            <a:pPr lvl="2">
              <a:buClr>
                <a:schemeClr val="tx1"/>
              </a:buClr>
              <a:buFont typeface="Wingdings" pitchFamily="2" charset="2"/>
              <a:buChar char="Ø"/>
            </a:pPr>
            <a:r>
              <a:rPr lang="zh-CN" altLang="en-US" sz="2800" b="1">
                <a:solidFill>
                  <a:srgbClr val="FF0066"/>
                </a:solidFill>
                <a:latin typeface="楷体_GB2312" pitchFamily="49" charset="-122"/>
                <a:ea typeface="楷体_GB2312" pitchFamily="49" charset="-122"/>
              </a:rPr>
              <a:t> 自增、自减运算符</a:t>
            </a:r>
            <a:r>
              <a:rPr lang="en-US" altLang="zh-CN" sz="2800" b="1">
                <a:solidFill>
                  <a:srgbClr val="FF0066"/>
                </a:solidFill>
                <a:latin typeface="楷体_GB2312" pitchFamily="49" charset="-122"/>
                <a:ea typeface="楷体_GB2312" pitchFamily="49" charset="-122"/>
              </a:rPr>
              <a:t>++ --</a:t>
            </a:r>
          </a:p>
          <a:p>
            <a:pPr lvl="3">
              <a:buClr>
                <a:schemeClr val="tx1"/>
              </a:buClr>
              <a:buFont typeface="Wingdings" pitchFamily="2" charset="2"/>
              <a:buChar char="l"/>
            </a:pPr>
            <a:r>
              <a:rPr lang="en-US" altLang="zh-CN" sz="2400" b="1">
                <a:latin typeface="隶书" pitchFamily="49" charset="-122"/>
              </a:rPr>
              <a:t> </a:t>
            </a:r>
            <a:r>
              <a:rPr lang="zh-CN" altLang="en-US" sz="2400" b="1">
                <a:latin typeface="楷体_GB2312" pitchFamily="49" charset="-122"/>
                <a:ea typeface="楷体_GB2312" pitchFamily="49" charset="-122"/>
              </a:rPr>
              <a:t>作用：使变量值加</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或减</a:t>
            </a:r>
            <a:r>
              <a:rPr lang="en-US" altLang="zh-CN" sz="2400" b="1">
                <a:latin typeface="楷体_GB2312" pitchFamily="49" charset="-122"/>
                <a:ea typeface="楷体_GB2312" pitchFamily="49" charset="-122"/>
              </a:rPr>
              <a:t>1</a:t>
            </a:r>
          </a:p>
          <a:p>
            <a:pPr lvl="3">
              <a:buClr>
                <a:schemeClr val="tx1"/>
              </a:buClr>
              <a:buFont typeface="Wingdings" pitchFamily="2" charset="2"/>
              <a:buChar char="l"/>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种类： 前置  </a:t>
            </a:r>
            <a:r>
              <a:rPr lang="en-US" altLang="zh-CN" sz="2400" b="1">
                <a:latin typeface="楷体_GB2312" pitchFamily="49" charset="-122"/>
                <a:ea typeface="楷体_GB2312" pitchFamily="49" charset="-122"/>
              </a:rPr>
              <a:t>++i, --i  (</a:t>
            </a:r>
            <a:r>
              <a:rPr lang="zh-CN" altLang="zh-CN" sz="2400" b="1">
                <a:latin typeface="楷体_GB2312" pitchFamily="49" charset="-122"/>
                <a:ea typeface="楷体_GB2312" pitchFamily="49" charset="-122"/>
              </a:rPr>
              <a:t>先执行</a:t>
            </a:r>
            <a:r>
              <a:rPr lang="en-US" altLang="zh-CN" sz="2400" b="1">
                <a:latin typeface="楷体_GB2312" pitchFamily="49" charset="-122"/>
                <a:ea typeface="楷体_GB2312" pitchFamily="49" charset="-122"/>
              </a:rPr>
              <a:t>i=i</a:t>
            </a:r>
            <a:r>
              <a:rPr lang="en-US" altLang="zh-CN" sz="2400" b="1">
                <a:latin typeface="楷体_GB2312" pitchFamily="49" charset="-122"/>
                <a:ea typeface="楷体_GB2312" pitchFamily="49" charset="-122"/>
                <a:sym typeface="MT Extra" pitchFamily="18" charset="2"/>
              </a:rPr>
              <a:t>+1</a:t>
            </a:r>
            <a:r>
              <a:rPr lang="zh-CN" altLang="zh-CN" sz="2400" b="1">
                <a:latin typeface="楷体_GB2312" pitchFamily="49" charset="-122"/>
                <a:ea typeface="楷体_GB2312" pitchFamily="49" charset="-122"/>
                <a:sym typeface="MT Extra" pitchFamily="18" charset="2"/>
              </a:rPr>
              <a:t>或</a:t>
            </a:r>
            <a:r>
              <a:rPr lang="en-US" altLang="zh-CN" sz="2400" b="1">
                <a:latin typeface="楷体_GB2312" pitchFamily="49" charset="-122"/>
                <a:ea typeface="楷体_GB2312" pitchFamily="49" charset="-122"/>
                <a:sym typeface="MT Extra" pitchFamily="18" charset="2"/>
              </a:rPr>
              <a:t>i=i-1</a:t>
            </a:r>
            <a:r>
              <a:rPr lang="zh-CN" altLang="en-US" sz="2400" b="1">
                <a:latin typeface="楷体_GB2312" pitchFamily="49" charset="-122"/>
                <a:ea typeface="楷体_GB2312" pitchFamily="49" charset="-122"/>
              </a:rPr>
              <a:t>，</a:t>
            </a:r>
            <a:r>
              <a:rPr lang="zh-CN" altLang="zh-CN" sz="2400" b="1">
                <a:latin typeface="楷体_GB2312" pitchFamily="49" charset="-122"/>
                <a:ea typeface="楷体_GB2312" pitchFamily="49" charset="-122"/>
              </a:rPr>
              <a:t>再使用</a:t>
            </a:r>
            <a:r>
              <a:rPr lang="en-US" altLang="zh-CN" sz="2400" b="1">
                <a:latin typeface="楷体_GB2312" pitchFamily="49" charset="-122"/>
                <a:ea typeface="楷体_GB2312" pitchFamily="49" charset="-122"/>
              </a:rPr>
              <a:t>i</a:t>
            </a:r>
            <a:r>
              <a:rPr lang="zh-CN" altLang="zh-CN" sz="2400" b="1">
                <a:latin typeface="楷体_GB2312" pitchFamily="49" charset="-122"/>
                <a:ea typeface="楷体_GB2312" pitchFamily="49" charset="-122"/>
              </a:rPr>
              <a:t>值）</a:t>
            </a:r>
            <a:endParaRPr lang="zh-CN" altLang="en-US" sz="2400" b="1">
              <a:latin typeface="楷体_GB2312" pitchFamily="49" charset="-122"/>
              <a:ea typeface="楷体_GB2312" pitchFamily="49" charset="-122"/>
            </a:endParaRPr>
          </a:p>
          <a:p>
            <a:pPr lvl="3">
              <a:buClr>
                <a:schemeClr val="tx1"/>
              </a:buClr>
              <a:buFont typeface="Wingdings" pitchFamily="2" charset="2"/>
              <a:buChar char="l"/>
            </a:pPr>
            <a:r>
              <a:rPr lang="zh-CN" altLang="en-US"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后置  </a:t>
            </a:r>
            <a:r>
              <a:rPr lang="en-US" altLang="zh-CN" sz="2400" b="1">
                <a:latin typeface="楷体_GB2312" pitchFamily="49" charset="-122"/>
                <a:ea typeface="楷体_GB2312" pitchFamily="49" charset="-122"/>
              </a:rPr>
              <a:t>i++,i--   (</a:t>
            </a:r>
            <a:r>
              <a:rPr lang="zh-CN" altLang="zh-CN" sz="2400" b="1">
                <a:latin typeface="楷体_GB2312" pitchFamily="49" charset="-122"/>
                <a:ea typeface="楷体_GB2312" pitchFamily="49" charset="-122"/>
              </a:rPr>
              <a:t>先使用</a:t>
            </a:r>
            <a:r>
              <a:rPr lang="en-US" altLang="zh-CN" sz="2400" b="1">
                <a:latin typeface="楷体_GB2312" pitchFamily="49" charset="-122"/>
                <a:ea typeface="楷体_GB2312" pitchFamily="49" charset="-122"/>
              </a:rPr>
              <a:t>i</a:t>
            </a:r>
            <a:r>
              <a:rPr lang="zh-CN" altLang="zh-CN" sz="2400" b="1">
                <a:latin typeface="楷体_GB2312" pitchFamily="49" charset="-122"/>
                <a:ea typeface="楷体_GB2312" pitchFamily="49" charset="-122"/>
              </a:rPr>
              <a:t>值,再执行</a:t>
            </a:r>
            <a:r>
              <a:rPr lang="en-US" altLang="zh-CN" sz="2400" b="1">
                <a:latin typeface="楷体_GB2312" pitchFamily="49" charset="-122"/>
                <a:ea typeface="楷体_GB2312" pitchFamily="49" charset="-122"/>
              </a:rPr>
              <a:t>i=i</a:t>
            </a:r>
            <a:r>
              <a:rPr lang="en-US" altLang="zh-CN" sz="2400" b="1">
                <a:latin typeface="楷体_GB2312" pitchFamily="49" charset="-122"/>
                <a:ea typeface="楷体_GB2312" pitchFamily="49" charset="-122"/>
                <a:sym typeface="MT Extra" pitchFamily="18" charset="2"/>
              </a:rPr>
              <a:t>+1</a:t>
            </a:r>
            <a:r>
              <a:rPr lang="zh-CN" altLang="zh-CN" sz="2400" b="1">
                <a:latin typeface="楷体_GB2312" pitchFamily="49" charset="-122"/>
                <a:ea typeface="楷体_GB2312" pitchFamily="49" charset="-122"/>
                <a:sym typeface="MT Extra" pitchFamily="18" charset="2"/>
              </a:rPr>
              <a:t>或</a:t>
            </a:r>
            <a:r>
              <a:rPr lang="en-US" altLang="zh-CN" sz="2400" b="1">
                <a:latin typeface="楷体_GB2312" pitchFamily="49" charset="-122"/>
                <a:ea typeface="楷体_GB2312" pitchFamily="49" charset="-122"/>
                <a:sym typeface="MT Extra" pitchFamily="18" charset="2"/>
              </a:rPr>
              <a:t>i=i-1</a:t>
            </a:r>
            <a:r>
              <a:rPr lang="zh-CN" altLang="en-US" sz="2400" b="1">
                <a:latin typeface="楷体_GB2312" pitchFamily="49" charset="-122"/>
                <a:ea typeface="楷体_GB2312" pitchFamily="49" charset="-122"/>
              </a:rPr>
              <a:t>）</a:t>
            </a:r>
          </a:p>
        </p:txBody>
      </p:sp>
      <p:sp>
        <p:nvSpPr>
          <p:cNvPr id="504842" name="Rectangle 10"/>
          <p:cNvSpPr>
            <a:spLocks noChangeArrowheads="1"/>
          </p:cNvSpPr>
          <p:nvPr/>
        </p:nvSpPr>
        <p:spPr bwMode="auto">
          <a:xfrm>
            <a:off x="323850" y="260350"/>
            <a:ext cx="87487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bg2"/>
              </a:buClr>
              <a:buSzPct val="75000"/>
              <a:buFont typeface="Wingdings" pitchFamily="2" charset="2"/>
              <a:buNone/>
            </a:pPr>
            <a:r>
              <a:rPr lang="en-US" altLang="zh-CN" sz="4000" b="0" dirty="0" smtClean="0">
                <a:solidFill>
                  <a:schemeClr val="bg1"/>
                </a:solidFill>
                <a:latin typeface="隶书" pitchFamily="49" charset="-122"/>
                <a:ea typeface="隶书" pitchFamily="49" charset="-122"/>
              </a:rPr>
              <a:t>3</a:t>
            </a:r>
            <a:r>
              <a:rPr lang="zh-CN" altLang="en-US" sz="4000" b="0" dirty="0" smtClean="0">
                <a:solidFill>
                  <a:schemeClr val="bg1"/>
                </a:solidFill>
                <a:latin typeface="隶书" pitchFamily="49" charset="-122"/>
                <a:ea typeface="隶书" pitchFamily="49" charset="-122"/>
              </a:rPr>
              <a:t>、 </a:t>
            </a:r>
            <a:r>
              <a:rPr lang="zh-CN" altLang="en-US" sz="4000" b="0" dirty="0">
                <a:solidFill>
                  <a:schemeClr val="bg1"/>
                </a:solidFill>
                <a:latin typeface="隶书" pitchFamily="49" charset="-122"/>
                <a:ea typeface="隶书" pitchFamily="49" charset="-122"/>
              </a:rPr>
              <a:t>自增自减运算符、符号运算符 </a:t>
            </a:r>
          </a:p>
        </p:txBody>
      </p:sp>
      <p:sp>
        <p:nvSpPr>
          <p:cNvPr id="504843" name="Rectangle 11"/>
          <p:cNvSpPr>
            <a:spLocks noChangeArrowheads="1"/>
          </p:cNvSpPr>
          <p:nvPr/>
        </p:nvSpPr>
        <p:spPr bwMode="auto">
          <a:xfrm>
            <a:off x="-180975" y="1484313"/>
            <a:ext cx="8963025"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lvl="2" indent="-228600" algn="l">
              <a:spcBef>
                <a:spcPct val="20000"/>
              </a:spcBef>
              <a:buClr>
                <a:schemeClr val="tx1"/>
              </a:buClr>
              <a:buSzPct val="65000"/>
              <a:buFont typeface="Wingdings" pitchFamily="2" charset="2"/>
              <a:buChar char="Ø"/>
            </a:pPr>
            <a:r>
              <a:rPr lang="zh-CN" altLang="en-US" sz="3200">
                <a:solidFill>
                  <a:srgbClr val="FF0066"/>
                </a:solidFill>
                <a:latin typeface="楷体_GB2312" pitchFamily="49" charset="-122"/>
                <a:ea typeface="楷体_GB2312" pitchFamily="49" charset="-122"/>
              </a:rPr>
              <a:t> 负号运算符（</a:t>
            </a:r>
            <a:r>
              <a:rPr lang="zh-CN" altLang="en-US" sz="3200">
                <a:solidFill>
                  <a:srgbClr val="FF0066"/>
                </a:solidFill>
                <a:latin typeface="Arial"/>
                <a:ea typeface="楷体_GB2312" pitchFamily="49" charset="-122"/>
              </a:rPr>
              <a:t>“</a:t>
            </a:r>
            <a:r>
              <a:rPr lang="en-US" altLang="zh-CN" sz="3200">
                <a:solidFill>
                  <a:srgbClr val="FF0066"/>
                </a:solidFill>
                <a:latin typeface="楷体_GB2312" pitchFamily="49" charset="-122"/>
                <a:ea typeface="楷体_GB2312" pitchFamily="49" charset="-122"/>
              </a:rPr>
              <a:t>-</a:t>
            </a:r>
            <a:r>
              <a:rPr lang="en-US" altLang="zh-CN" sz="3200">
                <a:solidFill>
                  <a:srgbClr val="FF0066"/>
                </a:solidFill>
                <a:latin typeface="Arial"/>
                <a:ea typeface="楷体_GB2312" pitchFamily="49" charset="-122"/>
              </a:rPr>
              <a:t>”</a:t>
            </a:r>
            <a:r>
              <a:rPr lang="zh-CN" altLang="en-US" sz="3200">
                <a:solidFill>
                  <a:srgbClr val="FF0066"/>
                </a:solidFill>
                <a:latin typeface="楷体_GB2312" pitchFamily="49" charset="-122"/>
                <a:ea typeface="楷体_GB2312" pitchFamily="49" charset="-122"/>
              </a:rPr>
              <a:t>）</a:t>
            </a:r>
          </a:p>
          <a:p>
            <a:pPr marL="1143000" lvl="2" indent="-228600" algn="l">
              <a:spcBef>
                <a:spcPct val="20000"/>
              </a:spcBef>
              <a:buClr>
                <a:schemeClr val="tx1"/>
              </a:buClr>
              <a:buSzPct val="65000"/>
              <a:buFont typeface="Wingdings" pitchFamily="2" charset="2"/>
              <a:buNone/>
            </a:pPr>
            <a:r>
              <a:rPr lang="zh-CN" altLang="en-US" sz="3200"/>
              <a:t>          </a:t>
            </a:r>
            <a:r>
              <a:rPr lang="zh-CN" altLang="en-US" sz="2800">
                <a:latin typeface="楷体_GB2312" pitchFamily="49" charset="-122"/>
                <a:ea typeface="楷体_GB2312" pitchFamily="49" charset="-122"/>
              </a:rPr>
              <a:t>减号（－）既是一个算术运算符，又是一个负号运算符。负号运算符是单目运算符。</a:t>
            </a:r>
            <a:r>
              <a:rPr lang="zh-CN" altLang="en-US" sz="2800">
                <a:solidFill>
                  <a:schemeClr val="bg2"/>
                </a:solidFill>
                <a:latin typeface="楷体_GB2312" pitchFamily="49" charset="-122"/>
                <a:ea typeface="楷体_GB2312" pitchFamily="49" charset="-122"/>
              </a:rPr>
              <a:t>例如：</a:t>
            </a:r>
            <a:r>
              <a:rPr lang="en-US" altLang="zh-CN" sz="2800">
                <a:solidFill>
                  <a:schemeClr val="bg2"/>
                </a:solidFill>
                <a:latin typeface="楷体_GB2312" pitchFamily="49" charset="-122"/>
                <a:ea typeface="楷体_GB2312" pitchFamily="49" charset="-122"/>
              </a:rPr>
              <a:t>a = 2</a:t>
            </a:r>
            <a:r>
              <a:rPr lang="zh-CN" altLang="en-US" sz="2800">
                <a:solidFill>
                  <a:schemeClr val="bg2"/>
                </a:solidFill>
                <a:latin typeface="楷体_GB2312" pitchFamily="49" charset="-122"/>
                <a:ea typeface="楷体_GB2312" pitchFamily="49" charset="-122"/>
              </a:rPr>
              <a:t>，那么－</a:t>
            </a:r>
            <a:r>
              <a:rPr lang="en-US" altLang="zh-CN" sz="2800">
                <a:solidFill>
                  <a:schemeClr val="bg2"/>
                </a:solidFill>
                <a:latin typeface="楷体_GB2312" pitchFamily="49" charset="-122"/>
                <a:ea typeface="楷体_GB2312" pitchFamily="49" charset="-122"/>
              </a:rPr>
              <a:t>a</a:t>
            </a:r>
            <a:r>
              <a:rPr lang="zh-CN" altLang="en-US" sz="2800">
                <a:solidFill>
                  <a:schemeClr val="bg2"/>
                </a:solidFill>
                <a:latin typeface="楷体_GB2312" pitchFamily="49" charset="-122"/>
                <a:ea typeface="楷体_GB2312" pitchFamily="49" charset="-122"/>
              </a:rPr>
              <a:t>的值就是－</a:t>
            </a:r>
            <a:r>
              <a:rPr lang="en-US" altLang="zh-CN" sz="2800">
                <a:solidFill>
                  <a:schemeClr val="bg2"/>
                </a:solidFill>
                <a:latin typeface="楷体_GB2312" pitchFamily="49" charset="-122"/>
                <a:ea typeface="楷体_GB2312" pitchFamily="49" charset="-122"/>
              </a:rPr>
              <a:t>2</a:t>
            </a:r>
            <a:r>
              <a:rPr lang="zh-CN" altLang="en-US" sz="2800">
                <a:latin typeface="楷体_GB2312" pitchFamily="49" charset="-122"/>
                <a:ea typeface="楷体_GB2312" pitchFamily="49" charset="-122"/>
              </a:rPr>
              <a:t>。负号运算符的优先级比较高，与强制类型转换符是同一个级别。 </a:t>
            </a:r>
          </a:p>
        </p:txBody>
      </p:sp>
    </p:spTree>
    <p:extLst>
      <p:ext uri="{BB962C8B-B14F-4D97-AF65-F5344CB8AC3E}">
        <p14:creationId xmlns:p14="http://schemas.microsoft.com/office/powerpoint/2010/main" val="21496142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4843">
                                            <p:txEl>
                                              <p:pRg st="0" end="0"/>
                                            </p:txEl>
                                          </p:spTgt>
                                        </p:tgtEl>
                                        <p:attrNameLst>
                                          <p:attrName>style.visibility</p:attrName>
                                        </p:attrNameLst>
                                      </p:cBhvr>
                                      <p:to>
                                        <p:strVal val="visible"/>
                                      </p:to>
                                    </p:set>
                                    <p:animEffect transition="in" filter="box(out)">
                                      <p:cBhvr>
                                        <p:cTn id="7" dur="500"/>
                                        <p:tgtEl>
                                          <p:spTgt spid="5048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4843">
                                            <p:txEl>
                                              <p:pRg st="1" end="1"/>
                                            </p:txEl>
                                          </p:spTgt>
                                        </p:tgtEl>
                                        <p:attrNameLst>
                                          <p:attrName>style.visibility</p:attrName>
                                        </p:attrNameLst>
                                      </p:cBhvr>
                                      <p:to>
                                        <p:strVal val="visible"/>
                                      </p:to>
                                    </p:set>
                                    <p:animEffect transition="in" filter="box(out)">
                                      <p:cBhvr>
                                        <p:cTn id="12" dur="500"/>
                                        <p:tgtEl>
                                          <p:spTgt spid="50484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4834">
                                            <p:txEl>
                                              <p:pRg st="0" end="0"/>
                                            </p:txEl>
                                          </p:spTgt>
                                        </p:tgtEl>
                                        <p:attrNameLst>
                                          <p:attrName>style.visibility</p:attrName>
                                        </p:attrNameLst>
                                      </p:cBhvr>
                                      <p:to>
                                        <p:strVal val="visible"/>
                                      </p:to>
                                    </p:set>
                                    <p:animEffect transition="in" filter="box(out)">
                                      <p:cBhvr>
                                        <p:cTn id="17" dur="500"/>
                                        <p:tgtEl>
                                          <p:spTgt spid="504834">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04834">
                                            <p:txEl>
                                              <p:pRg st="1" end="1"/>
                                            </p:txEl>
                                          </p:spTgt>
                                        </p:tgtEl>
                                        <p:attrNameLst>
                                          <p:attrName>style.visibility</p:attrName>
                                        </p:attrNameLst>
                                      </p:cBhvr>
                                      <p:to>
                                        <p:strVal val="visible"/>
                                      </p:to>
                                    </p:set>
                                    <p:animEffect transition="in" filter="box(out)">
                                      <p:cBhvr>
                                        <p:cTn id="22" dur="500"/>
                                        <p:tgtEl>
                                          <p:spTgt spid="504834">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04834">
                                            <p:txEl>
                                              <p:pRg st="2" end="2"/>
                                            </p:txEl>
                                          </p:spTgt>
                                        </p:tgtEl>
                                        <p:attrNameLst>
                                          <p:attrName>style.visibility</p:attrName>
                                        </p:attrNameLst>
                                      </p:cBhvr>
                                      <p:to>
                                        <p:strVal val="visible"/>
                                      </p:to>
                                    </p:set>
                                    <p:animEffect transition="in" filter="box(out)">
                                      <p:cBhvr>
                                        <p:cTn id="27" dur="500"/>
                                        <p:tgtEl>
                                          <p:spTgt spid="504834">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04834">
                                            <p:txEl>
                                              <p:pRg st="3" end="3"/>
                                            </p:txEl>
                                          </p:spTgt>
                                        </p:tgtEl>
                                        <p:attrNameLst>
                                          <p:attrName>style.visibility</p:attrName>
                                        </p:attrNameLst>
                                      </p:cBhvr>
                                      <p:to>
                                        <p:strVal val="visible"/>
                                      </p:to>
                                    </p:set>
                                    <p:animEffect transition="in" filter="box(out)">
                                      <p:cBhvr>
                                        <p:cTn id="32" dur="500"/>
                                        <p:tgtEl>
                                          <p:spTgt spid="504834">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build="p" bldLvl="4" autoUpdateAnimBg="0"/>
      <p:bldP spid="504843" grpId="0" build="p" bldLvl="4"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endParaRPr lang="zh-CN" altLang="en-US"/>
          </a:p>
        </p:txBody>
      </p:sp>
      <p:sp>
        <p:nvSpPr>
          <p:cNvPr id="506884" name="Text Box 4"/>
          <p:cNvSpPr txBox="1">
            <a:spLocks noChangeArrowheads="1"/>
          </p:cNvSpPr>
          <p:nvPr/>
        </p:nvSpPr>
        <p:spPr bwMode="auto">
          <a:xfrm>
            <a:off x="1068388" y="2852738"/>
            <a:ext cx="6527800" cy="2320925"/>
          </a:xfrm>
          <a:prstGeom prst="rect">
            <a:avLst/>
          </a:prstGeom>
          <a:solidFill>
            <a:schemeClr val="bg1"/>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eaLnBrk="0" hangingPunct="0"/>
            <a:r>
              <a:rPr kumimoji="1" lang="zh-CN" altLang="zh-CN" sz="2400">
                <a:solidFill>
                  <a:srgbClr val="FF0066"/>
                </a:solidFill>
                <a:effectLst>
                  <a:outerShdw blurRad="38100" dist="38100" dir="2700000" algn="tl">
                    <a:srgbClr val="C0C0C0"/>
                  </a:outerShdw>
                </a:effectLst>
                <a:latin typeface="楷体_GB2312" pitchFamily="49" charset="-122"/>
                <a:ea typeface="楷体_GB2312" pitchFamily="49" charset="-122"/>
              </a:rPr>
              <a:t>例：</a:t>
            </a:r>
            <a:r>
              <a:rPr kumimoji="1" lang="zh-CN" altLang="zh-CN" sz="2400" b="0">
                <a:latin typeface="隶书" pitchFamily="49" charset="-122"/>
                <a:ea typeface="隶书" pitchFamily="49" charset="-122"/>
              </a:rPr>
              <a:t>   </a:t>
            </a:r>
            <a:r>
              <a:rPr kumimoji="1" lang="en-US" altLang="zh-CN" sz="2400">
                <a:effectLst>
                  <a:outerShdw blurRad="38100" dist="38100" dir="2700000" algn="tl">
                    <a:srgbClr val="C0C0C0"/>
                  </a:outerShdw>
                </a:effectLst>
                <a:latin typeface="Times New Roman" pitchFamily="18" charset="0"/>
                <a:ea typeface="隶书" pitchFamily="49" charset="-122"/>
              </a:rPr>
              <a:t>j = 3;  k = ++j;  </a:t>
            </a:r>
          </a:p>
          <a:p>
            <a:pPr algn="l" eaLnBrk="0" hangingPunct="0"/>
            <a:r>
              <a:rPr kumimoji="1" lang="en-US" altLang="zh-CN" sz="2400">
                <a:effectLst>
                  <a:outerShdw blurRad="38100" dist="38100" dir="2700000" algn="tl">
                    <a:srgbClr val="C0C0C0"/>
                  </a:outerShdw>
                </a:effectLst>
                <a:latin typeface="Times New Roman" pitchFamily="18" charset="0"/>
                <a:ea typeface="隶书" pitchFamily="49" charset="-122"/>
              </a:rPr>
              <a:t>              j = 3;  k = j++;  </a:t>
            </a:r>
          </a:p>
          <a:p>
            <a:pPr algn="l" eaLnBrk="0" hangingPunct="0"/>
            <a:r>
              <a:rPr kumimoji="1" lang="en-US" altLang="zh-CN" sz="2400">
                <a:effectLst>
                  <a:outerShdw blurRad="38100" dist="38100" dir="2700000" algn="tl">
                    <a:srgbClr val="C0C0C0"/>
                  </a:outerShdw>
                </a:effectLst>
                <a:latin typeface="Times New Roman" pitchFamily="18" charset="0"/>
                <a:ea typeface="隶书" pitchFamily="49" charset="-122"/>
              </a:rPr>
              <a:t>              j = 3;  printf (“%d”, ++j);   </a:t>
            </a:r>
          </a:p>
          <a:p>
            <a:pPr algn="l" eaLnBrk="0" hangingPunct="0"/>
            <a:r>
              <a:rPr kumimoji="1" lang="en-US" altLang="zh-CN" sz="2400">
                <a:effectLst>
                  <a:outerShdw blurRad="38100" dist="38100" dir="2700000" algn="tl">
                    <a:srgbClr val="C0C0C0"/>
                  </a:outerShdw>
                </a:effectLst>
                <a:latin typeface="Times New Roman" pitchFamily="18" charset="0"/>
                <a:ea typeface="隶书" pitchFamily="49" charset="-122"/>
              </a:rPr>
              <a:t>              j = 3;  printf(“%d”, j++);   </a:t>
            </a:r>
          </a:p>
          <a:p>
            <a:pPr algn="l" eaLnBrk="0" hangingPunct="0"/>
            <a:r>
              <a:rPr kumimoji="1" lang="en-US" altLang="zh-CN" sz="2400">
                <a:effectLst>
                  <a:outerShdw blurRad="38100" dist="38100" dir="2700000" algn="tl">
                    <a:srgbClr val="C0C0C0"/>
                  </a:outerShdw>
                </a:effectLst>
                <a:latin typeface="Times New Roman" pitchFamily="18" charset="0"/>
                <a:ea typeface="隶书" pitchFamily="49" charset="-122"/>
              </a:rPr>
              <a:t>              a = 3; b = 5; c = (++a) * b;    </a:t>
            </a:r>
          </a:p>
          <a:p>
            <a:pPr algn="l" eaLnBrk="0" hangingPunct="0"/>
            <a:r>
              <a:rPr kumimoji="1" lang="en-US" altLang="zh-CN" sz="2400">
                <a:effectLst>
                  <a:outerShdw blurRad="38100" dist="38100" dir="2700000" algn="tl">
                    <a:srgbClr val="C0C0C0"/>
                  </a:outerShdw>
                </a:effectLst>
                <a:latin typeface="Times New Roman" pitchFamily="18" charset="0"/>
                <a:ea typeface="隶书" pitchFamily="49" charset="-122"/>
              </a:rPr>
              <a:t>              a = 3; b = 5; c = (a++) * b;</a:t>
            </a:r>
            <a:r>
              <a:rPr kumimoji="1" lang="en-US" altLang="zh-CN" sz="2400" b="0">
                <a:latin typeface="隶书" pitchFamily="49" charset="-122"/>
                <a:ea typeface="隶书" pitchFamily="49" charset="-122"/>
              </a:rPr>
              <a:t>    </a:t>
            </a:r>
          </a:p>
        </p:txBody>
      </p:sp>
      <p:sp>
        <p:nvSpPr>
          <p:cNvPr id="506885" name="Text Box 5"/>
          <p:cNvSpPr txBox="1">
            <a:spLocks noChangeArrowheads="1"/>
          </p:cNvSpPr>
          <p:nvPr/>
        </p:nvSpPr>
        <p:spPr bwMode="auto">
          <a:xfrm>
            <a:off x="5532438" y="2924175"/>
            <a:ext cx="13382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en-US" altLang="zh-CN" sz="2000">
                <a:solidFill>
                  <a:srgbClr val="0000FF"/>
                </a:solidFill>
                <a:latin typeface="隶书" pitchFamily="49" charset="-122"/>
                <a:ea typeface="隶书" pitchFamily="49" charset="-122"/>
              </a:rPr>
              <a:t>//k=4,j=4</a:t>
            </a:r>
          </a:p>
        </p:txBody>
      </p:sp>
      <p:sp>
        <p:nvSpPr>
          <p:cNvPr id="506886" name="Text Box 6"/>
          <p:cNvSpPr txBox="1">
            <a:spLocks noChangeArrowheads="1"/>
          </p:cNvSpPr>
          <p:nvPr/>
        </p:nvSpPr>
        <p:spPr bwMode="auto">
          <a:xfrm>
            <a:off x="5532438" y="3290888"/>
            <a:ext cx="13382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en-US" altLang="zh-CN" sz="2000">
                <a:solidFill>
                  <a:srgbClr val="0000FF"/>
                </a:solidFill>
                <a:latin typeface="隶书" pitchFamily="49" charset="-122"/>
                <a:ea typeface="隶书" pitchFamily="49" charset="-122"/>
              </a:rPr>
              <a:t>//k=3,j=4</a:t>
            </a:r>
          </a:p>
        </p:txBody>
      </p:sp>
      <p:sp>
        <p:nvSpPr>
          <p:cNvPr id="506887" name="Text Box 7"/>
          <p:cNvSpPr txBox="1">
            <a:spLocks noChangeArrowheads="1"/>
          </p:cNvSpPr>
          <p:nvPr/>
        </p:nvSpPr>
        <p:spPr bwMode="auto">
          <a:xfrm>
            <a:off x="5532438" y="3656013"/>
            <a:ext cx="5667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en-US" altLang="zh-CN" sz="2000">
                <a:solidFill>
                  <a:srgbClr val="0000FF"/>
                </a:solidFill>
                <a:latin typeface="隶书" pitchFamily="49" charset="-122"/>
                <a:ea typeface="隶书" pitchFamily="49" charset="-122"/>
              </a:rPr>
              <a:t>//4</a:t>
            </a:r>
          </a:p>
        </p:txBody>
      </p:sp>
      <p:sp>
        <p:nvSpPr>
          <p:cNvPr id="506888" name="Text Box 8"/>
          <p:cNvSpPr txBox="1">
            <a:spLocks noChangeArrowheads="1"/>
          </p:cNvSpPr>
          <p:nvPr/>
        </p:nvSpPr>
        <p:spPr bwMode="auto">
          <a:xfrm>
            <a:off x="5532438" y="4022725"/>
            <a:ext cx="5667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en-US" altLang="zh-CN" sz="2000">
                <a:solidFill>
                  <a:srgbClr val="0000FF"/>
                </a:solidFill>
                <a:latin typeface="隶书" pitchFamily="49" charset="-122"/>
                <a:ea typeface="隶书" pitchFamily="49" charset="-122"/>
              </a:rPr>
              <a:t>//3</a:t>
            </a:r>
          </a:p>
        </p:txBody>
      </p:sp>
      <p:sp>
        <p:nvSpPr>
          <p:cNvPr id="506889" name="Text Box 9"/>
          <p:cNvSpPr txBox="1">
            <a:spLocks noChangeArrowheads="1"/>
          </p:cNvSpPr>
          <p:nvPr/>
        </p:nvSpPr>
        <p:spPr bwMode="auto">
          <a:xfrm>
            <a:off x="5532438" y="4387850"/>
            <a:ext cx="14668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en-US" altLang="zh-CN" sz="2000">
                <a:solidFill>
                  <a:srgbClr val="0000FF"/>
                </a:solidFill>
                <a:latin typeface="隶书" pitchFamily="49" charset="-122"/>
                <a:ea typeface="隶书" pitchFamily="49" charset="-122"/>
              </a:rPr>
              <a:t>//c=20,a=4</a:t>
            </a:r>
          </a:p>
        </p:txBody>
      </p:sp>
      <p:sp>
        <p:nvSpPr>
          <p:cNvPr id="506890" name="Text Box 10"/>
          <p:cNvSpPr txBox="1">
            <a:spLocks noChangeArrowheads="1"/>
          </p:cNvSpPr>
          <p:nvPr/>
        </p:nvSpPr>
        <p:spPr bwMode="auto">
          <a:xfrm>
            <a:off x="5532438" y="4752975"/>
            <a:ext cx="14668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en-US" altLang="zh-CN" sz="2000">
                <a:solidFill>
                  <a:srgbClr val="0000FF"/>
                </a:solidFill>
                <a:latin typeface="隶书" pitchFamily="49" charset="-122"/>
                <a:ea typeface="隶书" pitchFamily="49" charset="-122"/>
              </a:rPr>
              <a:t>//c=15,a=4</a:t>
            </a:r>
          </a:p>
        </p:txBody>
      </p:sp>
    </p:spTree>
    <p:extLst>
      <p:ext uri="{BB962C8B-B14F-4D97-AF65-F5344CB8AC3E}">
        <p14:creationId xmlns:p14="http://schemas.microsoft.com/office/powerpoint/2010/main" val="2271611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6884"/>
                                        </p:tgtEl>
                                        <p:attrNameLst>
                                          <p:attrName>style.visibility</p:attrName>
                                        </p:attrNameLst>
                                      </p:cBhvr>
                                      <p:to>
                                        <p:strVal val="visible"/>
                                      </p:to>
                                    </p:set>
                                    <p:animEffect transition="in" filter="box(out)">
                                      <p:cBhvr>
                                        <p:cTn id="7" dur="500"/>
                                        <p:tgtEl>
                                          <p:spTgt spid="50688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6885">
                                            <p:txEl>
                                              <p:pRg st="0" end="0"/>
                                            </p:txEl>
                                          </p:spTgt>
                                        </p:tgtEl>
                                        <p:attrNameLst>
                                          <p:attrName>style.visibility</p:attrName>
                                        </p:attrNameLst>
                                      </p:cBhvr>
                                      <p:to>
                                        <p:strVal val="visible"/>
                                      </p:to>
                                    </p:set>
                                    <p:animEffect transition="in" filter="box(out)">
                                      <p:cBhvr>
                                        <p:cTn id="12" dur="500"/>
                                        <p:tgtEl>
                                          <p:spTgt spid="50688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6886">
                                            <p:txEl>
                                              <p:pRg st="0" end="0"/>
                                            </p:txEl>
                                          </p:spTgt>
                                        </p:tgtEl>
                                        <p:attrNameLst>
                                          <p:attrName>style.visibility</p:attrName>
                                        </p:attrNameLst>
                                      </p:cBhvr>
                                      <p:to>
                                        <p:strVal val="visible"/>
                                      </p:to>
                                    </p:set>
                                    <p:animEffect transition="in" filter="box(out)">
                                      <p:cBhvr>
                                        <p:cTn id="17" dur="500"/>
                                        <p:tgtEl>
                                          <p:spTgt spid="506886">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06887">
                                            <p:txEl>
                                              <p:pRg st="0" end="0"/>
                                            </p:txEl>
                                          </p:spTgt>
                                        </p:tgtEl>
                                        <p:attrNameLst>
                                          <p:attrName>style.visibility</p:attrName>
                                        </p:attrNameLst>
                                      </p:cBhvr>
                                      <p:to>
                                        <p:strVal val="visible"/>
                                      </p:to>
                                    </p:set>
                                    <p:animEffect transition="in" filter="box(out)">
                                      <p:cBhvr>
                                        <p:cTn id="22" dur="500"/>
                                        <p:tgtEl>
                                          <p:spTgt spid="506887">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06888">
                                            <p:txEl>
                                              <p:pRg st="0" end="0"/>
                                            </p:txEl>
                                          </p:spTgt>
                                        </p:tgtEl>
                                        <p:attrNameLst>
                                          <p:attrName>style.visibility</p:attrName>
                                        </p:attrNameLst>
                                      </p:cBhvr>
                                      <p:to>
                                        <p:strVal val="visible"/>
                                      </p:to>
                                    </p:set>
                                    <p:animEffect transition="in" filter="box(out)">
                                      <p:cBhvr>
                                        <p:cTn id="27" dur="500"/>
                                        <p:tgtEl>
                                          <p:spTgt spid="506888">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06889">
                                            <p:txEl>
                                              <p:pRg st="0" end="0"/>
                                            </p:txEl>
                                          </p:spTgt>
                                        </p:tgtEl>
                                        <p:attrNameLst>
                                          <p:attrName>style.visibility</p:attrName>
                                        </p:attrNameLst>
                                      </p:cBhvr>
                                      <p:to>
                                        <p:strVal val="visible"/>
                                      </p:to>
                                    </p:set>
                                    <p:animEffect transition="in" filter="box(out)">
                                      <p:cBhvr>
                                        <p:cTn id="32" dur="500"/>
                                        <p:tgtEl>
                                          <p:spTgt spid="506889">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06890">
                                            <p:txEl>
                                              <p:pRg st="0" end="0"/>
                                            </p:txEl>
                                          </p:spTgt>
                                        </p:tgtEl>
                                        <p:attrNameLst>
                                          <p:attrName>style.visibility</p:attrName>
                                        </p:attrNameLst>
                                      </p:cBhvr>
                                      <p:to>
                                        <p:strVal val="visible"/>
                                      </p:to>
                                    </p:set>
                                    <p:animEffect transition="in" filter="box(out)">
                                      <p:cBhvr>
                                        <p:cTn id="37" dur="500"/>
                                        <p:tgtEl>
                                          <p:spTgt spid="506890">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animBg="1" autoUpdateAnimBg="0"/>
      <p:bldP spid="506885" grpId="0" build="p" autoUpdateAnimBg="0"/>
      <p:bldP spid="506886" grpId="0" build="p" autoUpdateAnimBg="0"/>
      <p:bldP spid="506887" grpId="0" build="p" autoUpdateAnimBg="0"/>
      <p:bldP spid="506888" grpId="0" build="p" autoUpdateAnimBg="0"/>
      <p:bldP spid="506889" grpId="0" build="p" autoUpdateAnimBg="0"/>
      <p:bldP spid="506890"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5858" name="Rectangle 2"/>
          <p:cNvSpPr>
            <a:spLocks noGrp="1" noChangeArrowheads="1"/>
          </p:cNvSpPr>
          <p:nvPr>
            <p:ph type="body" idx="4294967295"/>
          </p:nvPr>
        </p:nvSpPr>
        <p:spPr>
          <a:xfrm>
            <a:off x="0" y="1268413"/>
            <a:ext cx="8785225" cy="5256212"/>
          </a:xfrm>
        </p:spPr>
        <p:txBody>
          <a:bodyPr/>
          <a:lstStyle/>
          <a:p>
            <a:pPr marL="358775" lvl="2" indent="0">
              <a:buClr>
                <a:schemeClr val="tx1"/>
              </a:buClr>
              <a:buFont typeface="Wingdings" pitchFamily="2" charset="2"/>
              <a:buChar char="Ø"/>
            </a:pPr>
            <a:r>
              <a:rPr lang="zh-CN" altLang="en-US" dirty="0">
                <a:solidFill>
                  <a:srgbClr val="FF0066"/>
                </a:solidFill>
                <a:latin typeface="楷体_GB2312" pitchFamily="49" charset="-122"/>
                <a:ea typeface="楷体_GB2312" pitchFamily="49" charset="-122"/>
              </a:rPr>
              <a:t> 自增、自减运算符注意事项</a:t>
            </a:r>
          </a:p>
          <a:p>
            <a:pPr marL="538163" lvl="3" indent="0">
              <a:buClr>
                <a:schemeClr val="tx1"/>
              </a:buClr>
              <a:buFontTx/>
              <a:buAutoNum type="circleNumDbPlain"/>
            </a:pPr>
            <a:r>
              <a:rPr lang="en-US" altLang="zh-CN" sz="2400" dirty="0">
                <a:latin typeface="楷体_GB2312" pitchFamily="49" charset="-122"/>
                <a:ea typeface="楷体_GB2312" pitchFamily="49" charset="-122"/>
              </a:rPr>
              <a:t>++</a:t>
            </a:r>
            <a:r>
              <a:rPr lang="zh-CN" altLang="zh-CN"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a:t>
            </a:r>
            <a:r>
              <a:rPr lang="zh-CN" altLang="zh-CN" sz="2400" dirty="0">
                <a:latin typeface="楷体_GB2312" pitchFamily="49" charset="-122"/>
                <a:ea typeface="楷体_GB2312" pitchFamily="49" charset="-122"/>
              </a:rPr>
              <a:t>运算符只能用于变量，不能用于常量和表达式。 因为</a:t>
            </a:r>
            <a:r>
              <a:rPr lang="en-US" altLang="zh-CN" sz="2400" dirty="0">
                <a:latin typeface="楷体_GB2312" pitchFamily="49" charset="-122"/>
                <a:ea typeface="楷体_GB2312" pitchFamily="49" charset="-122"/>
              </a:rPr>
              <a:t>++</a:t>
            </a:r>
            <a:r>
              <a:rPr lang="zh-CN" altLang="zh-CN"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a:t>
            </a:r>
            <a:r>
              <a:rPr lang="zh-CN" altLang="zh-CN" sz="2400" dirty="0">
                <a:latin typeface="楷体_GB2312" pitchFamily="49" charset="-122"/>
                <a:ea typeface="楷体_GB2312" pitchFamily="49" charset="-122"/>
              </a:rPr>
              <a:t>蕴含着赋值操作。</a:t>
            </a:r>
            <a:endParaRPr lang="zh-CN" altLang="en-US" sz="2400" dirty="0">
              <a:latin typeface="楷体_GB2312" pitchFamily="49" charset="-122"/>
              <a:ea typeface="楷体_GB2312" pitchFamily="49" charset="-122"/>
            </a:endParaRPr>
          </a:p>
          <a:p>
            <a:pPr marL="538163" lvl="3" indent="0">
              <a:buClr>
                <a:schemeClr val="tx1"/>
              </a:buClr>
              <a:buFontTx/>
              <a:buNone/>
            </a:pPr>
            <a:r>
              <a:rPr lang="zh-CN" altLang="en-US" sz="2400" dirty="0">
                <a:latin typeface="楷体_GB2312" pitchFamily="49" charset="-122"/>
                <a:ea typeface="楷体_GB2312" pitchFamily="49" charset="-122"/>
              </a:rPr>
              <a:t>   </a:t>
            </a:r>
            <a:r>
              <a:rPr lang="zh-CN" altLang="en-US" sz="2400" dirty="0">
                <a:solidFill>
                  <a:schemeClr val="bg2"/>
                </a:solidFill>
                <a:latin typeface="楷体_GB2312" pitchFamily="49" charset="-122"/>
                <a:ea typeface="楷体_GB2312" pitchFamily="49" charset="-122"/>
              </a:rPr>
              <a:t>例</a:t>
            </a:r>
            <a:r>
              <a:rPr lang="zh-CN" altLang="zh-CN" sz="2400" dirty="0">
                <a:solidFill>
                  <a:schemeClr val="bg2"/>
                </a:solidFill>
                <a:latin typeface="楷体_GB2312" pitchFamily="49" charset="-122"/>
                <a:ea typeface="楷体_GB2312" pitchFamily="49" charset="-122"/>
              </a:rPr>
              <a:t>如：</a:t>
            </a:r>
            <a:r>
              <a:rPr lang="en-US" altLang="zh-CN" sz="2400" dirty="0">
                <a:solidFill>
                  <a:schemeClr val="bg2"/>
                </a:solidFill>
                <a:latin typeface="楷体_GB2312" pitchFamily="49" charset="-122"/>
                <a:ea typeface="楷体_GB2312" pitchFamily="49" charset="-122"/>
              </a:rPr>
              <a:t>5++</a:t>
            </a:r>
            <a:r>
              <a:rPr lang="zh-CN" altLang="en-US" sz="2400" dirty="0">
                <a:solidFill>
                  <a:schemeClr val="bg2"/>
                </a:solidFill>
                <a:latin typeface="楷体_GB2312" pitchFamily="49" charset="-122"/>
                <a:ea typeface="楷体_GB2312" pitchFamily="49" charset="-122"/>
              </a:rPr>
              <a:t>、</a:t>
            </a:r>
            <a:r>
              <a:rPr lang="en-US" altLang="zh-CN" sz="2400" dirty="0">
                <a:solidFill>
                  <a:schemeClr val="bg2"/>
                </a:solidFill>
                <a:latin typeface="楷体_GB2312" pitchFamily="49" charset="-122"/>
                <a:ea typeface="楷体_GB2312" pitchFamily="49" charset="-122"/>
              </a:rPr>
              <a:t>--</a:t>
            </a:r>
            <a:r>
              <a:rPr lang="zh-CN" altLang="en-US" sz="2400" dirty="0">
                <a:solidFill>
                  <a:schemeClr val="bg2"/>
                </a:solidFill>
                <a:latin typeface="楷体_GB2312" pitchFamily="49" charset="-122"/>
                <a:ea typeface="楷体_GB2312" pitchFamily="49" charset="-122"/>
              </a:rPr>
              <a:t>（</a:t>
            </a:r>
            <a:r>
              <a:rPr lang="en-US" altLang="zh-CN" sz="2400" dirty="0" err="1">
                <a:solidFill>
                  <a:schemeClr val="bg2"/>
                </a:solidFill>
                <a:latin typeface="楷体_GB2312" pitchFamily="49" charset="-122"/>
                <a:ea typeface="楷体_GB2312" pitchFamily="49" charset="-122"/>
              </a:rPr>
              <a:t>a+b</a:t>
            </a:r>
            <a:r>
              <a:rPr lang="zh-CN" altLang="en-US" sz="2400" dirty="0">
                <a:solidFill>
                  <a:schemeClr val="bg2"/>
                </a:solidFill>
                <a:latin typeface="楷体_GB2312" pitchFamily="49" charset="-122"/>
                <a:ea typeface="楷体_GB2312" pitchFamily="49" charset="-122"/>
              </a:rPr>
              <a:t>）都是非法的表达式</a:t>
            </a:r>
            <a:r>
              <a:rPr lang="zh-CN" altLang="en-US" sz="2400" dirty="0">
                <a:solidFill>
                  <a:schemeClr val="accent2"/>
                </a:solidFill>
                <a:latin typeface="楷体_GB2312" pitchFamily="49" charset="-122"/>
                <a:ea typeface="楷体_GB2312" pitchFamily="49" charset="-122"/>
              </a:rPr>
              <a:t>。</a:t>
            </a:r>
          </a:p>
          <a:p>
            <a:pPr marL="538163" lvl="3" indent="0">
              <a:buClr>
                <a:schemeClr val="tx1"/>
              </a:buClr>
              <a:buFontTx/>
              <a:buAutoNum type="circleNumDbPlain" startAt="2"/>
            </a:pPr>
            <a:r>
              <a:rPr lang="zh-CN" altLang="en-US" sz="2400" dirty="0">
                <a:latin typeface="楷体_GB2312" pitchFamily="49" charset="-122"/>
                <a:ea typeface="楷体_GB2312" pitchFamily="49" charset="-122"/>
              </a:rPr>
              <a:t>负号运算符、</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和强制类型转换运算符的优先级相同，当这些运算符连用时，按照从右向左的顺序计算，即具有右结合性。</a:t>
            </a:r>
          </a:p>
          <a:p>
            <a:pPr marL="538163" lvl="3" indent="0">
              <a:buClr>
                <a:schemeClr val="tx1"/>
              </a:buClr>
              <a:buFontTx/>
              <a:buAutoNum type="circleNumDbPlain" startAt="2"/>
            </a:pPr>
            <a:r>
              <a:rPr lang="zh-CN" altLang="en-US" sz="2400" u="sng" dirty="0">
                <a:solidFill>
                  <a:srgbClr val="CC0066"/>
                </a:solidFill>
                <a:latin typeface="楷体_GB2312" pitchFamily="49" charset="-122"/>
                <a:ea typeface="楷体_GB2312" pitchFamily="49" charset="-122"/>
              </a:rPr>
              <a:t>两个＋和－之间不能有空格</a:t>
            </a:r>
            <a:r>
              <a:rPr lang="zh-CN" altLang="en-US" sz="2400" dirty="0">
                <a:latin typeface="楷体_GB2312" pitchFamily="49" charset="-122"/>
                <a:ea typeface="楷体_GB2312" pitchFamily="49" charset="-122"/>
              </a:rPr>
              <a:t>。</a:t>
            </a:r>
          </a:p>
          <a:p>
            <a:pPr marL="538163" lvl="3" indent="0">
              <a:buClr>
                <a:schemeClr val="tx1"/>
              </a:buClr>
              <a:buFontTx/>
              <a:buAutoNum type="circleNumDbPlain" startAt="2"/>
            </a:pPr>
            <a:r>
              <a:rPr lang="zh-CN" altLang="en-US" sz="2400" dirty="0">
                <a:latin typeface="楷体_GB2312" pitchFamily="49" charset="-122"/>
                <a:ea typeface="楷体_GB2312" pitchFamily="49" charset="-122"/>
              </a:rPr>
              <a:t>在表达式中，连续使同一变量进行自增或自减运算时，很容易出错，所以最好避免这种用法。</a:t>
            </a:r>
          </a:p>
          <a:p>
            <a:pPr marL="538163" lvl="3" indent="0">
              <a:buClr>
                <a:schemeClr val="tx1"/>
              </a:buClr>
              <a:buFontTx/>
              <a:buNone/>
            </a:pPr>
            <a:r>
              <a:rPr lang="zh-CN" altLang="en-US" sz="2400" dirty="0">
                <a:solidFill>
                  <a:schemeClr val="bg2"/>
                </a:solidFill>
                <a:latin typeface="楷体_GB2312" pitchFamily="49" charset="-122"/>
                <a:ea typeface="楷体_GB2312" pitchFamily="49" charset="-122"/>
              </a:rPr>
              <a:t>   例如：</a:t>
            </a:r>
            <a:r>
              <a:rPr lang="en-US" altLang="zh-CN" sz="2400" dirty="0">
                <a:solidFill>
                  <a:schemeClr val="bg2"/>
                </a:solidFill>
                <a:latin typeface="楷体_GB2312" pitchFamily="49" charset="-122"/>
                <a:ea typeface="楷体_GB2312" pitchFamily="49" charset="-122"/>
              </a:rPr>
              <a:t>++i++</a:t>
            </a:r>
            <a:r>
              <a:rPr lang="zh-CN" altLang="en-US" sz="2400" dirty="0">
                <a:solidFill>
                  <a:schemeClr val="bg2"/>
                </a:solidFill>
                <a:latin typeface="楷体_GB2312" pitchFamily="49" charset="-122"/>
                <a:ea typeface="楷体_GB2312" pitchFamily="49" charset="-122"/>
              </a:rPr>
              <a:t>是非法的。</a:t>
            </a:r>
          </a:p>
          <a:p>
            <a:pPr marL="538163" lvl="3" indent="0">
              <a:buClr>
                <a:schemeClr val="tx1"/>
              </a:buClr>
              <a:buFontTx/>
              <a:buAutoNum type="circleNumDbPlain" startAt="5"/>
            </a:pPr>
            <a:r>
              <a:rPr lang="zh-CN" altLang="en-US" dirty="0">
                <a:latin typeface="楷体_GB2312" pitchFamily="49" charset="-122"/>
                <a:ea typeface="楷体_GB2312" pitchFamily="49" charset="-122"/>
              </a:rPr>
              <a:t>自增、自减运算，常用于循环语句中，使循环控制变变量加（或减）</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１，以及指针变量中，使指针指向下（或上）一个地址。</a:t>
            </a:r>
          </a:p>
        </p:txBody>
      </p:sp>
    </p:spTree>
    <p:extLst>
      <p:ext uri="{BB962C8B-B14F-4D97-AF65-F5344CB8AC3E}">
        <p14:creationId xmlns:p14="http://schemas.microsoft.com/office/powerpoint/2010/main" val="6581515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5858">
                                            <p:txEl>
                                              <p:pRg st="0" end="0"/>
                                            </p:txEl>
                                          </p:spTgt>
                                        </p:tgtEl>
                                        <p:attrNameLst>
                                          <p:attrName>style.visibility</p:attrName>
                                        </p:attrNameLst>
                                      </p:cBhvr>
                                      <p:to>
                                        <p:strVal val="visible"/>
                                      </p:to>
                                    </p:set>
                                    <p:animEffect transition="in" filter="box(out)">
                                      <p:cBhvr>
                                        <p:cTn id="7" dur="500"/>
                                        <p:tgtEl>
                                          <p:spTgt spid="50585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5858">
                                            <p:txEl>
                                              <p:pRg st="1" end="1"/>
                                            </p:txEl>
                                          </p:spTgt>
                                        </p:tgtEl>
                                        <p:attrNameLst>
                                          <p:attrName>style.visibility</p:attrName>
                                        </p:attrNameLst>
                                      </p:cBhvr>
                                      <p:to>
                                        <p:strVal val="visible"/>
                                      </p:to>
                                    </p:set>
                                    <p:animEffect transition="in" filter="box(out)">
                                      <p:cBhvr>
                                        <p:cTn id="12" dur="500"/>
                                        <p:tgtEl>
                                          <p:spTgt spid="50585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5858">
                                            <p:txEl>
                                              <p:pRg st="2" end="2"/>
                                            </p:txEl>
                                          </p:spTgt>
                                        </p:tgtEl>
                                        <p:attrNameLst>
                                          <p:attrName>style.visibility</p:attrName>
                                        </p:attrNameLst>
                                      </p:cBhvr>
                                      <p:to>
                                        <p:strVal val="visible"/>
                                      </p:to>
                                    </p:set>
                                    <p:animEffect transition="in" filter="box(out)">
                                      <p:cBhvr>
                                        <p:cTn id="17" dur="500"/>
                                        <p:tgtEl>
                                          <p:spTgt spid="505858">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05858">
                                            <p:txEl>
                                              <p:pRg st="3" end="3"/>
                                            </p:txEl>
                                          </p:spTgt>
                                        </p:tgtEl>
                                        <p:attrNameLst>
                                          <p:attrName>style.visibility</p:attrName>
                                        </p:attrNameLst>
                                      </p:cBhvr>
                                      <p:to>
                                        <p:strVal val="visible"/>
                                      </p:to>
                                    </p:set>
                                    <p:animEffect transition="in" filter="box(out)">
                                      <p:cBhvr>
                                        <p:cTn id="22" dur="500"/>
                                        <p:tgtEl>
                                          <p:spTgt spid="505858">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05858">
                                            <p:txEl>
                                              <p:pRg st="4" end="4"/>
                                            </p:txEl>
                                          </p:spTgt>
                                        </p:tgtEl>
                                        <p:attrNameLst>
                                          <p:attrName>style.visibility</p:attrName>
                                        </p:attrNameLst>
                                      </p:cBhvr>
                                      <p:to>
                                        <p:strVal val="visible"/>
                                      </p:to>
                                    </p:set>
                                    <p:animEffect transition="in" filter="box(out)">
                                      <p:cBhvr>
                                        <p:cTn id="27" dur="500"/>
                                        <p:tgtEl>
                                          <p:spTgt spid="505858">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05858">
                                            <p:txEl>
                                              <p:pRg st="5" end="5"/>
                                            </p:txEl>
                                          </p:spTgt>
                                        </p:tgtEl>
                                        <p:attrNameLst>
                                          <p:attrName>style.visibility</p:attrName>
                                        </p:attrNameLst>
                                      </p:cBhvr>
                                      <p:to>
                                        <p:strVal val="visible"/>
                                      </p:to>
                                    </p:set>
                                    <p:animEffect transition="in" filter="box(out)">
                                      <p:cBhvr>
                                        <p:cTn id="32" dur="500"/>
                                        <p:tgtEl>
                                          <p:spTgt spid="505858">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05858">
                                            <p:txEl>
                                              <p:pRg st="6" end="6"/>
                                            </p:txEl>
                                          </p:spTgt>
                                        </p:tgtEl>
                                        <p:attrNameLst>
                                          <p:attrName>style.visibility</p:attrName>
                                        </p:attrNameLst>
                                      </p:cBhvr>
                                      <p:to>
                                        <p:strVal val="visible"/>
                                      </p:to>
                                    </p:set>
                                    <p:animEffect transition="in" filter="box(out)">
                                      <p:cBhvr>
                                        <p:cTn id="37" dur="500"/>
                                        <p:tgtEl>
                                          <p:spTgt spid="505858">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05858">
                                            <p:txEl>
                                              <p:pRg st="7" end="7"/>
                                            </p:txEl>
                                          </p:spTgt>
                                        </p:tgtEl>
                                        <p:attrNameLst>
                                          <p:attrName>style.visibility</p:attrName>
                                        </p:attrNameLst>
                                      </p:cBhvr>
                                      <p:to>
                                        <p:strVal val="visible"/>
                                      </p:to>
                                    </p:set>
                                    <p:animEffect transition="in" filter="box(out)">
                                      <p:cBhvr>
                                        <p:cTn id="42" dur="500"/>
                                        <p:tgtEl>
                                          <p:spTgt spid="505858">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8" grpId="0" build="p" bldLvl="4"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Arial" panose="020B0604020202020204" pitchFamily="34" charset="0"/>
                <a:cs typeface="+mn-ea"/>
                <a:sym typeface="Arial" panose="020B0604020202020204" pitchFamily="34" charset="0"/>
              </a:rPr>
              <a:t>引例：</a:t>
            </a:r>
            <a:endParaRPr lang="zh-CN" altLang="en-US" dirty="0">
              <a:latin typeface="Arial" panose="020B0604020202020204" pitchFamily="34" charset="0"/>
              <a:cs typeface="+mn-ea"/>
              <a:sym typeface="Arial" panose="020B0604020202020204" pitchFamily="34" charset="0"/>
            </a:endParaRPr>
          </a:p>
        </p:txBody>
      </p:sp>
      <p:pic>
        <p:nvPicPr>
          <p:cNvPr id="3" name="图片 2"/>
          <p:cNvPicPr>
            <a:picLocks noChangeAspect="1"/>
          </p:cNvPicPr>
          <p:nvPr/>
        </p:nvPicPr>
        <p:blipFill>
          <a:blip r:embed="rId3"/>
          <a:stretch>
            <a:fillRect/>
          </a:stretch>
        </p:blipFill>
        <p:spPr>
          <a:xfrm>
            <a:off x="395536" y="1335893"/>
            <a:ext cx="4884186" cy="2708143"/>
          </a:xfrm>
          <a:prstGeom prst="rect">
            <a:avLst/>
          </a:prstGeom>
          <a:ln>
            <a:noFill/>
          </a:ln>
          <a:effectLst>
            <a:softEdge rad="112500"/>
          </a:effectLst>
        </p:spPr>
      </p:pic>
      <p:sp>
        <p:nvSpPr>
          <p:cNvPr id="6" name="TextBox 3"/>
          <p:cNvSpPr txBox="1"/>
          <p:nvPr/>
        </p:nvSpPr>
        <p:spPr>
          <a:xfrm>
            <a:off x="5297121" y="1335893"/>
            <a:ext cx="3707904" cy="1938992"/>
          </a:xfrm>
          <a:prstGeom prst="rect">
            <a:avLst/>
          </a:prstGeom>
          <a:noFill/>
        </p:spPr>
        <p:txBody>
          <a:bodyPr wrap="square" rtlCol="0">
            <a:spAutoFit/>
          </a:bodyPr>
          <a:lstStyle/>
          <a:p>
            <a:pPr algn="l"/>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总服务过程</a:t>
            </a:r>
            <a:endParaRPr lang="en-US" altLang="zh-CN" sz="2400" dirty="0">
              <a:latin typeface="Arial" panose="020B0604020202020204" pitchFamily="34" charset="0"/>
              <a:ea typeface="微软雅黑" panose="020B0503020204020204" pitchFamily="34" charset="-122"/>
              <a:cs typeface="+mn-ea"/>
              <a:sym typeface="Arial" panose="020B0604020202020204" pitchFamily="34" charset="0"/>
            </a:endParaRPr>
          </a:p>
          <a:p>
            <a:pPr algn="l"/>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、摆放桌椅、准备好用品</a:t>
            </a:r>
            <a:endParaRPr lang="en-US" altLang="zh-CN" sz="2400" dirty="0">
              <a:latin typeface="Arial" panose="020B0604020202020204" pitchFamily="34" charset="0"/>
              <a:ea typeface="微软雅黑" panose="020B0503020204020204" pitchFamily="34" charset="-122"/>
              <a:cs typeface="+mn-ea"/>
              <a:sym typeface="Arial" panose="020B0604020202020204" pitchFamily="34" charset="0"/>
            </a:endParaRPr>
          </a:p>
          <a:p>
            <a:pPr algn="l"/>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、客人坐到位置上</a:t>
            </a:r>
            <a:endParaRPr lang="en-US" altLang="zh-CN" sz="2400" dirty="0">
              <a:latin typeface="Arial" panose="020B0604020202020204" pitchFamily="34" charset="0"/>
              <a:ea typeface="微软雅黑" panose="020B0503020204020204" pitchFamily="34" charset="-122"/>
              <a:cs typeface="+mn-ea"/>
              <a:sym typeface="Arial" panose="020B0604020202020204" pitchFamily="34" charset="0"/>
            </a:endParaRPr>
          </a:p>
          <a:p>
            <a:pPr algn="l"/>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3</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、为客人服务</a:t>
            </a:r>
            <a:endParaRPr lang="en-US" altLang="zh-CN" sz="2400" dirty="0">
              <a:latin typeface="Arial" panose="020B0604020202020204" pitchFamily="34" charset="0"/>
              <a:ea typeface="微软雅黑" panose="020B0503020204020204" pitchFamily="34" charset="-122"/>
              <a:cs typeface="+mn-ea"/>
              <a:sym typeface="Arial" panose="020B0604020202020204" pitchFamily="34" charset="0"/>
            </a:endParaRPr>
          </a:p>
          <a:p>
            <a:pPr algn="l"/>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4</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、客人离开</a:t>
            </a:r>
          </a:p>
        </p:txBody>
      </p:sp>
      <p:graphicFrame>
        <p:nvGraphicFramePr>
          <p:cNvPr id="17" name="图示 16"/>
          <p:cNvGraphicFramePr/>
          <p:nvPr>
            <p:extLst>
              <p:ext uri="{D42A27DB-BD31-4B8C-83A1-F6EECF244321}">
                <p14:modId xmlns:p14="http://schemas.microsoft.com/office/powerpoint/2010/main" val="2600363848"/>
              </p:ext>
            </p:extLst>
          </p:nvPr>
        </p:nvGraphicFramePr>
        <p:xfrm>
          <a:off x="629562" y="5396243"/>
          <a:ext cx="7614846" cy="9850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文本框 6"/>
          <p:cNvSpPr txBox="1"/>
          <p:nvPr/>
        </p:nvSpPr>
        <p:spPr>
          <a:xfrm>
            <a:off x="521550" y="4707927"/>
            <a:ext cx="3877985" cy="461665"/>
          </a:xfrm>
          <a:prstGeom prst="rect">
            <a:avLst/>
          </a:prstGeom>
          <a:noFill/>
        </p:spPr>
        <p:txBody>
          <a:bodyPr wrap="none" rtlCol="0">
            <a:spAutoFit/>
          </a:bodyPr>
          <a:lstStyle/>
          <a:p>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计算机处理问题的基础步骤</a:t>
            </a:r>
          </a:p>
        </p:txBody>
      </p:sp>
    </p:spTree>
    <p:extLst>
      <p:ext uri="{BB962C8B-B14F-4D97-AF65-F5344CB8AC3E}">
        <p14:creationId xmlns:p14="http://schemas.microsoft.com/office/powerpoint/2010/main" val="14683239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
                                            <p:graphicEl>
                                              <a:dgm id="{61860325-09C5-4907-8F98-B41BC7D99164}"/>
                                            </p:graphicEl>
                                          </p:spTgt>
                                        </p:tgtEl>
                                        <p:attrNameLst>
                                          <p:attrName>style.visibility</p:attrName>
                                        </p:attrNameLst>
                                      </p:cBhvr>
                                      <p:to>
                                        <p:strVal val="visible"/>
                                      </p:to>
                                    </p:set>
                                    <p:animEffect transition="in" filter="wipe(left)">
                                      <p:cBhvr>
                                        <p:cTn id="44" dur="500"/>
                                        <p:tgtEl>
                                          <p:spTgt spid="17">
                                            <p:graphicEl>
                                              <a:dgm id="{61860325-09C5-4907-8F98-B41BC7D99164}"/>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7">
                                            <p:graphicEl>
                                              <a:dgm id="{FF1C6BBF-6903-4DB1-B783-EFF2FCD8228F}"/>
                                            </p:graphicEl>
                                          </p:spTgt>
                                        </p:tgtEl>
                                        <p:attrNameLst>
                                          <p:attrName>style.visibility</p:attrName>
                                        </p:attrNameLst>
                                      </p:cBhvr>
                                      <p:to>
                                        <p:strVal val="visible"/>
                                      </p:to>
                                    </p:set>
                                    <p:animEffect transition="in" filter="wipe(left)">
                                      <p:cBhvr>
                                        <p:cTn id="49" dur="500"/>
                                        <p:tgtEl>
                                          <p:spTgt spid="17">
                                            <p:graphicEl>
                                              <a:dgm id="{FF1C6BBF-6903-4DB1-B783-EFF2FCD8228F}"/>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7">
                                            <p:graphicEl>
                                              <a:dgm id="{6B882D11-51D7-42F9-BD1F-726E4565B3B5}"/>
                                            </p:graphicEl>
                                          </p:spTgt>
                                        </p:tgtEl>
                                        <p:attrNameLst>
                                          <p:attrName>style.visibility</p:attrName>
                                        </p:attrNameLst>
                                      </p:cBhvr>
                                      <p:to>
                                        <p:strVal val="visible"/>
                                      </p:to>
                                    </p:set>
                                    <p:animEffect transition="in" filter="wipe(left)">
                                      <p:cBhvr>
                                        <p:cTn id="54" dur="500"/>
                                        <p:tgtEl>
                                          <p:spTgt spid="17">
                                            <p:graphicEl>
                                              <a:dgm id="{6B882D11-51D7-42F9-BD1F-726E4565B3B5}"/>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graphicEl>
                                              <a:dgm id="{484B96D1-ADE8-42CA-A401-6D3C64C78274}"/>
                                            </p:graphicEl>
                                          </p:spTgt>
                                        </p:tgtEl>
                                        <p:attrNameLst>
                                          <p:attrName>style.visibility</p:attrName>
                                        </p:attrNameLst>
                                      </p:cBhvr>
                                      <p:to>
                                        <p:strVal val="visible"/>
                                      </p:to>
                                    </p:set>
                                    <p:animEffect transition="in" filter="wipe(left)">
                                      <p:cBhvr>
                                        <p:cTn id="59" dur="500"/>
                                        <p:tgtEl>
                                          <p:spTgt spid="17">
                                            <p:graphicEl>
                                              <a:dgm id="{484B96D1-ADE8-42CA-A401-6D3C64C7827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Graphic spid="17" grpId="0">
        <p:bldSub>
          <a:bldDgm bld="one"/>
        </p:bldSub>
      </p:bldGraphic>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altLang="zh-CN" dirty="0" smtClean="0"/>
              <a:t>3.4.3</a:t>
            </a:r>
            <a:r>
              <a:rPr lang="zh-CN" altLang="en-US" dirty="0" smtClean="0"/>
              <a:t>复合</a:t>
            </a:r>
            <a:r>
              <a:rPr lang="zh-CN" altLang="en-US" dirty="0"/>
              <a:t>的赋值表达式</a:t>
            </a:r>
          </a:p>
        </p:txBody>
      </p:sp>
      <p:sp>
        <p:nvSpPr>
          <p:cNvPr id="510979" name="Rectangle 3"/>
          <p:cNvSpPr>
            <a:spLocks noGrp="1" noChangeArrowheads="1"/>
          </p:cNvSpPr>
          <p:nvPr>
            <p:ph type="body" idx="1"/>
          </p:nvPr>
        </p:nvSpPr>
        <p:spPr/>
        <p:txBody>
          <a:bodyPr/>
          <a:lstStyle/>
          <a:p>
            <a:r>
              <a:rPr lang="en-US" altLang="zh-CN" dirty="0"/>
              <a:t>+=  -=  *=   /=  %=</a:t>
            </a:r>
          </a:p>
          <a:p>
            <a:r>
              <a:rPr lang="zh-CN" altLang="en-US" dirty="0"/>
              <a:t>复合赋值运算符的优先级与赋值运算符的优先级一样</a:t>
            </a:r>
          </a:p>
          <a:p>
            <a:endParaRPr lang="zh-CN" altLang="en-US" dirty="0"/>
          </a:p>
          <a:p>
            <a:r>
              <a:rPr lang="en-US" altLang="zh-CN" dirty="0"/>
              <a:t>a+=x-y    </a:t>
            </a:r>
            <a:r>
              <a:rPr lang="zh-CN" altLang="en-US" dirty="0"/>
              <a:t>相当于  </a:t>
            </a:r>
            <a:r>
              <a:rPr lang="en-US" altLang="zh-CN" dirty="0"/>
              <a:t>a=a+(x-y)</a:t>
            </a:r>
          </a:p>
          <a:p>
            <a:r>
              <a:rPr lang="en-US" altLang="zh-CN" dirty="0"/>
              <a:t>a*=x-y     </a:t>
            </a:r>
            <a:r>
              <a:rPr lang="zh-CN" altLang="en-US" dirty="0"/>
              <a:t>相当于  </a:t>
            </a:r>
            <a:r>
              <a:rPr lang="en-US" altLang="zh-CN" dirty="0"/>
              <a:t>a=a*(x-y)</a:t>
            </a:r>
          </a:p>
        </p:txBody>
      </p:sp>
    </p:spTree>
    <p:extLst>
      <p:ext uri="{BB962C8B-B14F-4D97-AF65-F5344CB8AC3E}">
        <p14:creationId xmlns:p14="http://schemas.microsoft.com/office/powerpoint/2010/main" val="17566816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7906" name="Rectangle 2"/>
          <p:cNvSpPr>
            <a:spLocks noChangeArrowheads="1"/>
          </p:cNvSpPr>
          <p:nvPr/>
        </p:nvSpPr>
        <p:spPr bwMode="auto">
          <a:xfrm>
            <a:off x="323528" y="209550"/>
            <a:ext cx="813308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bg2"/>
              </a:buClr>
              <a:buSzPct val="75000"/>
              <a:buFont typeface="Wingdings" pitchFamily="2" charset="2"/>
              <a:buNone/>
            </a:pPr>
            <a:r>
              <a:rPr lang="en-US" altLang="zh-CN" sz="4400" b="0" dirty="0" smtClean="0">
                <a:solidFill>
                  <a:schemeClr val="bg1"/>
                </a:solidFill>
                <a:latin typeface="隶书" pitchFamily="49" charset="-122"/>
                <a:ea typeface="隶书" pitchFamily="49" charset="-122"/>
              </a:rPr>
              <a:t>3.4.6</a:t>
            </a:r>
            <a:r>
              <a:rPr lang="zh-CN" altLang="en-US" sz="4400" b="0" dirty="0" smtClean="0">
                <a:solidFill>
                  <a:schemeClr val="bg1"/>
                </a:solidFill>
                <a:latin typeface="隶书" pitchFamily="49" charset="-122"/>
                <a:ea typeface="隶书" pitchFamily="49" charset="-122"/>
              </a:rPr>
              <a:t> </a:t>
            </a:r>
            <a:r>
              <a:rPr lang="zh-CN" altLang="en-US" sz="4400" b="0" dirty="0">
                <a:solidFill>
                  <a:schemeClr val="bg1"/>
                </a:solidFill>
                <a:ea typeface="隶书" pitchFamily="49" charset="-122"/>
              </a:rPr>
              <a:t>逗号运算符、逗号表达式</a:t>
            </a:r>
            <a:r>
              <a:rPr lang="zh-CN" altLang="en-US" sz="4400" b="0" dirty="0">
                <a:solidFill>
                  <a:schemeClr val="bg1"/>
                </a:solidFill>
              </a:rPr>
              <a:t> </a:t>
            </a:r>
          </a:p>
        </p:txBody>
      </p:sp>
      <p:sp>
        <p:nvSpPr>
          <p:cNvPr id="507907" name="Rectangle 3"/>
          <p:cNvSpPr>
            <a:spLocks noChangeArrowheads="1"/>
          </p:cNvSpPr>
          <p:nvPr/>
        </p:nvSpPr>
        <p:spPr bwMode="auto">
          <a:xfrm>
            <a:off x="179388" y="1243013"/>
            <a:ext cx="8459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en-US" altLang="zh-CN" sz="2400">
                <a:effectLst>
                  <a:outerShdw blurRad="38100" dist="38100" dir="2700000" algn="tl">
                    <a:srgbClr val="C0C0C0"/>
                  </a:outerShdw>
                </a:effectLst>
                <a:latin typeface="Times New Roman" pitchFamily="18" charset="0"/>
              </a:rPr>
              <a:t>        </a:t>
            </a:r>
            <a:r>
              <a:rPr kumimoji="1" lang="zh-CN" altLang="en-US" sz="2400">
                <a:solidFill>
                  <a:srgbClr val="FF0066"/>
                </a:solidFill>
                <a:effectLst>
                  <a:outerShdw blurRad="38100" dist="38100" dir="2700000" algn="tl">
                    <a:srgbClr val="C0C0C0"/>
                  </a:outerShdw>
                </a:effectLst>
                <a:latin typeface="Times New Roman" pitchFamily="18" charset="0"/>
                <a:ea typeface="楷体_GB2312" pitchFamily="49" charset="-122"/>
              </a:rPr>
              <a:t>逗号表达式：</a:t>
            </a:r>
            <a:r>
              <a:rPr kumimoji="1" lang="zh-CN" altLang="en-US" sz="2400">
                <a:effectLst>
                  <a:outerShdw blurRad="38100" dist="38100" dir="2700000" algn="tl">
                    <a:srgbClr val="C0C0C0"/>
                  </a:outerShdw>
                </a:effectLst>
                <a:latin typeface="Times New Roman" pitchFamily="18" charset="0"/>
                <a:ea typeface="楷体_GB2312" pitchFamily="49" charset="-122"/>
              </a:rPr>
              <a:t>用逗号连接起来的表达式。其一般形式为：        </a:t>
            </a:r>
          </a:p>
        </p:txBody>
      </p:sp>
      <p:sp>
        <p:nvSpPr>
          <p:cNvPr id="507908" name="Text Box 4"/>
          <p:cNvSpPr txBox="1">
            <a:spLocks noChangeArrowheads="1"/>
          </p:cNvSpPr>
          <p:nvPr/>
        </p:nvSpPr>
        <p:spPr bwMode="auto">
          <a:xfrm>
            <a:off x="827088" y="1700213"/>
            <a:ext cx="6840537" cy="43497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rPr>
              <a:t>表达式</a:t>
            </a:r>
            <a:r>
              <a:rPr kumimoji="1" lang="en-US" altLang="zh-CN" sz="2000">
                <a:solidFill>
                  <a:srgbClr val="FF0066"/>
                </a:solidFill>
                <a:effectLst>
                  <a:outerShdw blurRad="38100" dist="38100" dir="2700000" algn="tl">
                    <a:srgbClr val="000000"/>
                  </a:outerShdw>
                </a:effectLst>
                <a:latin typeface="楷体_GB2312" pitchFamily="49" charset="-122"/>
                <a:ea typeface="楷体_GB2312" pitchFamily="49" charset="-122"/>
              </a:rPr>
              <a:t>1</a:t>
            </a:r>
            <a:r>
              <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rPr>
              <a:t>，表达式</a:t>
            </a:r>
            <a:r>
              <a:rPr kumimoji="1" lang="en-US" altLang="zh-CN" sz="2000">
                <a:solidFill>
                  <a:srgbClr val="FF0066"/>
                </a:solidFill>
                <a:effectLst>
                  <a:outerShdw blurRad="38100" dist="38100" dir="2700000" algn="tl">
                    <a:srgbClr val="000000"/>
                  </a:outerShdw>
                </a:effectLst>
                <a:latin typeface="楷体_GB2312" pitchFamily="49" charset="-122"/>
                <a:ea typeface="楷体_GB2312" pitchFamily="49" charset="-122"/>
              </a:rPr>
              <a:t>2</a:t>
            </a:r>
            <a:r>
              <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rPr>
              <a:t>，</a:t>
            </a:r>
            <a:r>
              <a:rPr kumimoji="1" lang="en-US" altLang="zh-CN" sz="2000">
                <a:solidFill>
                  <a:srgbClr val="FF0066"/>
                </a:solidFill>
                <a:effectLst>
                  <a:outerShdw blurRad="38100" dist="38100" dir="2700000" algn="tl">
                    <a:srgbClr val="000000"/>
                  </a:outerShdw>
                </a:effectLst>
                <a:latin typeface="Times New Roman"/>
                <a:ea typeface="楷体_GB2312" pitchFamily="49" charset="-122"/>
              </a:rPr>
              <a:t>……</a:t>
            </a:r>
            <a:r>
              <a:rPr kumimoji="1" lang="zh-CN" altLang="en-US" sz="2000">
                <a:solidFill>
                  <a:srgbClr val="FF0066"/>
                </a:solidFill>
                <a:effectLst>
                  <a:outerShdw blurRad="38100" dist="38100" dir="2700000" algn="tl">
                    <a:srgbClr val="000000"/>
                  </a:outerShdw>
                </a:effectLst>
                <a:latin typeface="楷体_GB2312" pitchFamily="49" charset="-122"/>
                <a:ea typeface="楷体_GB2312" pitchFamily="49" charset="-122"/>
              </a:rPr>
              <a:t>，表达式</a:t>
            </a:r>
            <a:r>
              <a:rPr kumimoji="1" lang="en-US" altLang="zh-CN" sz="2000">
                <a:solidFill>
                  <a:srgbClr val="FF0066"/>
                </a:solidFill>
                <a:effectLst>
                  <a:outerShdw blurRad="38100" dist="38100" dir="2700000" algn="tl">
                    <a:srgbClr val="000000"/>
                  </a:outerShdw>
                </a:effectLst>
                <a:latin typeface="楷体_GB2312" pitchFamily="49" charset="-122"/>
                <a:ea typeface="楷体_GB2312" pitchFamily="49" charset="-122"/>
              </a:rPr>
              <a:t>k</a:t>
            </a:r>
          </a:p>
        </p:txBody>
      </p:sp>
      <p:sp>
        <p:nvSpPr>
          <p:cNvPr id="507909" name="Rectangle 5"/>
          <p:cNvSpPr>
            <a:spLocks noChangeArrowheads="1"/>
          </p:cNvSpPr>
          <p:nvPr/>
        </p:nvSpPr>
        <p:spPr bwMode="auto">
          <a:xfrm>
            <a:off x="684213" y="2041525"/>
            <a:ext cx="845978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sz="2400">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FF0066"/>
                </a:solidFill>
                <a:effectLst>
                  <a:outerShdw blurRad="38100" dist="38100" dir="2700000" algn="tl">
                    <a:srgbClr val="C0C0C0"/>
                  </a:outerShdw>
                </a:effectLst>
                <a:latin typeface="楷体_GB2312" pitchFamily="49" charset="-122"/>
                <a:ea typeface="楷体_GB2312" pitchFamily="49" charset="-122"/>
              </a:rPr>
              <a:t>优先级：</a:t>
            </a:r>
            <a:r>
              <a:rPr kumimoji="1" lang="zh-CN" altLang="en-US" sz="2400">
                <a:effectLst>
                  <a:outerShdw blurRad="38100" dist="38100" dir="2700000" algn="tl">
                    <a:srgbClr val="C0C0C0"/>
                  </a:outerShdw>
                </a:effectLst>
                <a:latin typeface="Times New Roman" pitchFamily="18" charset="0"/>
                <a:ea typeface="楷体_GB2312" pitchFamily="49" charset="-122"/>
              </a:rPr>
              <a:t>优先级最低。</a:t>
            </a:r>
            <a:endParaRPr kumimoji="1" lang="zh-CN" altLang="en-US" sz="2400">
              <a:effectLst>
                <a:outerShdw blurRad="38100" dist="38100" dir="2700000" algn="tl">
                  <a:srgbClr val="C0C0C0"/>
                </a:outerShdw>
              </a:effectLst>
              <a:latin typeface="楷体_GB2312" pitchFamily="49" charset="-122"/>
              <a:ea typeface="楷体_GB2312" pitchFamily="49" charset="-122"/>
            </a:endParaRPr>
          </a:p>
          <a:p>
            <a:pPr algn="l"/>
            <a:r>
              <a:rPr kumimoji="1" lang="zh-CN" altLang="en-US" sz="2400">
                <a:effectLst>
                  <a:outerShdw blurRad="38100" dist="38100" dir="2700000" algn="tl">
                    <a:srgbClr val="C0C0C0"/>
                  </a:outerShdw>
                </a:effectLst>
                <a:latin typeface="Times New Roman" pitchFamily="18" charset="0"/>
              </a:rPr>
              <a:t>        </a:t>
            </a:r>
            <a:r>
              <a:rPr kumimoji="1" lang="zh-CN" altLang="en-US" sz="2400">
                <a:solidFill>
                  <a:srgbClr val="FF0066"/>
                </a:solidFill>
                <a:effectLst>
                  <a:outerShdw blurRad="38100" dist="38100" dir="2700000" algn="tl">
                    <a:srgbClr val="C0C0C0"/>
                  </a:outerShdw>
                </a:effectLst>
                <a:latin typeface="Times New Roman" pitchFamily="18" charset="0"/>
                <a:ea typeface="楷体_GB2312" pitchFamily="49" charset="-122"/>
              </a:rPr>
              <a:t>结合性：</a:t>
            </a:r>
            <a:r>
              <a:rPr kumimoji="1" lang="zh-CN" altLang="en-US" sz="2400">
                <a:effectLst>
                  <a:outerShdw blurRad="38100" dist="38100" dir="2700000" algn="tl">
                    <a:srgbClr val="C0C0C0"/>
                  </a:outerShdw>
                </a:effectLst>
                <a:latin typeface="Times New Roman" pitchFamily="18" charset="0"/>
                <a:ea typeface="楷体_GB2312" pitchFamily="49" charset="-122"/>
              </a:rPr>
              <a:t>左结合性</a:t>
            </a:r>
            <a:r>
              <a:rPr kumimoji="1" lang="zh-CN" altLang="en-US" sz="2400" b="0">
                <a:latin typeface="Times New Roman" pitchFamily="18" charset="0"/>
              </a:rPr>
              <a:t> 。</a:t>
            </a:r>
            <a:r>
              <a:rPr kumimoji="1" lang="zh-CN" altLang="en-US" sz="2400">
                <a:effectLst>
                  <a:outerShdw blurRad="38100" dist="38100" dir="2700000" algn="tl">
                    <a:srgbClr val="C0C0C0"/>
                  </a:outerShdw>
                </a:effectLst>
                <a:latin typeface="Times New Roman" pitchFamily="18" charset="0"/>
                <a:ea typeface="楷体_GB2312" pitchFamily="49" charset="-122"/>
              </a:rPr>
              <a:t>即逗号表达式的求值顺序是</a:t>
            </a:r>
            <a:r>
              <a:rPr kumimoji="1" lang="zh-CN" altLang="en-US" sz="2400">
                <a:solidFill>
                  <a:srgbClr val="CC0000"/>
                </a:solidFill>
                <a:effectLst>
                  <a:outerShdw blurRad="38100" dist="38100" dir="2700000" algn="tl">
                    <a:srgbClr val="C0C0C0"/>
                  </a:outerShdw>
                </a:effectLst>
                <a:latin typeface="Times New Roman" pitchFamily="18" charset="0"/>
                <a:ea typeface="楷体_GB2312" pitchFamily="49" charset="-122"/>
              </a:rPr>
              <a:t>从左向右</a:t>
            </a:r>
            <a:r>
              <a:rPr kumimoji="1" lang="zh-CN" altLang="en-US" sz="2400">
                <a:effectLst>
                  <a:outerShdw blurRad="38100" dist="38100" dir="2700000" algn="tl">
                    <a:srgbClr val="C0C0C0"/>
                  </a:outerShdw>
                </a:effectLst>
                <a:latin typeface="Times New Roman" pitchFamily="18" charset="0"/>
                <a:ea typeface="楷体_GB2312" pitchFamily="49" charset="-122"/>
              </a:rPr>
              <a:t>依此计算用逗号分隔的各表达式的值。</a:t>
            </a:r>
          </a:p>
          <a:p>
            <a:pPr algn="l"/>
            <a:r>
              <a:rPr kumimoji="1" lang="zh-CN" altLang="en-US" sz="2400">
                <a:solidFill>
                  <a:srgbClr val="FF0066"/>
                </a:solidFill>
                <a:effectLst>
                  <a:outerShdw blurRad="38100" dist="38100" dir="2700000" algn="tl">
                    <a:srgbClr val="C0C0C0"/>
                  </a:outerShdw>
                </a:effectLst>
                <a:latin typeface="Times New Roman" pitchFamily="18" charset="0"/>
                <a:ea typeface="楷体_GB2312" pitchFamily="49" charset="-122"/>
              </a:rPr>
              <a:t>       逗号表达式</a:t>
            </a:r>
            <a:r>
              <a:rPr kumimoji="1" lang="zh-CN" altLang="zh-CN" sz="2400">
                <a:solidFill>
                  <a:srgbClr val="FF0066"/>
                </a:solidFill>
                <a:effectLst>
                  <a:outerShdw blurRad="38100" dist="38100" dir="2700000" algn="tl">
                    <a:srgbClr val="C0C0C0"/>
                  </a:outerShdw>
                </a:effectLst>
                <a:latin typeface="Times New Roman" pitchFamily="18" charset="0"/>
                <a:ea typeface="楷体_GB2312" pitchFamily="49" charset="-122"/>
              </a:rPr>
              <a:t>的值：</a:t>
            </a:r>
            <a:r>
              <a:rPr kumimoji="1" lang="zh-CN" altLang="en-US" sz="2400">
                <a:effectLst>
                  <a:outerShdw blurRad="38100" dist="38100" dir="2700000" algn="tl">
                    <a:srgbClr val="C0C0C0"/>
                  </a:outerShdw>
                </a:effectLst>
                <a:latin typeface="Times New Roman" pitchFamily="18" charset="0"/>
                <a:ea typeface="楷体_GB2312" pitchFamily="49" charset="-122"/>
              </a:rPr>
              <a:t>最后一个表达式的值就是整个逗号表达式的值。</a:t>
            </a:r>
            <a:r>
              <a:rPr kumimoji="1" lang="zh-CN" altLang="en-US" sz="2400" b="0">
                <a:latin typeface="Times New Roman" pitchFamily="18" charset="0"/>
              </a:rPr>
              <a:t> </a:t>
            </a:r>
          </a:p>
          <a:p>
            <a:pPr algn="l"/>
            <a:r>
              <a:rPr kumimoji="1" lang="zh-CN" altLang="en-US" sz="2400" b="0">
                <a:effectLst>
                  <a:outerShdw blurRad="38100" dist="38100" dir="2700000" algn="tl">
                    <a:srgbClr val="C0C0C0"/>
                  </a:outerShdw>
                </a:effectLst>
                <a:latin typeface="Times New Roman" pitchFamily="18" charset="0"/>
              </a:rPr>
              <a:t>       </a:t>
            </a:r>
            <a:r>
              <a:rPr kumimoji="1" lang="zh-CN" altLang="en-US" sz="2400">
                <a:solidFill>
                  <a:srgbClr val="FF0066"/>
                </a:solidFill>
                <a:effectLst>
                  <a:outerShdw blurRad="38100" dist="38100" dir="2700000" algn="tl">
                    <a:srgbClr val="C0C0C0"/>
                  </a:outerShdw>
                </a:effectLst>
                <a:latin typeface="楷体_GB2312" pitchFamily="49" charset="-122"/>
                <a:ea typeface="楷体_GB2312" pitchFamily="49" charset="-122"/>
              </a:rPr>
              <a:t>用途：</a:t>
            </a:r>
            <a:r>
              <a:rPr kumimoji="1" lang="zh-CN" altLang="zh-CN" sz="2400">
                <a:effectLst>
                  <a:outerShdw blurRad="38100" dist="38100" dir="2700000" algn="tl">
                    <a:srgbClr val="C0C0C0"/>
                  </a:outerShdw>
                </a:effectLst>
                <a:latin typeface="楷体_GB2312" pitchFamily="49" charset="-122"/>
                <a:ea typeface="楷体_GB2312" pitchFamily="49" charset="-122"/>
              </a:rPr>
              <a:t>常用于循环</a:t>
            </a:r>
            <a:r>
              <a:rPr kumimoji="1" lang="en-US" altLang="zh-CN" sz="2400">
                <a:effectLst>
                  <a:outerShdw blurRad="38100" dist="38100" dir="2700000" algn="tl">
                    <a:srgbClr val="C0C0C0"/>
                  </a:outerShdw>
                </a:effectLst>
                <a:latin typeface="楷体_GB2312" pitchFamily="49" charset="-122"/>
                <a:ea typeface="楷体_GB2312" pitchFamily="49" charset="-122"/>
              </a:rPr>
              <a:t>for</a:t>
            </a:r>
            <a:r>
              <a:rPr kumimoji="1" lang="zh-CN" altLang="zh-CN" sz="2400">
                <a:effectLst>
                  <a:outerShdw blurRad="38100" dist="38100" dir="2700000" algn="tl">
                    <a:srgbClr val="C0C0C0"/>
                  </a:outerShdw>
                </a:effectLst>
                <a:latin typeface="楷体_GB2312" pitchFamily="49" charset="-122"/>
                <a:ea typeface="楷体_GB2312" pitchFamily="49" charset="-122"/>
              </a:rPr>
              <a:t>语句中</a:t>
            </a:r>
            <a:r>
              <a:rPr kumimoji="1" lang="zh-CN" altLang="en-US" sz="2400">
                <a:effectLst>
                  <a:outerShdw blurRad="38100" dist="38100" dir="2700000" algn="tl">
                    <a:srgbClr val="C0C0C0"/>
                  </a:outerShdw>
                </a:effectLst>
                <a:latin typeface="楷体_GB2312" pitchFamily="49" charset="-122"/>
                <a:ea typeface="楷体_GB2312" pitchFamily="49" charset="-122"/>
              </a:rPr>
              <a:t>。</a:t>
            </a:r>
          </a:p>
        </p:txBody>
      </p:sp>
      <p:sp>
        <p:nvSpPr>
          <p:cNvPr id="507910" name="Rectangle 6"/>
          <p:cNvSpPr>
            <a:spLocks noChangeArrowheads="1"/>
          </p:cNvSpPr>
          <p:nvPr/>
        </p:nvSpPr>
        <p:spPr bwMode="auto">
          <a:xfrm>
            <a:off x="2484438" y="2205038"/>
            <a:ext cx="4175125" cy="495300"/>
          </a:xfrm>
          <a:prstGeom prst="rect">
            <a:avLst/>
          </a:prstGeom>
          <a:solidFill>
            <a:srgbClr val="FFFFFF"/>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sz="2400">
                <a:solidFill>
                  <a:srgbClr val="FF0066"/>
                </a:solidFill>
                <a:effectLst>
                  <a:outerShdw blurRad="38100" dist="38100" dir="2700000" algn="tl">
                    <a:srgbClr val="C0C0C0"/>
                  </a:outerShdw>
                </a:effectLst>
                <a:latin typeface="Times New Roman" pitchFamily="18" charset="0"/>
                <a:ea typeface="楷体_GB2312" pitchFamily="49" charset="-122"/>
              </a:rPr>
              <a:t>例如：</a:t>
            </a:r>
            <a:r>
              <a:rPr kumimoji="1" lang="en-US" altLang="zh-CN" sz="2400" b="0">
                <a:effectLst>
                  <a:outerShdw blurRad="38100" dist="38100" dir="2700000" algn="tl">
                    <a:srgbClr val="C0C0C0"/>
                  </a:outerShdw>
                </a:effectLst>
                <a:latin typeface="Times New Roman" pitchFamily="18" charset="0"/>
              </a:rPr>
              <a:t>a+3, b=4, b++</a:t>
            </a:r>
            <a:r>
              <a:rPr kumimoji="1" lang="en-US" altLang="zh-CN" sz="2400" b="0">
                <a:latin typeface="Times New Roman" pitchFamily="18" charset="0"/>
              </a:rPr>
              <a:t> </a:t>
            </a:r>
          </a:p>
        </p:txBody>
      </p:sp>
      <p:sp>
        <p:nvSpPr>
          <p:cNvPr id="507911" name="Text Box 7" descr="信纸"/>
          <p:cNvSpPr txBox="1">
            <a:spLocks noChangeArrowheads="1"/>
          </p:cNvSpPr>
          <p:nvPr/>
        </p:nvSpPr>
        <p:spPr bwMode="auto">
          <a:xfrm>
            <a:off x="568325" y="4057650"/>
            <a:ext cx="8396288" cy="2686050"/>
          </a:xfrm>
          <a:prstGeom prst="rect">
            <a:avLst/>
          </a:prstGeom>
          <a:blipFill dpi="0" rotWithShape="1">
            <a:blip r:embed="rId4"/>
            <a:srcRect/>
            <a:tile tx="0" ty="0" sx="100000" sy="100000" flip="none" algn="tl"/>
          </a:blip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lvl="1" algn="l" eaLnBrk="0" hangingPunct="0"/>
            <a:r>
              <a:rPr kumimoji="1" lang="zh-CN" altLang="en-US" sz="2400">
                <a:solidFill>
                  <a:srgbClr val="FF0066"/>
                </a:solidFill>
                <a:effectLst>
                  <a:outerShdw blurRad="38100" dist="38100" dir="2700000" algn="tl">
                    <a:srgbClr val="000000"/>
                  </a:outerShdw>
                </a:effectLst>
                <a:latin typeface="Times New Roman" pitchFamily="18" charset="0"/>
                <a:ea typeface="楷体_GB2312" pitchFamily="49" charset="-122"/>
              </a:rPr>
              <a:t>例</a:t>
            </a:r>
            <a:r>
              <a:rPr kumimoji="1" lang="en-US" altLang="zh-CN" sz="2400">
                <a:solidFill>
                  <a:srgbClr val="FF0066"/>
                </a:solidFill>
                <a:effectLst>
                  <a:outerShdw blurRad="38100" dist="38100" dir="2700000" algn="tl">
                    <a:srgbClr val="000000"/>
                  </a:outerShdw>
                </a:effectLst>
                <a:latin typeface="Times New Roman" pitchFamily="18" charset="0"/>
                <a:ea typeface="楷体_GB2312" pitchFamily="49" charset="-122"/>
              </a:rPr>
              <a:t>:</a:t>
            </a:r>
            <a:r>
              <a:rPr kumimoji="1" lang="en-US" altLang="zh-CN" sz="2400" b="0">
                <a:effectLst>
                  <a:outerShdw blurRad="38100" dist="38100" dir="2700000" algn="tl">
                    <a:srgbClr val="FFFFFF"/>
                  </a:outerShdw>
                </a:effectLst>
                <a:latin typeface="Times New Roman" pitchFamily="18" charset="0"/>
              </a:rPr>
              <a:t>   a = 3 * 5, a * 4</a:t>
            </a:r>
          </a:p>
          <a:p>
            <a:pPr lvl="1" algn="l" eaLnBrk="0" hangingPunct="0"/>
            <a:r>
              <a:rPr kumimoji="1" lang="en-US" altLang="zh-CN" sz="2400" b="0">
                <a:effectLst>
                  <a:outerShdw blurRad="38100" dist="38100" dir="2700000" algn="tl">
                    <a:srgbClr val="FFFFFF"/>
                  </a:outerShdw>
                </a:effectLst>
                <a:latin typeface="Times New Roman" pitchFamily="18" charset="0"/>
              </a:rPr>
              <a:t>        a = 3 * 5, a * 4, a + 5</a:t>
            </a:r>
          </a:p>
          <a:p>
            <a:pPr lvl="1" algn="l" eaLnBrk="0" hangingPunct="0"/>
            <a:r>
              <a:rPr kumimoji="1" lang="zh-CN" altLang="zh-CN" sz="2400">
                <a:solidFill>
                  <a:srgbClr val="FF0066"/>
                </a:solidFill>
                <a:effectLst>
                  <a:outerShdw blurRad="38100" dist="38100" dir="2700000" algn="tl">
                    <a:srgbClr val="000000"/>
                  </a:outerShdw>
                </a:effectLst>
                <a:latin typeface="楷体_GB2312" pitchFamily="49" charset="-122"/>
                <a:ea typeface="楷体_GB2312" pitchFamily="49" charset="-122"/>
              </a:rPr>
              <a:t>例</a:t>
            </a:r>
            <a:r>
              <a:rPr kumimoji="1" lang="en-US" altLang="zh-CN" sz="2400">
                <a:solidFill>
                  <a:srgbClr val="FF0066"/>
                </a:solidFill>
                <a:effectLst>
                  <a:outerShdw blurRad="38100" dist="38100" dir="2700000" algn="tl">
                    <a:srgbClr val="000000"/>
                  </a:outerShdw>
                </a:effectLst>
                <a:latin typeface="楷体_GB2312" pitchFamily="49" charset="-122"/>
                <a:ea typeface="楷体_GB2312" pitchFamily="49" charset="-122"/>
              </a:rPr>
              <a:t>:</a:t>
            </a:r>
            <a:r>
              <a:rPr kumimoji="1" lang="zh-CN" altLang="zh-CN" sz="2400">
                <a:effectLst>
                  <a:outerShdw blurRad="38100" dist="38100" dir="2700000" algn="tl">
                    <a:srgbClr val="FFFFFF"/>
                  </a:outerShdw>
                </a:effectLst>
                <a:latin typeface="楷体_GB2312" pitchFamily="49" charset="-122"/>
                <a:ea typeface="楷体_GB2312" pitchFamily="49" charset="-122"/>
              </a:rPr>
              <a:t> </a:t>
            </a:r>
            <a:r>
              <a:rPr kumimoji="1" lang="en-US" altLang="zh-CN" sz="2400" b="0">
                <a:effectLst>
                  <a:outerShdw blurRad="38100" dist="38100" dir="2700000" algn="tl">
                    <a:srgbClr val="FFFFFF"/>
                  </a:outerShdw>
                </a:effectLst>
                <a:latin typeface="Times New Roman" pitchFamily="18" charset="0"/>
              </a:rPr>
              <a:t>x = (a = 3, 6 * 3)</a:t>
            </a:r>
          </a:p>
          <a:p>
            <a:pPr lvl="1" algn="l" eaLnBrk="0" hangingPunct="0"/>
            <a:r>
              <a:rPr kumimoji="1" lang="en-US" altLang="zh-CN" sz="2400" b="0">
                <a:effectLst>
                  <a:outerShdw blurRad="38100" dist="38100" dir="2700000" algn="tl">
                    <a:srgbClr val="FFFFFF"/>
                  </a:outerShdw>
                </a:effectLst>
                <a:latin typeface="Times New Roman" pitchFamily="18" charset="0"/>
              </a:rPr>
              <a:t>        x = a = 3, 6 * a</a:t>
            </a:r>
          </a:p>
          <a:p>
            <a:pPr lvl="1" algn="l" eaLnBrk="0" hangingPunct="0"/>
            <a:r>
              <a:rPr kumimoji="1" lang="zh-CN" altLang="zh-CN" sz="2400">
                <a:solidFill>
                  <a:srgbClr val="FF0066"/>
                </a:solidFill>
                <a:effectLst>
                  <a:outerShdw blurRad="38100" dist="38100" dir="2700000" algn="tl">
                    <a:srgbClr val="000000"/>
                  </a:outerShdw>
                </a:effectLst>
                <a:latin typeface="Times New Roman" pitchFamily="18" charset="0"/>
                <a:ea typeface="楷体_GB2312" pitchFamily="49" charset="-122"/>
              </a:rPr>
              <a:t>例：</a:t>
            </a:r>
            <a:r>
              <a:rPr kumimoji="1" lang="en-US" altLang="zh-CN" sz="2400" b="0">
                <a:effectLst>
                  <a:outerShdw blurRad="38100" dist="38100" dir="2700000" algn="tl">
                    <a:srgbClr val="FFFFFF"/>
                  </a:outerShdw>
                </a:effectLst>
                <a:latin typeface="Times New Roman" pitchFamily="18" charset="0"/>
              </a:rPr>
              <a:t>a = 1; b = 2; c = 3;</a:t>
            </a:r>
          </a:p>
          <a:p>
            <a:pPr lvl="1" algn="l" eaLnBrk="0" hangingPunct="0"/>
            <a:r>
              <a:rPr kumimoji="1" lang="en-US" altLang="zh-CN" sz="2400" b="0">
                <a:effectLst>
                  <a:outerShdw blurRad="38100" dist="38100" dir="2700000" algn="tl">
                    <a:srgbClr val="FFFFFF"/>
                  </a:outerShdw>
                </a:effectLst>
                <a:latin typeface="Times New Roman" pitchFamily="18" charset="0"/>
              </a:rPr>
              <a:t>        printf (“%d,%d,%d”, a, b, c);   </a:t>
            </a:r>
          </a:p>
          <a:p>
            <a:pPr lvl="1" algn="l" eaLnBrk="0" hangingPunct="0"/>
            <a:r>
              <a:rPr kumimoji="1" lang="en-US" altLang="zh-CN" sz="2400" b="0">
                <a:effectLst>
                  <a:outerShdw blurRad="38100" dist="38100" dir="2700000" algn="tl">
                    <a:srgbClr val="FFFFFF"/>
                  </a:outerShdw>
                </a:effectLst>
                <a:latin typeface="Times New Roman" pitchFamily="18" charset="0"/>
              </a:rPr>
              <a:t>        printf (“%d,%d,%d”, (a, b, c), b, c); </a:t>
            </a:r>
            <a:endParaRPr kumimoji="1" lang="en-US" altLang="zh-CN" sz="2000" b="0">
              <a:effectLst>
                <a:outerShdw blurRad="38100" dist="38100" dir="2700000" algn="tl">
                  <a:srgbClr val="FFFFFF"/>
                </a:outerShdw>
              </a:effectLst>
              <a:ea typeface="隶书" pitchFamily="49" charset="-122"/>
            </a:endParaRPr>
          </a:p>
        </p:txBody>
      </p:sp>
      <p:sp>
        <p:nvSpPr>
          <p:cNvPr id="507912" name="Text Box 8"/>
          <p:cNvSpPr txBox="1">
            <a:spLocks noChangeArrowheads="1"/>
          </p:cNvSpPr>
          <p:nvPr/>
        </p:nvSpPr>
        <p:spPr bwMode="auto">
          <a:xfrm>
            <a:off x="4876800" y="4081463"/>
            <a:ext cx="23606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en-US" altLang="zh-CN" sz="2000">
                <a:solidFill>
                  <a:srgbClr val="0000FF"/>
                </a:solidFill>
                <a:latin typeface="楷体_GB2312" pitchFamily="49" charset="-122"/>
                <a:ea typeface="楷体_GB2312" pitchFamily="49" charset="-122"/>
              </a:rPr>
              <a:t>//a=15,</a:t>
            </a:r>
            <a:r>
              <a:rPr kumimoji="1" lang="zh-CN" altLang="zh-CN" sz="2000">
                <a:solidFill>
                  <a:srgbClr val="0000FF"/>
                </a:solidFill>
                <a:latin typeface="楷体_GB2312" pitchFamily="49" charset="-122"/>
                <a:ea typeface="楷体_GB2312" pitchFamily="49" charset="-122"/>
              </a:rPr>
              <a:t>表达式值60</a:t>
            </a:r>
            <a:endParaRPr kumimoji="1" lang="en-US" altLang="zh-CN" sz="2000">
              <a:solidFill>
                <a:srgbClr val="0000FF"/>
              </a:solidFill>
              <a:latin typeface="楷体_GB2312" pitchFamily="49" charset="-122"/>
              <a:ea typeface="楷体_GB2312" pitchFamily="49" charset="-122"/>
            </a:endParaRPr>
          </a:p>
        </p:txBody>
      </p:sp>
      <p:sp>
        <p:nvSpPr>
          <p:cNvPr id="507913" name="Text Box 9"/>
          <p:cNvSpPr txBox="1">
            <a:spLocks noChangeArrowheads="1"/>
          </p:cNvSpPr>
          <p:nvPr/>
        </p:nvSpPr>
        <p:spPr bwMode="auto">
          <a:xfrm>
            <a:off x="4846638" y="4441825"/>
            <a:ext cx="23606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en-US" altLang="zh-CN" sz="2000">
                <a:solidFill>
                  <a:srgbClr val="0000FF"/>
                </a:solidFill>
                <a:latin typeface="楷体_GB2312" pitchFamily="49" charset="-122"/>
                <a:ea typeface="楷体_GB2312" pitchFamily="49" charset="-122"/>
              </a:rPr>
              <a:t>//a=15,</a:t>
            </a:r>
            <a:r>
              <a:rPr kumimoji="1" lang="zh-CN" altLang="zh-CN" sz="2000">
                <a:solidFill>
                  <a:srgbClr val="0000FF"/>
                </a:solidFill>
                <a:latin typeface="楷体_GB2312" pitchFamily="49" charset="-122"/>
                <a:ea typeface="楷体_GB2312" pitchFamily="49" charset="-122"/>
              </a:rPr>
              <a:t>表达式值20</a:t>
            </a:r>
            <a:endParaRPr kumimoji="1" lang="en-US" altLang="zh-CN" sz="2000">
              <a:solidFill>
                <a:srgbClr val="0000FF"/>
              </a:solidFill>
              <a:latin typeface="楷体_GB2312" pitchFamily="49" charset="-122"/>
              <a:ea typeface="楷体_GB2312" pitchFamily="49" charset="-122"/>
            </a:endParaRPr>
          </a:p>
        </p:txBody>
      </p:sp>
      <p:sp>
        <p:nvSpPr>
          <p:cNvPr id="507914" name="Text Box 10"/>
          <p:cNvSpPr txBox="1">
            <a:spLocks noChangeArrowheads="1"/>
          </p:cNvSpPr>
          <p:nvPr/>
        </p:nvSpPr>
        <p:spPr bwMode="auto">
          <a:xfrm>
            <a:off x="4808538" y="4816475"/>
            <a:ext cx="40211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en-US" altLang="zh-CN" sz="2000">
                <a:solidFill>
                  <a:srgbClr val="0000FF"/>
                </a:solidFill>
                <a:latin typeface="楷体_GB2312" pitchFamily="49" charset="-122"/>
                <a:ea typeface="楷体_GB2312" pitchFamily="49" charset="-122"/>
              </a:rPr>
              <a:t>//</a:t>
            </a:r>
            <a:r>
              <a:rPr kumimoji="1" lang="zh-CN" altLang="zh-CN" sz="2000">
                <a:solidFill>
                  <a:srgbClr val="0000FF"/>
                </a:solidFill>
                <a:latin typeface="楷体_GB2312" pitchFamily="49" charset="-122"/>
                <a:ea typeface="楷体_GB2312" pitchFamily="49" charset="-122"/>
              </a:rPr>
              <a:t>赋值表达式，表达式值18，</a:t>
            </a:r>
            <a:r>
              <a:rPr kumimoji="1" lang="en-US" altLang="zh-CN" sz="2000">
                <a:solidFill>
                  <a:srgbClr val="0000FF"/>
                </a:solidFill>
                <a:latin typeface="楷体_GB2312" pitchFamily="49" charset="-122"/>
                <a:ea typeface="楷体_GB2312" pitchFamily="49" charset="-122"/>
              </a:rPr>
              <a:t>x=18</a:t>
            </a:r>
          </a:p>
        </p:txBody>
      </p:sp>
      <p:sp>
        <p:nvSpPr>
          <p:cNvPr id="507915" name="Text Box 11"/>
          <p:cNvSpPr txBox="1">
            <a:spLocks noChangeArrowheads="1"/>
          </p:cNvSpPr>
          <p:nvPr/>
        </p:nvSpPr>
        <p:spPr bwMode="auto">
          <a:xfrm>
            <a:off x="4786313" y="5189538"/>
            <a:ext cx="36385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en-US" altLang="zh-CN" sz="2000">
                <a:solidFill>
                  <a:srgbClr val="0000FF"/>
                </a:solidFill>
                <a:latin typeface="楷体_GB2312" pitchFamily="49" charset="-122"/>
                <a:ea typeface="楷体_GB2312" pitchFamily="49" charset="-122"/>
              </a:rPr>
              <a:t>//</a:t>
            </a:r>
            <a:r>
              <a:rPr kumimoji="1" lang="zh-CN" altLang="zh-CN" sz="2000">
                <a:solidFill>
                  <a:srgbClr val="0000FF"/>
                </a:solidFill>
                <a:latin typeface="楷体_GB2312" pitchFamily="49" charset="-122"/>
                <a:ea typeface="楷体_GB2312" pitchFamily="49" charset="-122"/>
              </a:rPr>
              <a:t>逗号表达式,表达式值18,</a:t>
            </a:r>
            <a:r>
              <a:rPr kumimoji="1" lang="en-US" altLang="zh-CN" sz="2000">
                <a:solidFill>
                  <a:srgbClr val="0000FF"/>
                </a:solidFill>
                <a:latin typeface="楷体_GB2312" pitchFamily="49" charset="-122"/>
                <a:ea typeface="楷体_GB2312" pitchFamily="49" charset="-122"/>
              </a:rPr>
              <a:t>x=3</a:t>
            </a:r>
          </a:p>
        </p:txBody>
      </p:sp>
      <p:sp>
        <p:nvSpPr>
          <p:cNvPr id="507916" name="Text Box 12"/>
          <p:cNvSpPr txBox="1">
            <a:spLocks noChangeArrowheads="1"/>
          </p:cNvSpPr>
          <p:nvPr/>
        </p:nvSpPr>
        <p:spPr bwMode="auto">
          <a:xfrm>
            <a:off x="6353175" y="5951538"/>
            <a:ext cx="10810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en-US" altLang="zh-CN" sz="2000">
                <a:solidFill>
                  <a:srgbClr val="0000FF"/>
                </a:solidFill>
                <a:latin typeface="楷体_GB2312" pitchFamily="49" charset="-122"/>
                <a:ea typeface="楷体_GB2312" pitchFamily="49" charset="-122"/>
              </a:rPr>
              <a:t>//1,2,3</a:t>
            </a:r>
          </a:p>
        </p:txBody>
      </p:sp>
      <p:sp>
        <p:nvSpPr>
          <p:cNvPr id="507917" name="Text Box 13"/>
          <p:cNvSpPr txBox="1">
            <a:spLocks noChangeArrowheads="1"/>
          </p:cNvSpPr>
          <p:nvPr/>
        </p:nvSpPr>
        <p:spPr bwMode="auto">
          <a:xfrm>
            <a:off x="6343650" y="6326188"/>
            <a:ext cx="10810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eaLnBrk="0" hangingPunct="0"/>
            <a:r>
              <a:rPr kumimoji="1" lang="en-US" altLang="zh-CN" sz="2000">
                <a:solidFill>
                  <a:srgbClr val="0000FF"/>
                </a:solidFill>
                <a:latin typeface="楷体_GB2312" pitchFamily="49" charset="-122"/>
                <a:ea typeface="楷体_GB2312" pitchFamily="49" charset="-122"/>
              </a:rPr>
              <a:t>//3,2,3</a:t>
            </a:r>
          </a:p>
        </p:txBody>
      </p:sp>
      <p:sp>
        <p:nvSpPr>
          <p:cNvPr id="507918" name="Text Box 14"/>
          <p:cNvSpPr txBox="1">
            <a:spLocks noChangeArrowheads="1"/>
          </p:cNvSpPr>
          <p:nvPr/>
        </p:nvSpPr>
        <p:spPr bwMode="auto">
          <a:xfrm>
            <a:off x="1866900" y="3043238"/>
            <a:ext cx="5729288" cy="3416300"/>
          </a:xfrm>
          <a:prstGeom prst="rect">
            <a:avLst/>
          </a:prstGeom>
          <a:gradFill rotWithShape="1">
            <a:gsLst>
              <a:gs pos="0">
                <a:srgbClr val="FFFF99"/>
              </a:gs>
              <a:gs pos="100000">
                <a:srgbClr val="FFFF99">
                  <a:gamma/>
                  <a:shade val="63529"/>
                  <a:invGamma/>
                </a:srgbClr>
              </a:gs>
            </a:gsLst>
            <a:lin ang="5400000" scaled="1"/>
          </a:gradFill>
          <a:ln w="38100">
            <a:solidFill>
              <a:srgbClr val="0000FF"/>
            </a:solidFill>
            <a:miter lim="800000"/>
            <a:headEnd/>
            <a:tailEnd/>
          </a:ln>
          <a:effectLst>
            <a:outerShdw dist="107763" dir="2700000" algn="ctr" rotWithShape="0">
              <a:schemeClr val="bg2">
                <a:alpha val="50000"/>
              </a:schemeClr>
            </a:outerShdw>
          </a:effectLst>
        </p:spPr>
        <p:txBody>
          <a:bodyPr>
            <a:spAutoFit/>
          </a:bodyPr>
          <a:lstStyle/>
          <a:p>
            <a:pPr algn="l" eaLnBrk="0" hangingPunct="0"/>
            <a:r>
              <a:rPr kumimoji="1" lang="zh-CN" altLang="en-US" sz="2400">
                <a:solidFill>
                  <a:srgbClr val="FF0066"/>
                </a:solidFill>
                <a:effectLst>
                  <a:outerShdw blurRad="38100" dist="38100" dir="2700000" algn="tl">
                    <a:srgbClr val="000000"/>
                  </a:outerShdw>
                </a:effectLst>
                <a:latin typeface="楷体_GB2312" pitchFamily="49" charset="-122"/>
                <a:ea typeface="楷体_GB2312" pitchFamily="49" charset="-122"/>
              </a:rPr>
              <a:t>例</a:t>
            </a:r>
            <a:r>
              <a:rPr kumimoji="1" lang="en-US" altLang="zh-CN" sz="2400">
                <a:solidFill>
                  <a:srgbClr val="FF0066"/>
                </a:solidFill>
                <a:effectLst>
                  <a:outerShdw blurRad="38100" dist="38100" dir="2700000" algn="tl">
                    <a:srgbClr val="000000"/>
                  </a:outerShdw>
                </a:effectLst>
                <a:latin typeface="楷体_GB2312" pitchFamily="49" charset="-122"/>
                <a:ea typeface="楷体_GB2312" pitchFamily="49" charset="-122"/>
              </a:rPr>
              <a:t>:</a:t>
            </a:r>
          </a:p>
          <a:p>
            <a:pPr lvl="1" algn="l" eaLnBrk="0" hangingPunct="0"/>
            <a:r>
              <a:rPr kumimoji="1" lang="en-US" altLang="zh-CN" sz="2400" b="0">
                <a:effectLst>
                  <a:outerShdw blurRad="38100" dist="38100" dir="2700000" algn="tl">
                    <a:srgbClr val="FFFFFF"/>
                  </a:outerShdw>
                </a:effectLst>
                <a:latin typeface="Times New Roman" pitchFamily="18" charset="0"/>
              </a:rPr>
              <a:t>#include &lt;stdio.h&gt;</a:t>
            </a:r>
          </a:p>
          <a:p>
            <a:pPr lvl="1" algn="l" eaLnBrk="0" hangingPunct="0"/>
            <a:r>
              <a:rPr lang="en-US" altLang="zh-CN" sz="2400">
                <a:effectLst>
                  <a:outerShdw blurRad="38100" dist="38100" dir="2700000" algn="tl">
                    <a:srgbClr val="FFFFFF"/>
                  </a:outerShdw>
                </a:effectLst>
                <a:latin typeface="Times New Roman" pitchFamily="18" charset="0"/>
              </a:rPr>
              <a:t>vo</a:t>
            </a:r>
            <a:r>
              <a:rPr kumimoji="1" lang="en-US" altLang="zh-CN" sz="2400">
                <a:effectLst>
                  <a:outerShdw blurRad="38100" dist="38100" dir="2700000" algn="tl">
                    <a:srgbClr val="FFFFFF"/>
                  </a:outerShdw>
                </a:effectLst>
                <a:latin typeface="Times New Roman" pitchFamily="18" charset="0"/>
              </a:rPr>
              <a:t>id main ( )</a:t>
            </a:r>
          </a:p>
          <a:p>
            <a:pPr lvl="1" algn="l" eaLnBrk="0" hangingPunct="0"/>
            <a:r>
              <a:rPr kumimoji="1" lang="en-US" altLang="zh-CN" sz="2400" b="0">
                <a:effectLst>
                  <a:outerShdw blurRad="38100" dist="38100" dir="2700000" algn="tl">
                    <a:srgbClr val="FFFFFF"/>
                  </a:outerShdw>
                </a:effectLst>
                <a:latin typeface="Times New Roman" pitchFamily="18" charset="0"/>
              </a:rPr>
              <a:t>{   </a:t>
            </a:r>
          </a:p>
          <a:p>
            <a:pPr lvl="1" algn="l" eaLnBrk="0" hangingPunct="0"/>
            <a:r>
              <a:rPr kumimoji="1" lang="en-US" altLang="zh-CN" sz="2400" b="0">
                <a:effectLst>
                  <a:outerShdw blurRad="38100" dist="38100" dir="2700000" algn="tl">
                    <a:srgbClr val="FFFFFF"/>
                  </a:outerShdw>
                </a:effectLst>
                <a:latin typeface="Times New Roman" pitchFamily="18" charset="0"/>
              </a:rPr>
              <a:t>    int x, y = 7;</a:t>
            </a:r>
          </a:p>
          <a:p>
            <a:pPr lvl="1" algn="l" eaLnBrk="0" hangingPunct="0"/>
            <a:r>
              <a:rPr kumimoji="1" lang="en-US" altLang="zh-CN" sz="2400" b="0">
                <a:effectLst>
                  <a:outerShdw blurRad="38100" dist="38100" dir="2700000" algn="tl">
                    <a:srgbClr val="FFFFFF"/>
                  </a:outerShdw>
                </a:effectLst>
                <a:latin typeface="Times New Roman" pitchFamily="18" charset="0"/>
              </a:rPr>
              <a:t>    float z = 4;</a:t>
            </a:r>
          </a:p>
          <a:p>
            <a:pPr lvl="1" algn="l" eaLnBrk="0" hangingPunct="0"/>
            <a:r>
              <a:rPr kumimoji="1" lang="en-US" altLang="zh-CN" sz="2400" b="0">
                <a:effectLst>
                  <a:outerShdw blurRad="38100" dist="38100" dir="2700000" algn="tl">
                    <a:srgbClr val="FFFFFF"/>
                  </a:outerShdw>
                </a:effectLst>
                <a:latin typeface="Times New Roman" pitchFamily="18" charset="0"/>
              </a:rPr>
              <a:t>    x = (y = y + 6, y / z);</a:t>
            </a:r>
          </a:p>
          <a:p>
            <a:pPr lvl="1" algn="l" eaLnBrk="0" hangingPunct="0"/>
            <a:r>
              <a:rPr kumimoji="1" lang="en-US" altLang="zh-CN" sz="2400" b="0">
                <a:effectLst>
                  <a:outerShdw blurRad="38100" dist="38100" dir="2700000" algn="tl">
                    <a:srgbClr val="FFFFFF"/>
                  </a:outerShdw>
                </a:effectLst>
                <a:latin typeface="Times New Roman" pitchFamily="18" charset="0"/>
              </a:rPr>
              <a:t>    printf ("x = %d\n", x);</a:t>
            </a:r>
          </a:p>
          <a:p>
            <a:pPr lvl="1" algn="l" eaLnBrk="0" hangingPunct="0"/>
            <a:r>
              <a:rPr kumimoji="1" lang="en-US" altLang="zh-CN" sz="2400" b="0">
                <a:effectLst>
                  <a:outerShdw blurRad="38100" dist="38100" dir="2700000" algn="tl">
                    <a:srgbClr val="FFFFFF"/>
                  </a:outerShdw>
                </a:effectLst>
                <a:latin typeface="Times New Roman" pitchFamily="18" charset="0"/>
              </a:rPr>
              <a:t>}</a:t>
            </a:r>
          </a:p>
        </p:txBody>
      </p:sp>
      <p:sp>
        <p:nvSpPr>
          <p:cNvPr id="507919" name="Text Box 15"/>
          <p:cNvSpPr txBox="1">
            <a:spLocks noChangeArrowheads="1"/>
          </p:cNvSpPr>
          <p:nvPr/>
        </p:nvSpPr>
        <p:spPr bwMode="auto">
          <a:xfrm>
            <a:off x="5435600" y="5949950"/>
            <a:ext cx="2087563" cy="425450"/>
          </a:xfrm>
          <a:prstGeom prst="rect">
            <a:avLst/>
          </a:prstGeom>
          <a:solidFill>
            <a:srgbClr val="FFFF99"/>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a:effectLst>
                  <a:outerShdw blurRad="38100" dist="38100" dir="2700000" algn="tl">
                    <a:srgbClr val="FFFFFF"/>
                  </a:outerShdw>
                </a:effectLst>
                <a:ea typeface="楷体_GB2312" pitchFamily="49" charset="-122"/>
              </a:rPr>
              <a:t>运行结果：</a:t>
            </a:r>
            <a:r>
              <a:rPr kumimoji="1" lang="en-US" altLang="zh-CN" sz="2000">
                <a:effectLst>
                  <a:outerShdw blurRad="38100" dist="38100" dir="2700000" algn="tl">
                    <a:srgbClr val="FFFFFF"/>
                  </a:outerShdw>
                </a:effectLst>
              </a:rPr>
              <a:t>x = 3</a:t>
            </a:r>
          </a:p>
        </p:txBody>
      </p:sp>
    </p:spTree>
    <p:extLst>
      <p:ext uri="{BB962C8B-B14F-4D97-AF65-F5344CB8AC3E}">
        <p14:creationId xmlns:p14="http://schemas.microsoft.com/office/powerpoint/2010/main" val="6661415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7906"/>
                                        </p:tgtEl>
                                        <p:attrNameLst>
                                          <p:attrName>style.visibility</p:attrName>
                                        </p:attrNameLst>
                                      </p:cBhvr>
                                      <p:to>
                                        <p:strVal val="visible"/>
                                      </p:to>
                                    </p:set>
                                    <p:animEffect transition="in" filter="blinds(horizontal)">
                                      <p:cBhvr>
                                        <p:cTn id="7" dur="500"/>
                                        <p:tgtEl>
                                          <p:spTgt spid="50790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7907"/>
                                        </p:tgtEl>
                                        <p:attrNameLst>
                                          <p:attrName>style.visibility</p:attrName>
                                        </p:attrNameLst>
                                      </p:cBhvr>
                                      <p:to>
                                        <p:strVal val="visible"/>
                                      </p:to>
                                    </p:set>
                                    <p:animEffect transition="in" filter="box(in)">
                                      <p:cBhvr>
                                        <p:cTn id="12" dur="500"/>
                                        <p:tgtEl>
                                          <p:spTgt spid="50790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7908"/>
                                        </p:tgtEl>
                                        <p:attrNameLst>
                                          <p:attrName>style.visibility</p:attrName>
                                        </p:attrNameLst>
                                      </p:cBhvr>
                                      <p:to>
                                        <p:strVal val="visible"/>
                                      </p:to>
                                    </p:set>
                                    <p:animEffect transition="in" filter="box(out)">
                                      <p:cBhvr>
                                        <p:cTn id="17" dur="500"/>
                                        <p:tgtEl>
                                          <p:spTgt spid="507908"/>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07910"/>
                                        </p:tgtEl>
                                        <p:attrNameLst>
                                          <p:attrName>style.visibility</p:attrName>
                                        </p:attrNameLst>
                                      </p:cBhvr>
                                      <p:to>
                                        <p:strVal val="visible"/>
                                      </p:to>
                                    </p:set>
                                    <p:animEffect transition="in" filter="box(in)">
                                      <p:cBhvr>
                                        <p:cTn id="22" dur="500"/>
                                        <p:tgtEl>
                                          <p:spTgt spid="507910"/>
                                        </p:tgtEl>
                                      </p:cBhvr>
                                    </p:animEffect>
                                  </p:childTnLst>
                                  <p:subTnLst>
                                    <p:set>
                                      <p:cBhvr override="childStyle">
                                        <p:cTn dur="1" fill="hold" display="0" masterRel="nextClick" afterEffect="1"/>
                                        <p:tgtEl>
                                          <p:spTgt spid="507910"/>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07909"/>
                                        </p:tgtEl>
                                        <p:attrNameLst>
                                          <p:attrName>style.visibility</p:attrName>
                                        </p:attrNameLst>
                                      </p:cBhvr>
                                      <p:to>
                                        <p:strVal val="visible"/>
                                      </p:to>
                                    </p:set>
                                    <p:animEffect transition="in" filter="box(in)">
                                      <p:cBhvr>
                                        <p:cTn id="27" dur="500"/>
                                        <p:tgtEl>
                                          <p:spTgt spid="507909"/>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07911"/>
                                        </p:tgtEl>
                                        <p:attrNameLst>
                                          <p:attrName>style.visibility</p:attrName>
                                        </p:attrNameLst>
                                      </p:cBhvr>
                                      <p:to>
                                        <p:strVal val="visible"/>
                                      </p:to>
                                    </p:set>
                                    <p:animEffect transition="in" filter="box(out)">
                                      <p:cBhvr>
                                        <p:cTn id="32" dur="500"/>
                                        <p:tgtEl>
                                          <p:spTgt spid="507911"/>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07912">
                                            <p:txEl>
                                              <p:pRg st="0" end="0"/>
                                            </p:txEl>
                                          </p:spTgt>
                                        </p:tgtEl>
                                        <p:attrNameLst>
                                          <p:attrName>style.visibility</p:attrName>
                                        </p:attrNameLst>
                                      </p:cBhvr>
                                      <p:to>
                                        <p:strVal val="visible"/>
                                      </p:to>
                                    </p:set>
                                    <p:animEffect transition="in" filter="box(out)">
                                      <p:cBhvr>
                                        <p:cTn id="37" dur="500"/>
                                        <p:tgtEl>
                                          <p:spTgt spid="507912">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07913">
                                            <p:txEl>
                                              <p:pRg st="0" end="0"/>
                                            </p:txEl>
                                          </p:spTgt>
                                        </p:tgtEl>
                                        <p:attrNameLst>
                                          <p:attrName>style.visibility</p:attrName>
                                        </p:attrNameLst>
                                      </p:cBhvr>
                                      <p:to>
                                        <p:strVal val="visible"/>
                                      </p:to>
                                    </p:set>
                                    <p:animEffect transition="in" filter="box(out)">
                                      <p:cBhvr>
                                        <p:cTn id="42" dur="500"/>
                                        <p:tgtEl>
                                          <p:spTgt spid="507913">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07914">
                                            <p:txEl>
                                              <p:pRg st="0" end="0"/>
                                            </p:txEl>
                                          </p:spTgt>
                                        </p:tgtEl>
                                        <p:attrNameLst>
                                          <p:attrName>style.visibility</p:attrName>
                                        </p:attrNameLst>
                                      </p:cBhvr>
                                      <p:to>
                                        <p:strVal val="visible"/>
                                      </p:to>
                                    </p:set>
                                    <p:animEffect transition="in" filter="box(out)">
                                      <p:cBhvr>
                                        <p:cTn id="47" dur="500"/>
                                        <p:tgtEl>
                                          <p:spTgt spid="507914">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07915">
                                            <p:txEl>
                                              <p:pRg st="0" end="0"/>
                                            </p:txEl>
                                          </p:spTgt>
                                        </p:tgtEl>
                                        <p:attrNameLst>
                                          <p:attrName>style.visibility</p:attrName>
                                        </p:attrNameLst>
                                      </p:cBhvr>
                                      <p:to>
                                        <p:strVal val="visible"/>
                                      </p:to>
                                    </p:set>
                                    <p:animEffect transition="in" filter="box(out)">
                                      <p:cBhvr>
                                        <p:cTn id="52" dur="500"/>
                                        <p:tgtEl>
                                          <p:spTgt spid="507915">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507916">
                                            <p:txEl>
                                              <p:pRg st="0" end="0"/>
                                            </p:txEl>
                                          </p:spTgt>
                                        </p:tgtEl>
                                        <p:attrNameLst>
                                          <p:attrName>style.visibility</p:attrName>
                                        </p:attrNameLst>
                                      </p:cBhvr>
                                      <p:to>
                                        <p:strVal val="visible"/>
                                      </p:to>
                                    </p:set>
                                    <p:animEffect transition="in" filter="box(out)">
                                      <p:cBhvr>
                                        <p:cTn id="57" dur="500"/>
                                        <p:tgtEl>
                                          <p:spTgt spid="507916">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507917">
                                            <p:txEl>
                                              <p:pRg st="0" end="0"/>
                                            </p:txEl>
                                          </p:spTgt>
                                        </p:tgtEl>
                                        <p:attrNameLst>
                                          <p:attrName>style.visibility</p:attrName>
                                        </p:attrNameLst>
                                      </p:cBhvr>
                                      <p:to>
                                        <p:strVal val="visible"/>
                                      </p:to>
                                    </p:set>
                                    <p:animEffect transition="in" filter="box(out)">
                                      <p:cBhvr>
                                        <p:cTn id="62" dur="500"/>
                                        <p:tgtEl>
                                          <p:spTgt spid="507917">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507918"/>
                                        </p:tgtEl>
                                        <p:attrNameLst>
                                          <p:attrName>style.visibility</p:attrName>
                                        </p:attrNameLst>
                                      </p:cBhvr>
                                      <p:to>
                                        <p:strVal val="visible"/>
                                      </p:to>
                                    </p:set>
                                    <p:animEffect transition="in" filter="box(out)">
                                      <p:cBhvr>
                                        <p:cTn id="67" dur="500"/>
                                        <p:tgtEl>
                                          <p:spTgt spid="507918"/>
                                        </p:tgtEl>
                                      </p:cBhvr>
                                    </p:animEffect>
                                  </p:childTnLst>
                                  <p:subTnLst>
                                    <p:audio>
                                      <p:cMediaNode>
                                        <p:cTn display="0" masterRel="sameClick">
                                          <p:stCondLst>
                                            <p:cond evt="begin" delay="0">
                                              <p:tn val="65"/>
                                            </p:cond>
                                          </p:stCondLst>
                                          <p:endCondLst>
                                            <p:cond evt="onStopAudio" delay="0">
                                              <p:tgtEl>
                                                <p:sldTgt/>
                                              </p:tgtEl>
                                            </p:cond>
                                          </p:endCondLst>
                                        </p:cTn>
                                        <p:tgtEl>
                                          <p:sndTgt r:embed="rId3" name="chimes.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507919"/>
                                        </p:tgtEl>
                                        <p:attrNameLst>
                                          <p:attrName>style.visibility</p:attrName>
                                        </p:attrNameLst>
                                      </p:cBhvr>
                                      <p:to>
                                        <p:strVal val="visible"/>
                                      </p:to>
                                    </p:set>
                                    <p:animEffect transition="in" filter="box(out)">
                                      <p:cBhvr>
                                        <p:cTn id="72" dur="500"/>
                                        <p:tgtEl>
                                          <p:spTgt spid="507919"/>
                                        </p:tgtEl>
                                      </p:cBhvr>
                                    </p:animEffect>
                                  </p:childTnLst>
                                  <p:subTnLst>
                                    <p:audio>
                                      <p:cMediaNode>
                                        <p:cTn display="0" masterRel="sameClick">
                                          <p:stCondLst>
                                            <p:cond evt="begin" delay="0">
                                              <p:tn val="7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6" grpId="0"/>
      <p:bldP spid="507907" grpId="0"/>
      <p:bldP spid="507908" grpId="0" animBg="1"/>
      <p:bldP spid="507909" grpId="0"/>
      <p:bldP spid="507910" grpId="0" animBg="1"/>
      <p:bldP spid="507911" grpId="0" animBg="1" autoUpdateAnimBg="0"/>
      <p:bldP spid="507912" grpId="0" build="p" autoUpdateAnimBg="0"/>
      <p:bldP spid="507913" grpId="0" build="p" autoUpdateAnimBg="0"/>
      <p:bldP spid="507914" grpId="0" build="p" autoUpdateAnimBg="0"/>
      <p:bldP spid="507915" grpId="0" build="p" autoUpdateAnimBg="0"/>
      <p:bldP spid="507916" grpId="0" build="p" autoUpdateAnimBg="0"/>
      <p:bldP spid="507917" grpId="0" build="p" autoUpdateAnimBg="0"/>
      <p:bldP spid="507918" grpId="0" animBg="1" autoUpdateAnimBg="0"/>
      <p:bldP spid="507919"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ChangeArrowheads="1"/>
          </p:cNvSpPr>
          <p:nvPr/>
        </p:nvSpPr>
        <p:spPr bwMode="auto">
          <a:xfrm>
            <a:off x="373063" y="1412875"/>
            <a:ext cx="8229600" cy="366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lnSpc>
                <a:spcPct val="90000"/>
              </a:lnSpc>
              <a:spcBef>
                <a:spcPct val="20000"/>
              </a:spcBef>
            </a:pPr>
            <a:r>
              <a:rPr lang="en-US" altLang="zh-CN" sz="2800" dirty="0"/>
              <a:t>1. </a:t>
            </a:r>
            <a:r>
              <a:rPr lang="zh-CN" altLang="en-US" sz="2800" dirty="0"/>
              <a:t>有以下程序</a:t>
            </a:r>
            <a:endParaRPr lang="zh-CN" altLang="en-US" sz="2800" b="0" dirty="0"/>
          </a:p>
          <a:p>
            <a:pPr algn="l" eaLnBrk="1" hangingPunct="1">
              <a:lnSpc>
                <a:spcPct val="90000"/>
              </a:lnSpc>
              <a:spcBef>
                <a:spcPct val="20000"/>
              </a:spcBef>
            </a:pPr>
            <a:r>
              <a:rPr lang="en-US" altLang="zh-CN" sz="2800" dirty="0"/>
              <a:t>main() </a:t>
            </a:r>
          </a:p>
          <a:p>
            <a:pPr algn="l" eaLnBrk="1" hangingPunct="1">
              <a:lnSpc>
                <a:spcPct val="90000"/>
              </a:lnSpc>
              <a:spcBef>
                <a:spcPct val="20000"/>
              </a:spcBef>
            </a:pPr>
            <a:r>
              <a:rPr lang="en-US" altLang="zh-CN" sz="2800" dirty="0"/>
              <a:t>{char  a1='M',a2='m';</a:t>
            </a:r>
          </a:p>
          <a:p>
            <a:pPr algn="l" eaLnBrk="1" hangingPunct="1">
              <a:lnSpc>
                <a:spcPct val="90000"/>
              </a:lnSpc>
              <a:spcBef>
                <a:spcPct val="20000"/>
              </a:spcBef>
            </a:pPr>
            <a:r>
              <a:rPr lang="en-US" altLang="zh-CN" sz="2800" dirty="0" err="1"/>
              <a:t>printf</a:t>
            </a:r>
            <a:r>
              <a:rPr lang="en-US" altLang="zh-CN" sz="2800" dirty="0"/>
              <a:t>("%c\n",(a1,a2));}</a:t>
            </a:r>
          </a:p>
          <a:p>
            <a:pPr algn="l" eaLnBrk="1" hangingPunct="1">
              <a:lnSpc>
                <a:spcPct val="90000"/>
              </a:lnSpc>
              <a:spcBef>
                <a:spcPct val="20000"/>
              </a:spcBef>
            </a:pPr>
            <a:r>
              <a:rPr lang="zh-CN" altLang="en-US" sz="2800" dirty="0"/>
              <a:t>以下叙述中正确的是</a:t>
            </a:r>
            <a:r>
              <a:rPr lang="en-US" altLang="zh-CN" sz="2800" dirty="0"/>
              <a:t>______</a:t>
            </a:r>
            <a:r>
              <a:rPr lang="zh-CN" altLang="en-US" sz="2800" dirty="0"/>
              <a:t>。</a:t>
            </a:r>
          </a:p>
          <a:p>
            <a:pPr algn="l" eaLnBrk="1" hangingPunct="1">
              <a:lnSpc>
                <a:spcPct val="90000"/>
              </a:lnSpc>
              <a:spcBef>
                <a:spcPct val="20000"/>
              </a:spcBef>
            </a:pPr>
            <a:r>
              <a:rPr lang="en-US" altLang="zh-CN" sz="2800" dirty="0"/>
              <a:t>A</a:t>
            </a:r>
            <a:r>
              <a:rPr lang="zh-CN" altLang="en-US" sz="2800" dirty="0"/>
              <a:t>、程序输出大写字母</a:t>
            </a:r>
            <a:r>
              <a:rPr lang="en-US" altLang="zh-CN" sz="2800" dirty="0"/>
              <a:t>M         </a:t>
            </a:r>
          </a:p>
          <a:p>
            <a:pPr algn="l" eaLnBrk="1" hangingPunct="1">
              <a:lnSpc>
                <a:spcPct val="90000"/>
              </a:lnSpc>
              <a:spcBef>
                <a:spcPct val="20000"/>
              </a:spcBef>
            </a:pPr>
            <a:r>
              <a:rPr lang="en-US" altLang="zh-CN" sz="2800" dirty="0"/>
              <a:t>B</a:t>
            </a:r>
            <a:r>
              <a:rPr lang="zh-CN" altLang="en-US" sz="2800" dirty="0"/>
              <a:t>、程序输出小写字母</a:t>
            </a:r>
            <a:r>
              <a:rPr lang="en-US" altLang="zh-CN" sz="2800" dirty="0"/>
              <a:t>m   </a:t>
            </a:r>
          </a:p>
          <a:p>
            <a:pPr algn="l" eaLnBrk="1" hangingPunct="1">
              <a:lnSpc>
                <a:spcPct val="90000"/>
              </a:lnSpc>
              <a:spcBef>
                <a:spcPct val="20000"/>
              </a:spcBef>
            </a:pPr>
            <a:r>
              <a:rPr lang="en-US" altLang="zh-CN" sz="2800" dirty="0"/>
              <a:t>C</a:t>
            </a:r>
            <a:r>
              <a:rPr lang="zh-CN" altLang="en-US" sz="2800" dirty="0"/>
              <a:t>、格式说明符不足，编译出错  </a:t>
            </a:r>
            <a:endParaRPr lang="en-US" altLang="zh-CN" sz="2800" dirty="0"/>
          </a:p>
          <a:p>
            <a:pPr algn="l" eaLnBrk="1" hangingPunct="1">
              <a:lnSpc>
                <a:spcPct val="90000"/>
              </a:lnSpc>
              <a:spcBef>
                <a:spcPct val="20000"/>
              </a:spcBef>
            </a:pPr>
            <a:r>
              <a:rPr lang="en-US" altLang="zh-CN" sz="2800" dirty="0"/>
              <a:t>D</a:t>
            </a:r>
            <a:r>
              <a:rPr lang="zh-CN" altLang="en-US" sz="2800" dirty="0"/>
              <a:t>、程序运行时产生出错信息</a:t>
            </a:r>
          </a:p>
          <a:p>
            <a:pPr algn="l" eaLnBrk="1" hangingPunct="1">
              <a:lnSpc>
                <a:spcPct val="90000"/>
              </a:lnSpc>
              <a:spcBef>
                <a:spcPct val="20000"/>
              </a:spcBef>
            </a:pPr>
            <a:r>
              <a:rPr lang="zh-CN" altLang="en-US" sz="2800" dirty="0"/>
              <a:t>    </a:t>
            </a:r>
          </a:p>
        </p:txBody>
      </p:sp>
      <p:sp>
        <p:nvSpPr>
          <p:cNvPr id="103429" name="Rectangle 5"/>
          <p:cNvSpPr>
            <a:spLocks noChangeArrowheads="1"/>
          </p:cNvSpPr>
          <p:nvPr/>
        </p:nvSpPr>
        <p:spPr bwMode="auto">
          <a:xfrm>
            <a:off x="3970338" y="3141663"/>
            <a:ext cx="5175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sz="3600">
                <a:solidFill>
                  <a:srgbClr val="FF0066"/>
                </a:solidFill>
              </a:rPr>
              <a:t>B</a:t>
            </a:r>
          </a:p>
        </p:txBody>
      </p:sp>
    </p:spTree>
    <p:extLst>
      <p:ext uri="{BB962C8B-B14F-4D97-AF65-F5344CB8AC3E}">
        <p14:creationId xmlns:p14="http://schemas.microsoft.com/office/powerpoint/2010/main" val="2666195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
          <p:cNvSpPr>
            <a:spLocks noChangeArrowheads="1"/>
          </p:cNvSpPr>
          <p:nvPr/>
        </p:nvSpPr>
        <p:spPr bwMode="auto">
          <a:xfrm>
            <a:off x="485775" y="1484313"/>
            <a:ext cx="80295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r>
              <a:rPr lang="en-US" altLang="zh-CN" sz="2800" dirty="0"/>
              <a:t>2.</a:t>
            </a:r>
            <a:r>
              <a:rPr lang="zh-CN" altLang="en-US" sz="2800" dirty="0"/>
              <a:t>设有定义：</a:t>
            </a:r>
            <a:r>
              <a:rPr lang="en-US" altLang="zh-CN" sz="2800" dirty="0" err="1"/>
              <a:t>int</a:t>
            </a:r>
            <a:r>
              <a:rPr lang="en-US" altLang="zh-CN" sz="2800" dirty="0"/>
              <a:t> x=2;</a:t>
            </a:r>
            <a:r>
              <a:rPr lang="zh-CN" altLang="en-US" sz="2800" dirty="0"/>
              <a:t>，以下表达式中，值不为</a:t>
            </a:r>
            <a:r>
              <a:rPr lang="en-US" altLang="zh-CN" sz="2800" dirty="0"/>
              <a:t>6</a:t>
            </a:r>
            <a:r>
              <a:rPr lang="zh-CN" altLang="en-US" sz="2800" dirty="0"/>
              <a:t>的是 </a:t>
            </a:r>
            <a:r>
              <a:rPr lang="en-US" altLang="zh-CN" sz="2800" dirty="0"/>
              <a:t>______</a:t>
            </a:r>
            <a:r>
              <a:rPr lang="zh-CN" altLang="zh-CN" sz="2800" dirty="0"/>
              <a:t>。 </a:t>
            </a:r>
            <a:endParaRPr lang="en-US" altLang="zh-CN" sz="2800" dirty="0"/>
          </a:p>
          <a:p>
            <a:pPr algn="l" eaLnBrk="1" hangingPunct="1"/>
            <a:r>
              <a:rPr lang="en-US" altLang="zh-CN" sz="2800" dirty="0"/>
              <a:t>A</a:t>
            </a:r>
            <a:r>
              <a:rPr lang="zh-CN" altLang="en-US" sz="2800" dirty="0"/>
              <a:t>） </a:t>
            </a:r>
            <a:r>
              <a:rPr lang="en-US" altLang="zh-CN" sz="2800" dirty="0"/>
              <a:t>x*=x+1  B</a:t>
            </a:r>
            <a:r>
              <a:rPr lang="zh-CN" altLang="en-US" sz="2800" dirty="0"/>
              <a:t>） </a:t>
            </a:r>
            <a:r>
              <a:rPr lang="en-US" altLang="zh-CN" sz="2800" dirty="0"/>
              <a:t>x++,2*x </a:t>
            </a:r>
          </a:p>
          <a:p>
            <a:pPr algn="l" eaLnBrk="1" hangingPunct="1"/>
            <a:r>
              <a:rPr lang="en-US" altLang="zh-CN" sz="2800" dirty="0"/>
              <a:t>C</a:t>
            </a:r>
            <a:r>
              <a:rPr lang="zh-CN" altLang="en-US" sz="2800" dirty="0"/>
              <a:t>）</a:t>
            </a:r>
            <a:r>
              <a:rPr lang="en-US" altLang="zh-CN" sz="2800" dirty="0"/>
              <a:t>x*=</a:t>
            </a:r>
            <a:r>
              <a:rPr lang="zh-CN" altLang="en-US" sz="2800" dirty="0"/>
              <a:t>（</a:t>
            </a:r>
            <a:r>
              <a:rPr lang="en-US" altLang="zh-CN" sz="2800" dirty="0"/>
              <a:t>1+x</a:t>
            </a:r>
            <a:r>
              <a:rPr lang="zh-CN" altLang="en-US" sz="2800" dirty="0"/>
              <a:t>）</a:t>
            </a:r>
            <a:r>
              <a:rPr lang="en-US" altLang="zh-CN" sz="2800" dirty="0"/>
              <a:t>D</a:t>
            </a:r>
            <a:r>
              <a:rPr lang="zh-CN" altLang="en-US" sz="2800" dirty="0"/>
              <a:t>）</a:t>
            </a:r>
            <a:r>
              <a:rPr lang="en-US" altLang="zh-CN" sz="2800" dirty="0"/>
              <a:t>2*</a:t>
            </a:r>
            <a:r>
              <a:rPr lang="en-US" altLang="zh-CN" sz="2800" dirty="0" err="1"/>
              <a:t>x,x</a:t>
            </a:r>
            <a:r>
              <a:rPr lang="en-US" altLang="zh-CN" sz="2800" dirty="0"/>
              <a:t>+=2</a:t>
            </a:r>
            <a:br>
              <a:rPr lang="en-US" altLang="zh-CN" sz="2800" dirty="0"/>
            </a:br>
            <a:endParaRPr lang="en-US" altLang="zh-CN" sz="2800" dirty="0"/>
          </a:p>
        </p:txBody>
      </p:sp>
      <p:sp>
        <p:nvSpPr>
          <p:cNvPr id="90115" name="Text Box 11"/>
          <p:cNvSpPr txBox="1">
            <a:spLocks noChangeArrowheads="1"/>
          </p:cNvSpPr>
          <p:nvPr/>
        </p:nvSpPr>
        <p:spPr bwMode="auto">
          <a:xfrm>
            <a:off x="2915816" y="2794000"/>
            <a:ext cx="504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en-US" altLang="zh-CN" sz="2800">
                <a:solidFill>
                  <a:srgbClr val="FF0066"/>
                </a:solidFill>
              </a:rPr>
              <a:t>D</a:t>
            </a:r>
          </a:p>
        </p:txBody>
      </p:sp>
    </p:spTree>
    <p:extLst>
      <p:ext uri="{BB962C8B-B14F-4D97-AF65-F5344CB8AC3E}">
        <p14:creationId xmlns:p14="http://schemas.microsoft.com/office/powerpoint/2010/main" val="631379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fade">
                                      <p:cBhvr>
                                        <p:cTn id="7" dur="1000"/>
                                        <p:tgtEl>
                                          <p:spTgt spid="90115"/>
                                        </p:tgtEl>
                                      </p:cBhvr>
                                    </p:animEffect>
                                    <p:anim calcmode="lin" valueType="num">
                                      <p:cBhvr>
                                        <p:cTn id="8" dur="1000" fill="hold"/>
                                        <p:tgtEl>
                                          <p:spTgt spid="90115"/>
                                        </p:tgtEl>
                                        <p:attrNameLst>
                                          <p:attrName>ppt_x</p:attrName>
                                        </p:attrNameLst>
                                      </p:cBhvr>
                                      <p:tavLst>
                                        <p:tav tm="0">
                                          <p:val>
                                            <p:strVal val="#ppt_x"/>
                                          </p:val>
                                        </p:tav>
                                        <p:tav tm="100000">
                                          <p:val>
                                            <p:strVal val="#ppt_x"/>
                                          </p:val>
                                        </p:tav>
                                      </p:tavLst>
                                    </p:anim>
                                    <p:anim calcmode="lin" valueType="num">
                                      <p:cBhvr>
                                        <p:cTn id="9" dur="1000" fill="hold"/>
                                        <p:tgtEl>
                                          <p:spTgt spid="90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zh-CN" altLang="en-US"/>
              <a:t>2.3.5  常用数学库函数</a:t>
            </a:r>
            <a:endParaRPr lang="en-US" altLang="zh-CN"/>
          </a:p>
        </p:txBody>
      </p:sp>
      <p:sp>
        <p:nvSpPr>
          <p:cNvPr id="371715" name="Rectangle 3"/>
          <p:cNvSpPr>
            <a:spLocks noGrp="1" noChangeArrowheads="1"/>
          </p:cNvSpPr>
          <p:nvPr>
            <p:ph type="body" idx="1"/>
          </p:nvPr>
        </p:nvSpPr>
        <p:spPr>
          <a:xfrm>
            <a:off x="323850" y="1341438"/>
            <a:ext cx="8569325" cy="5183187"/>
          </a:xfrm>
        </p:spPr>
        <p:txBody>
          <a:bodyPr/>
          <a:lstStyle/>
          <a:p>
            <a:pPr>
              <a:lnSpc>
                <a:spcPct val="90000"/>
              </a:lnSpc>
            </a:pPr>
            <a:r>
              <a:rPr lang="zh-CN" altLang="en-US"/>
              <a:t>库函数</a:t>
            </a:r>
          </a:p>
          <a:p>
            <a:pPr lvl="1">
              <a:lnSpc>
                <a:spcPct val="90000"/>
              </a:lnSpc>
            </a:pPr>
            <a:r>
              <a:rPr lang="en-US" altLang="zh-CN"/>
              <a:t>C</a:t>
            </a:r>
            <a:r>
              <a:rPr lang="zh-CN" altLang="en-US"/>
              <a:t>语言处理系统提供事先编好的函数，供用户在编程时调用。</a:t>
            </a:r>
            <a:r>
              <a:rPr lang="en-US" altLang="zh-CN"/>
              <a:t>scanf(), printf(), exp()</a:t>
            </a:r>
          </a:p>
          <a:p>
            <a:pPr lvl="1">
              <a:lnSpc>
                <a:spcPct val="90000"/>
              </a:lnSpc>
            </a:pPr>
            <a:r>
              <a:rPr lang="zh-CN" altLang="en-US"/>
              <a:t>在相应的系统文件（头文件）中定义一些必需的信息。</a:t>
            </a:r>
          </a:p>
          <a:p>
            <a:pPr>
              <a:lnSpc>
                <a:spcPct val="90000"/>
              </a:lnSpc>
            </a:pPr>
            <a:r>
              <a:rPr lang="zh-CN" altLang="en-US"/>
              <a:t>#</a:t>
            </a:r>
            <a:r>
              <a:rPr lang="en-US" altLang="zh-CN"/>
              <a:t>include</a:t>
            </a:r>
            <a:r>
              <a:rPr lang="zh-CN" altLang="en-US"/>
              <a:t>命令</a:t>
            </a:r>
            <a:endParaRPr lang="en-US" altLang="zh-CN"/>
          </a:p>
          <a:p>
            <a:pPr lvl="1">
              <a:lnSpc>
                <a:spcPct val="90000"/>
              </a:lnSpc>
            </a:pPr>
            <a:r>
              <a:rPr lang="zh-CN" altLang="en-US"/>
              <a:t>用户调用库函数时，将相应的头文件包含到源程序中。</a:t>
            </a:r>
          </a:p>
          <a:p>
            <a:pPr>
              <a:lnSpc>
                <a:spcPct val="90000"/>
              </a:lnSpc>
              <a:buFont typeface="Wingdings" pitchFamily="2" charset="2"/>
              <a:buNone/>
            </a:pPr>
            <a:r>
              <a:rPr lang="zh-CN" altLang="en-US"/>
              <a:t>例如</a:t>
            </a:r>
          </a:p>
          <a:p>
            <a:pPr lvl="1">
              <a:lnSpc>
                <a:spcPct val="90000"/>
              </a:lnSpc>
            </a:pPr>
            <a:r>
              <a:rPr lang="zh-CN" altLang="en-US"/>
              <a:t>调用</a:t>
            </a:r>
            <a:r>
              <a:rPr lang="en-US" altLang="zh-CN"/>
              <a:t>scanf, printf，</a:t>
            </a:r>
            <a:r>
              <a:rPr lang="zh-CN" altLang="en-US"/>
              <a:t>需要 #</a:t>
            </a:r>
            <a:r>
              <a:rPr lang="en-US" altLang="zh-CN"/>
              <a:t>include &lt;stdio.h&gt;</a:t>
            </a:r>
          </a:p>
          <a:p>
            <a:pPr lvl="1">
              <a:lnSpc>
                <a:spcPct val="90000"/>
              </a:lnSpc>
            </a:pPr>
            <a:r>
              <a:rPr lang="zh-CN" altLang="en-US"/>
              <a:t>调用</a:t>
            </a:r>
            <a:r>
              <a:rPr lang="en-US" altLang="zh-CN"/>
              <a:t>sqrt，</a:t>
            </a:r>
            <a:r>
              <a:rPr lang="zh-CN" altLang="en-US"/>
              <a:t>需要 #</a:t>
            </a:r>
            <a:r>
              <a:rPr lang="en-US" altLang="zh-CN"/>
              <a:t>include &lt;math.h&gt;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1715">
                                            <p:txEl>
                                              <p:pRg st="4" end="4"/>
                                            </p:txEl>
                                          </p:spTgt>
                                        </p:tgtEl>
                                        <p:attrNameLst>
                                          <p:attrName>style.visibility</p:attrName>
                                        </p:attrNameLst>
                                      </p:cBhvr>
                                      <p:to>
                                        <p:strVal val="visible"/>
                                      </p:to>
                                    </p:set>
                                    <p:anim calcmode="lin" valueType="num">
                                      <p:cBhvr additive="base">
                                        <p:cTn id="31" dur="500" fill="hold"/>
                                        <p:tgtEl>
                                          <p:spTgt spid="371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17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1715">
                                            <p:txEl>
                                              <p:pRg st="5" end="5"/>
                                            </p:txEl>
                                          </p:spTgt>
                                        </p:tgtEl>
                                        <p:attrNameLst>
                                          <p:attrName>style.visibility</p:attrName>
                                        </p:attrNameLst>
                                      </p:cBhvr>
                                      <p:to>
                                        <p:strVal val="visible"/>
                                      </p:to>
                                    </p:set>
                                    <p:anim calcmode="lin" valueType="num">
                                      <p:cBhvr additive="base">
                                        <p:cTn id="37" dur="500" fill="hold"/>
                                        <p:tgtEl>
                                          <p:spTgt spid="3717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17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1715">
                                            <p:txEl>
                                              <p:pRg st="6" end="6"/>
                                            </p:txEl>
                                          </p:spTgt>
                                        </p:tgtEl>
                                        <p:attrNameLst>
                                          <p:attrName>style.visibility</p:attrName>
                                        </p:attrNameLst>
                                      </p:cBhvr>
                                      <p:to>
                                        <p:strVal val="visible"/>
                                      </p:to>
                                    </p:set>
                                    <p:anim calcmode="lin" valueType="num">
                                      <p:cBhvr additive="base">
                                        <p:cTn id="43" dur="500" fill="hold"/>
                                        <p:tgtEl>
                                          <p:spTgt spid="3717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17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1715">
                                            <p:txEl>
                                              <p:pRg st="7" end="7"/>
                                            </p:txEl>
                                          </p:spTgt>
                                        </p:tgtEl>
                                        <p:attrNameLst>
                                          <p:attrName>style.visibility</p:attrName>
                                        </p:attrNameLst>
                                      </p:cBhvr>
                                      <p:to>
                                        <p:strVal val="visible"/>
                                      </p:to>
                                    </p:set>
                                    <p:anim calcmode="lin" valueType="num">
                                      <p:cBhvr additive="base">
                                        <p:cTn id="49" dur="500" fill="hold"/>
                                        <p:tgtEl>
                                          <p:spTgt spid="3717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171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2"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zh-CN" altLang="en-US"/>
              <a:t>例2-</a:t>
            </a:r>
            <a:r>
              <a:rPr lang="en-US" altLang="zh-CN"/>
              <a:t>5  </a:t>
            </a:r>
            <a:r>
              <a:rPr lang="zh-CN" altLang="en-US"/>
              <a:t>计算存款的本息</a:t>
            </a:r>
          </a:p>
        </p:txBody>
      </p:sp>
      <p:sp>
        <p:nvSpPr>
          <p:cNvPr id="373763" name="Rectangle 3"/>
          <p:cNvSpPr>
            <a:spLocks noGrp="1" noChangeArrowheads="1"/>
          </p:cNvSpPr>
          <p:nvPr>
            <p:ph type="body" idx="1"/>
          </p:nvPr>
        </p:nvSpPr>
        <p:spPr>
          <a:xfrm>
            <a:off x="457200" y="1371600"/>
            <a:ext cx="8159750" cy="2138363"/>
          </a:xfrm>
        </p:spPr>
        <p:txBody>
          <a:bodyPr/>
          <a:lstStyle/>
          <a:p>
            <a:pPr marL="179388" lvl="1" indent="0">
              <a:buFont typeface="Wingdings" pitchFamily="2" charset="2"/>
              <a:buNone/>
            </a:pPr>
            <a:r>
              <a:rPr lang="zh-CN" altLang="en-US" sz="3200"/>
              <a:t>输入存款金额 </a:t>
            </a:r>
            <a:r>
              <a:rPr lang="en-US" altLang="zh-CN" sz="3200"/>
              <a:t>money、</a:t>
            </a:r>
            <a:r>
              <a:rPr lang="zh-CN" altLang="en-US" sz="3200"/>
              <a:t>存期 </a:t>
            </a:r>
            <a:r>
              <a:rPr lang="en-US" altLang="zh-CN" sz="3200"/>
              <a:t>year </a:t>
            </a:r>
            <a:r>
              <a:rPr lang="zh-CN" altLang="en-US" sz="3200"/>
              <a:t>和年利</a:t>
            </a:r>
            <a:r>
              <a:rPr lang="en-US" altLang="zh-CN" sz="3200"/>
              <a:t>rate</a:t>
            </a:r>
            <a:r>
              <a:rPr lang="zh-CN" altLang="en-US" sz="3200"/>
              <a:t>根据公式计算存款到期时的本息合计</a:t>
            </a:r>
            <a:r>
              <a:rPr lang="en-US" altLang="zh-CN" sz="3200"/>
              <a:t>sum（</a:t>
            </a:r>
            <a:r>
              <a:rPr lang="zh-CN" altLang="en-US" sz="3200"/>
              <a:t>税前），输出时保留2位小数。</a:t>
            </a:r>
          </a:p>
          <a:p>
            <a:pPr marL="179388" lvl="1" indent="0">
              <a:buFont typeface="Wingdings" pitchFamily="2" charset="2"/>
              <a:buNone/>
            </a:pPr>
            <a:r>
              <a:rPr lang="en-US" altLang="zh-CN" sz="3200"/>
              <a:t>sum = money ( 1 + rate)</a:t>
            </a:r>
            <a:r>
              <a:rPr lang="en-US" altLang="zh-CN" sz="3200" baseline="30000"/>
              <a:t>year</a:t>
            </a:r>
          </a:p>
        </p:txBody>
      </p:sp>
      <p:sp>
        <p:nvSpPr>
          <p:cNvPr id="373764" name="Rectangle 4"/>
          <p:cNvSpPr>
            <a:spLocks noChangeArrowheads="1"/>
          </p:cNvSpPr>
          <p:nvPr/>
        </p:nvSpPr>
        <p:spPr bwMode="auto">
          <a:xfrm>
            <a:off x="611188" y="3789363"/>
            <a:ext cx="7010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just">
              <a:lnSpc>
                <a:spcPct val="90000"/>
              </a:lnSpc>
              <a:spcBef>
                <a:spcPct val="20000"/>
              </a:spcBef>
              <a:buClr>
                <a:schemeClr val="tx2"/>
              </a:buClr>
              <a:buSzPct val="80000"/>
            </a:pPr>
            <a:r>
              <a:rPr kumimoji="1" lang="en-US" altLang="zh-CN" sz="2800">
                <a:solidFill>
                  <a:schemeClr val="bg2"/>
                </a:solidFill>
                <a:ea typeface="Arial Unicode MS" pitchFamily="34" charset="-122"/>
                <a:cs typeface="Arial Unicode MS" pitchFamily="34" charset="-122"/>
              </a:rPr>
              <a:t>sum = money * pow((1 + rate), year)</a:t>
            </a:r>
            <a:endParaRPr kumimoji="1" lang="zh-CN" altLang="en-US" sz="2800">
              <a:solidFill>
                <a:schemeClr val="bg2"/>
              </a:solidFill>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3764"/>
                                        </p:tgtEl>
                                        <p:attrNameLst>
                                          <p:attrName>style.visibility</p:attrName>
                                        </p:attrNameLst>
                                      </p:cBhvr>
                                      <p:to>
                                        <p:strVal val="visible"/>
                                      </p:to>
                                    </p:set>
                                    <p:anim calcmode="lin" valueType="num">
                                      <p:cBhvr additive="base">
                                        <p:cTn id="7" dur="500" fill="hold"/>
                                        <p:tgtEl>
                                          <p:spTgt spid="373764"/>
                                        </p:tgtEl>
                                        <p:attrNameLst>
                                          <p:attrName>ppt_x</p:attrName>
                                        </p:attrNameLst>
                                      </p:cBhvr>
                                      <p:tavLst>
                                        <p:tav tm="0">
                                          <p:val>
                                            <p:strVal val="0-#ppt_w/2"/>
                                          </p:val>
                                        </p:tav>
                                        <p:tav tm="100000">
                                          <p:val>
                                            <p:strVal val="#ppt_x"/>
                                          </p:val>
                                        </p:tav>
                                      </p:tavLst>
                                    </p:anim>
                                    <p:anim calcmode="lin" valueType="num">
                                      <p:cBhvr additive="base">
                                        <p:cTn id="8" dur="500" fill="hold"/>
                                        <p:tgtEl>
                                          <p:spTgt spid="373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4"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5929313" y="457200"/>
            <a:ext cx="2819400" cy="668338"/>
          </a:xfrm>
        </p:spPr>
        <p:txBody>
          <a:bodyPr/>
          <a:lstStyle/>
          <a:p>
            <a:r>
              <a:rPr lang="zh-CN" altLang="en-US" sz="4000"/>
              <a:t>例2-</a:t>
            </a:r>
            <a:r>
              <a:rPr lang="en-US" altLang="zh-CN" sz="4000"/>
              <a:t>5 </a:t>
            </a:r>
            <a:r>
              <a:rPr lang="zh-CN" altLang="en-US" sz="4000"/>
              <a:t>程序</a:t>
            </a:r>
          </a:p>
        </p:txBody>
      </p:sp>
      <p:sp>
        <p:nvSpPr>
          <p:cNvPr id="375811" name="Rectangle 3"/>
          <p:cNvSpPr>
            <a:spLocks noGrp="1" noChangeArrowheads="1"/>
          </p:cNvSpPr>
          <p:nvPr>
            <p:ph type="body" idx="1"/>
          </p:nvPr>
        </p:nvSpPr>
        <p:spPr>
          <a:xfrm>
            <a:off x="250825" y="476250"/>
            <a:ext cx="5689600" cy="6048375"/>
          </a:xfrm>
        </p:spPr>
        <p:txBody>
          <a:bodyPr/>
          <a:lstStyle/>
          <a:p>
            <a:pPr>
              <a:lnSpc>
                <a:spcPct val="80000"/>
              </a:lnSpc>
              <a:buFont typeface="Wingdings" pitchFamily="2" charset="2"/>
              <a:buNone/>
            </a:pPr>
            <a:r>
              <a:rPr lang="zh-CN" altLang="en-US" sz="2400">
                <a:solidFill>
                  <a:schemeClr val="bg1"/>
                </a:solidFill>
              </a:rPr>
              <a:t># </a:t>
            </a:r>
            <a:r>
              <a:rPr lang="en-US" altLang="zh-CN" sz="2400">
                <a:solidFill>
                  <a:schemeClr val="bg1"/>
                </a:solidFill>
              </a:rPr>
              <a:t>include &lt;stdio.h&gt; </a:t>
            </a:r>
          </a:p>
          <a:p>
            <a:pPr>
              <a:lnSpc>
                <a:spcPct val="80000"/>
              </a:lnSpc>
              <a:buFont typeface="Wingdings" pitchFamily="2" charset="2"/>
              <a:buNone/>
            </a:pPr>
            <a:r>
              <a:rPr lang="en-US" altLang="zh-CN" sz="2400">
                <a:solidFill>
                  <a:schemeClr val="bg1"/>
                </a:solidFill>
              </a:rPr>
              <a:t># include &lt;math.h&gt; </a:t>
            </a:r>
          </a:p>
          <a:p>
            <a:pPr>
              <a:lnSpc>
                <a:spcPct val="80000"/>
              </a:lnSpc>
              <a:buFont typeface="Wingdings" pitchFamily="2" charset="2"/>
              <a:buNone/>
            </a:pPr>
            <a:r>
              <a:rPr lang="en-US" altLang="zh-CN" sz="2400">
                <a:solidFill>
                  <a:schemeClr val="bg1"/>
                </a:solidFill>
              </a:rPr>
              <a:t>int main(void)</a:t>
            </a:r>
          </a:p>
          <a:p>
            <a:pPr>
              <a:lnSpc>
                <a:spcPct val="80000"/>
              </a:lnSpc>
              <a:buFont typeface="Wingdings" pitchFamily="2" charset="2"/>
              <a:buNone/>
            </a:pPr>
            <a:r>
              <a:rPr lang="en-US" altLang="zh-CN" sz="2400">
                <a:solidFill>
                  <a:schemeClr val="bg1"/>
                </a:solidFill>
              </a:rPr>
              <a:t>{   int money, year;</a:t>
            </a:r>
          </a:p>
          <a:p>
            <a:pPr>
              <a:lnSpc>
                <a:spcPct val="80000"/>
              </a:lnSpc>
              <a:buFont typeface="Wingdings" pitchFamily="2" charset="2"/>
              <a:buNone/>
            </a:pPr>
            <a:r>
              <a:rPr lang="en-US" altLang="zh-CN" sz="2400">
                <a:solidFill>
                  <a:schemeClr val="bg1"/>
                </a:solidFill>
              </a:rPr>
              <a:t>    double rate, sum; </a:t>
            </a:r>
          </a:p>
          <a:p>
            <a:pPr>
              <a:lnSpc>
                <a:spcPct val="80000"/>
              </a:lnSpc>
              <a:buFont typeface="Wingdings" pitchFamily="2" charset="2"/>
              <a:buNone/>
            </a:pPr>
            <a:endParaRPr lang="en-US" altLang="zh-CN" sz="2400">
              <a:solidFill>
                <a:schemeClr val="bg1"/>
              </a:solidFill>
            </a:endParaRPr>
          </a:p>
          <a:p>
            <a:pPr>
              <a:lnSpc>
                <a:spcPct val="80000"/>
              </a:lnSpc>
              <a:buFont typeface="Wingdings" pitchFamily="2" charset="2"/>
              <a:buNone/>
            </a:pPr>
            <a:r>
              <a:rPr lang="zh-CN" altLang="en-US" sz="2400">
                <a:solidFill>
                  <a:schemeClr val="bg1"/>
                </a:solidFill>
              </a:rPr>
              <a:t>    </a:t>
            </a:r>
            <a:r>
              <a:rPr kumimoji="1" lang="en-US" altLang="zh-CN" sz="2400">
                <a:solidFill>
                  <a:schemeClr val="bg1"/>
                </a:solidFill>
              </a:rPr>
              <a:t>printf(“Enter money:");</a:t>
            </a:r>
            <a:r>
              <a:rPr lang="en-US" altLang="zh-CN" sz="2400">
                <a:solidFill>
                  <a:schemeClr val="bg1"/>
                </a:solidFill>
              </a:rPr>
              <a:t> </a:t>
            </a:r>
          </a:p>
          <a:p>
            <a:pPr>
              <a:lnSpc>
                <a:spcPct val="80000"/>
              </a:lnSpc>
              <a:buFont typeface="Wingdings" pitchFamily="2" charset="2"/>
              <a:buNone/>
            </a:pPr>
            <a:r>
              <a:rPr lang="en-US" altLang="zh-CN" sz="2400">
                <a:solidFill>
                  <a:schemeClr val="bg1"/>
                </a:solidFill>
              </a:rPr>
              <a:t>    scanf("%d", &amp;money); </a:t>
            </a:r>
          </a:p>
          <a:p>
            <a:pPr>
              <a:lnSpc>
                <a:spcPct val="80000"/>
              </a:lnSpc>
              <a:buFont typeface="Wingdings" pitchFamily="2" charset="2"/>
              <a:buNone/>
            </a:pPr>
            <a:r>
              <a:rPr lang="zh-CN" altLang="en-US" sz="2400">
                <a:solidFill>
                  <a:schemeClr val="bg1"/>
                </a:solidFill>
              </a:rPr>
              <a:t>    </a:t>
            </a:r>
            <a:r>
              <a:rPr lang="en-US" altLang="zh-CN" sz="2400">
                <a:solidFill>
                  <a:schemeClr val="bg1"/>
                </a:solidFill>
              </a:rPr>
              <a:t>printf(“Enter year: "); </a:t>
            </a:r>
          </a:p>
          <a:p>
            <a:pPr>
              <a:lnSpc>
                <a:spcPct val="80000"/>
              </a:lnSpc>
              <a:buFont typeface="Wingdings" pitchFamily="2" charset="2"/>
              <a:buNone/>
            </a:pPr>
            <a:r>
              <a:rPr lang="en-US" altLang="zh-CN" sz="2400">
                <a:solidFill>
                  <a:schemeClr val="bg1"/>
                </a:solidFill>
              </a:rPr>
              <a:t>    scanf("%d", &amp;year); </a:t>
            </a:r>
          </a:p>
          <a:p>
            <a:pPr>
              <a:lnSpc>
                <a:spcPct val="80000"/>
              </a:lnSpc>
              <a:buFont typeface="Wingdings" pitchFamily="2" charset="2"/>
              <a:buNone/>
            </a:pPr>
            <a:r>
              <a:rPr lang="zh-CN" altLang="en-US" sz="2400">
                <a:solidFill>
                  <a:schemeClr val="bg1"/>
                </a:solidFill>
              </a:rPr>
              <a:t>    </a:t>
            </a:r>
            <a:r>
              <a:rPr lang="en-US" altLang="zh-CN" sz="2400">
                <a:solidFill>
                  <a:schemeClr val="bg1"/>
                </a:solidFill>
              </a:rPr>
              <a:t>printf(“Enter rate:"); </a:t>
            </a:r>
          </a:p>
          <a:p>
            <a:pPr>
              <a:lnSpc>
                <a:spcPct val="80000"/>
              </a:lnSpc>
              <a:buFont typeface="Wingdings" pitchFamily="2" charset="2"/>
              <a:buNone/>
            </a:pPr>
            <a:r>
              <a:rPr lang="en-US" altLang="zh-CN" sz="2400">
                <a:solidFill>
                  <a:schemeClr val="bg1"/>
                </a:solidFill>
              </a:rPr>
              <a:t>    scanf("%lf", &amp;rate);</a:t>
            </a:r>
            <a:endParaRPr lang="zh-CN" altLang="en-US" sz="2400">
              <a:solidFill>
                <a:schemeClr val="bg1"/>
              </a:solidFill>
            </a:endParaRPr>
          </a:p>
          <a:p>
            <a:pPr>
              <a:lnSpc>
                <a:spcPct val="80000"/>
              </a:lnSpc>
              <a:buFont typeface="Wingdings" pitchFamily="2" charset="2"/>
              <a:buNone/>
            </a:pPr>
            <a:r>
              <a:rPr lang="en-US" altLang="zh-CN" sz="2400">
                <a:solidFill>
                  <a:schemeClr val="bg1"/>
                </a:solidFill>
              </a:rPr>
              <a:t>    sum = money * pow((1 + rate), year); </a:t>
            </a:r>
          </a:p>
          <a:p>
            <a:pPr>
              <a:lnSpc>
                <a:spcPct val="80000"/>
              </a:lnSpc>
              <a:buFont typeface="Wingdings" pitchFamily="2" charset="2"/>
              <a:buNone/>
            </a:pPr>
            <a:r>
              <a:rPr lang="en-US" altLang="zh-CN" sz="2400">
                <a:solidFill>
                  <a:schemeClr val="bg1"/>
                </a:solidFill>
              </a:rPr>
              <a:t>    printf("sum = %.2f", sum);</a:t>
            </a:r>
          </a:p>
          <a:p>
            <a:pPr>
              <a:lnSpc>
                <a:spcPct val="80000"/>
              </a:lnSpc>
              <a:buFont typeface="Wingdings" pitchFamily="2" charset="2"/>
              <a:buNone/>
            </a:pPr>
            <a:r>
              <a:rPr lang="en-US" altLang="zh-CN" sz="2400">
                <a:solidFill>
                  <a:schemeClr val="bg1"/>
                </a:solidFill>
              </a:rPr>
              <a:t>    return 0;</a:t>
            </a:r>
          </a:p>
          <a:p>
            <a:pPr>
              <a:lnSpc>
                <a:spcPct val="80000"/>
              </a:lnSpc>
              <a:buFont typeface="Wingdings" pitchFamily="2" charset="2"/>
              <a:buNone/>
            </a:pPr>
            <a:r>
              <a:rPr lang="en-US" altLang="zh-CN" sz="2400">
                <a:solidFill>
                  <a:schemeClr val="bg1"/>
                </a:solidFill>
              </a:rPr>
              <a:t>}</a:t>
            </a:r>
          </a:p>
        </p:txBody>
      </p:sp>
      <p:sp>
        <p:nvSpPr>
          <p:cNvPr id="375812" name="Rectangle 4"/>
          <p:cNvSpPr>
            <a:spLocks noChangeArrowheads="1"/>
          </p:cNvSpPr>
          <p:nvPr/>
        </p:nvSpPr>
        <p:spPr bwMode="auto">
          <a:xfrm>
            <a:off x="4572000" y="1484313"/>
            <a:ext cx="4267200" cy="1893887"/>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kumimoji="1" lang="en-US" altLang="zh-CN" sz="2400">
                <a:solidFill>
                  <a:schemeClr val="bg1"/>
                </a:solidFill>
                <a:ea typeface="Arial Unicode MS" pitchFamily="34" charset="-122"/>
                <a:cs typeface="Arial Unicode MS" pitchFamily="34" charset="-122"/>
              </a:rPr>
              <a:t>Enter money: </a:t>
            </a:r>
            <a:r>
              <a:rPr kumimoji="1" lang="en-US" altLang="zh-CN" sz="2400">
                <a:solidFill>
                  <a:schemeClr val="bg1"/>
                </a:solidFill>
              </a:rPr>
              <a:t>1000</a:t>
            </a:r>
          </a:p>
          <a:p>
            <a:pPr algn="l">
              <a:spcBef>
                <a:spcPct val="30000"/>
              </a:spcBef>
            </a:pPr>
            <a:r>
              <a:rPr kumimoji="1" lang="en-US" altLang="zh-CN" sz="2400">
                <a:solidFill>
                  <a:schemeClr val="bg1"/>
                </a:solidFill>
              </a:rPr>
              <a:t>Enter year: </a:t>
            </a:r>
            <a:r>
              <a:rPr kumimoji="1" lang="en-US" altLang="zh-CN" sz="2400" b="0">
                <a:solidFill>
                  <a:schemeClr val="bg1"/>
                </a:solidFill>
              </a:rPr>
              <a:t> </a:t>
            </a:r>
            <a:r>
              <a:rPr kumimoji="1" lang="en-US" altLang="zh-CN" sz="2400">
                <a:solidFill>
                  <a:schemeClr val="bg1"/>
                </a:solidFill>
              </a:rPr>
              <a:t>3</a:t>
            </a:r>
          </a:p>
          <a:p>
            <a:pPr algn="l">
              <a:spcBef>
                <a:spcPct val="30000"/>
              </a:spcBef>
            </a:pPr>
            <a:r>
              <a:rPr kumimoji="1" lang="en-US" altLang="zh-CN" sz="2400">
                <a:solidFill>
                  <a:schemeClr val="bg1"/>
                </a:solidFill>
              </a:rPr>
              <a:t>Enter rate: </a:t>
            </a:r>
            <a:r>
              <a:rPr kumimoji="1" lang="en-US" altLang="zh-CN" sz="2400" b="0">
                <a:solidFill>
                  <a:schemeClr val="bg1"/>
                </a:solidFill>
              </a:rPr>
              <a:t> </a:t>
            </a:r>
            <a:r>
              <a:rPr kumimoji="1" lang="en-US" altLang="zh-CN" sz="2400">
                <a:solidFill>
                  <a:schemeClr val="bg1"/>
                </a:solidFill>
              </a:rPr>
              <a:t>0.025</a:t>
            </a:r>
          </a:p>
          <a:p>
            <a:pPr algn="l">
              <a:spcBef>
                <a:spcPct val="30000"/>
              </a:spcBef>
            </a:pPr>
            <a:r>
              <a:rPr kumimoji="1" lang="en-US" altLang="zh-CN" sz="2400">
                <a:solidFill>
                  <a:schemeClr val="bg1"/>
                </a:solidFill>
              </a:rPr>
              <a:t>sum = 1076.89</a:t>
            </a:r>
          </a:p>
        </p:txBody>
      </p:sp>
      <p:sp>
        <p:nvSpPr>
          <p:cNvPr id="375814" name="Rectangle 6"/>
          <p:cNvSpPr>
            <a:spLocks noChangeArrowheads="1"/>
          </p:cNvSpPr>
          <p:nvPr/>
        </p:nvSpPr>
        <p:spPr bwMode="auto">
          <a:xfrm>
            <a:off x="2195513" y="6021388"/>
            <a:ext cx="6408737" cy="469900"/>
          </a:xfrm>
          <a:prstGeom prst="rect">
            <a:avLst/>
          </a:prstGeom>
          <a:solidFill>
            <a:schemeClr val="bg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t>scanf("</a:t>
            </a:r>
            <a:r>
              <a:rPr lang="en-US" altLang="zh-CN" sz="2400">
                <a:solidFill>
                  <a:srgbClr val="CC0066"/>
                </a:solidFill>
              </a:rPr>
              <a:t>%d</a:t>
            </a:r>
            <a:r>
              <a:rPr lang="en-US" altLang="zh-CN" sz="2400"/>
              <a:t>%d</a:t>
            </a:r>
            <a:r>
              <a:rPr lang="en-US" altLang="zh-CN" sz="2400">
                <a:solidFill>
                  <a:schemeClr val="bg2"/>
                </a:solidFill>
              </a:rPr>
              <a:t>%lf</a:t>
            </a:r>
            <a:r>
              <a:rPr lang="en-US" altLang="zh-CN" sz="2400"/>
              <a:t>", </a:t>
            </a:r>
            <a:r>
              <a:rPr lang="en-US" altLang="zh-CN" sz="2400">
                <a:solidFill>
                  <a:srgbClr val="CC0066"/>
                </a:solidFill>
              </a:rPr>
              <a:t>&amp;money</a:t>
            </a:r>
            <a:r>
              <a:rPr lang="en-US" altLang="zh-CN" sz="2400"/>
              <a:t>, &amp;year, </a:t>
            </a:r>
            <a:r>
              <a:rPr lang="en-US" altLang="zh-CN" sz="2400">
                <a:solidFill>
                  <a:schemeClr val="bg2"/>
                </a:solidFill>
              </a:rPr>
              <a:t>&amp;rate</a:t>
            </a:r>
            <a:r>
              <a:rPr lang="en-US" altLang="zh-CN" sz="2400"/>
              <a:t>);</a:t>
            </a:r>
            <a:endParaRPr kumimoji="1" lang="en-US" altLang="zh-CN" sz="2400">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5812"/>
                                        </p:tgtEl>
                                        <p:attrNameLst>
                                          <p:attrName>style.visibility</p:attrName>
                                        </p:attrNameLst>
                                      </p:cBhvr>
                                      <p:to>
                                        <p:strVal val="visible"/>
                                      </p:to>
                                    </p:set>
                                    <p:anim calcmode="lin" valueType="num">
                                      <p:cBhvr additive="base">
                                        <p:cTn id="7" dur="500" fill="hold"/>
                                        <p:tgtEl>
                                          <p:spTgt spid="375812"/>
                                        </p:tgtEl>
                                        <p:attrNameLst>
                                          <p:attrName>ppt_x</p:attrName>
                                        </p:attrNameLst>
                                      </p:cBhvr>
                                      <p:tavLst>
                                        <p:tav tm="0">
                                          <p:val>
                                            <p:strVal val="0-#ppt_w/2"/>
                                          </p:val>
                                        </p:tav>
                                        <p:tav tm="100000">
                                          <p:val>
                                            <p:strVal val="#ppt_x"/>
                                          </p:val>
                                        </p:tav>
                                      </p:tavLst>
                                    </p:anim>
                                    <p:anim calcmode="lin" valueType="num">
                                      <p:cBhvr additive="base">
                                        <p:cTn id="8" dur="500" fill="hold"/>
                                        <p:tgtEl>
                                          <p:spTgt spid="3758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5814"/>
                                        </p:tgtEl>
                                        <p:attrNameLst>
                                          <p:attrName>style.visibility</p:attrName>
                                        </p:attrNameLst>
                                      </p:cBhvr>
                                      <p:to>
                                        <p:strVal val="visible"/>
                                      </p:to>
                                    </p:set>
                                    <p:anim calcmode="lin" valueType="num">
                                      <p:cBhvr additive="base">
                                        <p:cTn id="13" dur="500" fill="hold"/>
                                        <p:tgtEl>
                                          <p:spTgt spid="375814"/>
                                        </p:tgtEl>
                                        <p:attrNameLst>
                                          <p:attrName>ppt_x</p:attrName>
                                        </p:attrNameLst>
                                      </p:cBhvr>
                                      <p:tavLst>
                                        <p:tav tm="0">
                                          <p:val>
                                            <p:strVal val="0-#ppt_w/2"/>
                                          </p:val>
                                        </p:tav>
                                        <p:tav tm="100000">
                                          <p:val>
                                            <p:strVal val="#ppt_x"/>
                                          </p:val>
                                        </p:tav>
                                      </p:tavLst>
                                    </p:anim>
                                    <p:anim calcmode="lin" valueType="num">
                                      <p:cBhvr additive="base">
                                        <p:cTn id="14" dur="500" fill="hold"/>
                                        <p:tgtEl>
                                          <p:spTgt spid="3758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animBg="1" autoUpdateAnimBg="0"/>
      <p:bldP spid="37581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例：求</a:t>
            </a:r>
            <a:r>
              <a:rPr lang="en-US" altLang="zh-CN" dirty="0" smtClean="0"/>
              <a:t>x</a:t>
            </a:r>
            <a:r>
              <a:rPr lang="zh-CN" altLang="en-US" dirty="0" smtClean="0"/>
              <a:t>的</a:t>
            </a:r>
            <a:r>
              <a:rPr lang="en-US" altLang="zh-CN" dirty="0" smtClean="0"/>
              <a:t>n</a:t>
            </a:r>
            <a:r>
              <a:rPr lang="zh-CN" altLang="en-US" dirty="0" smtClean="0"/>
              <a:t>次方和绝对值</a:t>
            </a:r>
            <a:endParaRPr lang="zh-CN" altLang="en-US" dirty="0"/>
          </a:p>
        </p:txBody>
      </p:sp>
      <p:sp>
        <p:nvSpPr>
          <p:cNvPr id="3" name="内容占位符 2"/>
          <p:cNvSpPr>
            <a:spLocks noGrp="1"/>
          </p:cNvSpPr>
          <p:nvPr>
            <p:ph idx="1"/>
          </p:nvPr>
        </p:nvSpPr>
        <p:spPr/>
        <p:txBody>
          <a:bodyPr/>
          <a:lstStyle/>
          <a:p>
            <a:r>
              <a:rPr lang="en-US" altLang="zh-CN" sz="1800" dirty="0"/>
              <a:t>#include &lt;</a:t>
            </a:r>
            <a:r>
              <a:rPr lang="en-US" altLang="zh-CN" sz="1800" dirty="0" err="1"/>
              <a:t>stdio.h</a:t>
            </a:r>
            <a:r>
              <a:rPr lang="en-US" altLang="zh-CN" sz="1800" dirty="0"/>
              <a:t>&gt;</a:t>
            </a:r>
          </a:p>
          <a:p>
            <a:r>
              <a:rPr lang="en-US" altLang="zh-CN" sz="1800" dirty="0"/>
              <a:t>#include &lt;</a:t>
            </a:r>
            <a:r>
              <a:rPr lang="en-US" altLang="zh-CN" sz="1800" dirty="0" err="1"/>
              <a:t>math.h</a:t>
            </a:r>
            <a:r>
              <a:rPr lang="en-US" altLang="zh-CN" sz="1800" dirty="0"/>
              <a:t>&gt;</a:t>
            </a:r>
          </a:p>
          <a:p>
            <a:r>
              <a:rPr lang="en-US" altLang="zh-CN" sz="1800" dirty="0"/>
              <a:t>void main(void)</a:t>
            </a:r>
          </a:p>
          <a:p>
            <a:r>
              <a:rPr lang="en-US" altLang="zh-CN" sz="1800" dirty="0"/>
              <a:t>{   </a:t>
            </a:r>
          </a:p>
          <a:p>
            <a:r>
              <a:rPr lang="en-US" altLang="zh-CN" sz="1800" dirty="0"/>
              <a:t>    </a:t>
            </a:r>
            <a:r>
              <a:rPr lang="en-US" altLang="zh-CN" sz="1800" dirty="0" err="1"/>
              <a:t>int</a:t>
            </a:r>
            <a:r>
              <a:rPr lang="en-US" altLang="zh-CN" sz="1800" dirty="0"/>
              <a:t> </a:t>
            </a:r>
            <a:r>
              <a:rPr lang="en-US" altLang="zh-CN" sz="1800" dirty="0" err="1"/>
              <a:t>x,n</a:t>
            </a:r>
            <a:r>
              <a:rPr lang="en-US" altLang="zh-CN" sz="1800" dirty="0"/>
              <a:t>;  double y1,y2;                  /* </a:t>
            </a:r>
            <a:r>
              <a:rPr lang="zh-CN" altLang="en-US" sz="1800" dirty="0"/>
              <a:t>变量定义*</a:t>
            </a:r>
            <a:r>
              <a:rPr lang="en-US" altLang="zh-CN" sz="1800" dirty="0"/>
              <a:t>/ </a:t>
            </a:r>
          </a:p>
          <a:p>
            <a:endParaRPr lang="en-US" altLang="zh-CN" sz="1800" dirty="0"/>
          </a:p>
          <a:p>
            <a:r>
              <a:rPr lang="en-US" altLang="zh-CN" sz="1800" dirty="0"/>
              <a:t>    </a:t>
            </a:r>
            <a:r>
              <a:rPr lang="en-US" altLang="zh-CN" sz="1800" dirty="0" err="1"/>
              <a:t>printf</a:t>
            </a:r>
            <a:r>
              <a:rPr lang="en-US" altLang="zh-CN" sz="1800" dirty="0"/>
              <a:t>("input x:");       /*</a:t>
            </a:r>
            <a:r>
              <a:rPr lang="zh-CN" altLang="en-US" sz="1800" dirty="0"/>
              <a:t>输入</a:t>
            </a:r>
            <a:r>
              <a:rPr lang="en-US" altLang="zh-CN" sz="1800" dirty="0" err="1"/>
              <a:t>x,n</a:t>
            </a:r>
            <a:r>
              <a:rPr lang="en-US" altLang="zh-CN" sz="1800" dirty="0"/>
              <a:t>*/</a:t>
            </a:r>
          </a:p>
          <a:p>
            <a:r>
              <a:rPr lang="en-US" altLang="zh-CN" sz="1800" dirty="0"/>
              <a:t>	</a:t>
            </a:r>
            <a:r>
              <a:rPr lang="en-US" altLang="zh-CN" sz="1800" dirty="0" err="1"/>
              <a:t>scanf</a:t>
            </a:r>
            <a:r>
              <a:rPr lang="en-US" altLang="zh-CN" sz="1800" dirty="0"/>
              <a:t>("%</a:t>
            </a:r>
            <a:r>
              <a:rPr lang="en-US" altLang="zh-CN" sz="1800" dirty="0" err="1"/>
              <a:t>d",&amp;x</a:t>
            </a:r>
            <a:r>
              <a:rPr lang="en-US" altLang="zh-CN" sz="1800" dirty="0"/>
              <a:t>);</a:t>
            </a:r>
          </a:p>
          <a:p>
            <a:r>
              <a:rPr lang="en-US" altLang="zh-CN" sz="1800" dirty="0"/>
              <a:t>	</a:t>
            </a:r>
            <a:r>
              <a:rPr lang="en-US" altLang="zh-CN" sz="1800" dirty="0" err="1"/>
              <a:t>printf</a:t>
            </a:r>
            <a:r>
              <a:rPr lang="en-US" altLang="zh-CN" sz="1800" dirty="0"/>
              <a:t>("input n:");</a:t>
            </a:r>
          </a:p>
          <a:p>
            <a:r>
              <a:rPr lang="en-US" altLang="zh-CN" sz="1800" dirty="0"/>
              <a:t>	</a:t>
            </a:r>
            <a:r>
              <a:rPr lang="en-US" altLang="zh-CN" sz="1800" dirty="0" err="1"/>
              <a:t>scanf</a:t>
            </a:r>
            <a:r>
              <a:rPr lang="en-US" altLang="zh-CN" sz="1800" dirty="0"/>
              <a:t>("%</a:t>
            </a:r>
            <a:r>
              <a:rPr lang="en-US" altLang="zh-CN" sz="1800" dirty="0" err="1"/>
              <a:t>d",&amp;n</a:t>
            </a:r>
            <a:r>
              <a:rPr lang="en-US" altLang="zh-CN" sz="1800" dirty="0"/>
              <a:t>);</a:t>
            </a:r>
          </a:p>
          <a:p>
            <a:r>
              <a:rPr lang="en-US" altLang="zh-CN" sz="1800" dirty="0"/>
              <a:t>  </a:t>
            </a:r>
            <a:r>
              <a:rPr lang="en-US" altLang="zh-CN" sz="1800" dirty="0" smtClean="0"/>
              <a:t>      </a:t>
            </a:r>
            <a:r>
              <a:rPr lang="en-US" altLang="zh-CN" sz="1800" dirty="0"/>
              <a:t>y1=pow(</a:t>
            </a:r>
            <a:r>
              <a:rPr lang="en-US" altLang="zh-CN" sz="1800" dirty="0" err="1"/>
              <a:t>x,n</a:t>
            </a:r>
            <a:r>
              <a:rPr lang="en-US" altLang="zh-CN" sz="1800" dirty="0"/>
              <a:t>);                    /*</a:t>
            </a:r>
            <a:r>
              <a:rPr lang="zh-CN" altLang="en-US" sz="1800" dirty="0"/>
              <a:t>计算</a:t>
            </a:r>
            <a:r>
              <a:rPr lang="en-US" altLang="zh-CN" sz="1800" dirty="0"/>
              <a:t>y1*/</a:t>
            </a:r>
          </a:p>
          <a:p>
            <a:r>
              <a:rPr lang="en-US" altLang="zh-CN" sz="1800" dirty="0"/>
              <a:t>	y2=</a:t>
            </a:r>
            <a:r>
              <a:rPr lang="en-US" altLang="zh-CN" sz="1800" dirty="0" err="1"/>
              <a:t>fabs</a:t>
            </a:r>
            <a:r>
              <a:rPr lang="en-US" altLang="zh-CN" sz="1800" dirty="0"/>
              <a:t>(x);</a:t>
            </a:r>
          </a:p>
          <a:p>
            <a:endParaRPr lang="en-US" altLang="zh-CN" sz="1800" dirty="0"/>
          </a:p>
          <a:p>
            <a:r>
              <a:rPr lang="en-US" altLang="zh-CN" sz="1800" dirty="0"/>
              <a:t>    </a:t>
            </a:r>
            <a:r>
              <a:rPr lang="en-US" altLang="zh-CN" sz="1800" dirty="0" err="1"/>
              <a:t>printf</a:t>
            </a:r>
            <a:r>
              <a:rPr lang="en-US" altLang="zh-CN" sz="1800" dirty="0"/>
              <a:t>("y1=%f,y2=%f\n",y1,y2);/*</a:t>
            </a:r>
            <a:r>
              <a:rPr lang="zh-CN" altLang="en-US" sz="1800" dirty="0"/>
              <a:t>输出结果*</a:t>
            </a:r>
            <a:r>
              <a:rPr lang="en-US" altLang="zh-CN" sz="1800" dirty="0"/>
              <a:t>/</a:t>
            </a:r>
          </a:p>
          <a:p>
            <a:r>
              <a:rPr lang="en-US" altLang="zh-CN" sz="1800" dirty="0"/>
              <a:t>  </a:t>
            </a:r>
          </a:p>
          <a:p>
            <a:r>
              <a:rPr lang="en-US" altLang="zh-CN" sz="1800" dirty="0"/>
              <a:t>}</a:t>
            </a:r>
            <a:endParaRPr lang="zh-CN" altLang="en-US" sz="1800" dirty="0"/>
          </a:p>
        </p:txBody>
      </p:sp>
    </p:spTree>
    <p:extLst>
      <p:ext uri="{BB962C8B-B14F-4D97-AF65-F5344CB8AC3E}">
        <p14:creationId xmlns:p14="http://schemas.microsoft.com/office/powerpoint/2010/main" val="26591621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152400" y="152400"/>
            <a:ext cx="8812088" cy="838200"/>
          </a:xfrm>
        </p:spPr>
        <p:txBody>
          <a:bodyPr/>
          <a:lstStyle/>
          <a:p>
            <a:r>
              <a:rPr lang="en-US" altLang="zh-CN" dirty="0" smtClean="0"/>
              <a:t>4.1</a:t>
            </a:r>
            <a:r>
              <a:rPr lang="zh-CN" altLang="en-US" dirty="0" smtClean="0"/>
              <a:t>常用</a:t>
            </a:r>
            <a:r>
              <a:rPr lang="zh-CN" altLang="en-US" dirty="0"/>
              <a:t>数学库</a:t>
            </a:r>
            <a:r>
              <a:rPr lang="zh-CN" altLang="en-US" dirty="0" smtClean="0"/>
              <a:t>函数（函数语句）</a:t>
            </a:r>
            <a:endParaRPr lang="zh-CN" altLang="en-US" dirty="0"/>
          </a:p>
        </p:txBody>
      </p:sp>
      <p:sp>
        <p:nvSpPr>
          <p:cNvPr id="372739" name="Rectangle 3"/>
          <p:cNvSpPr>
            <a:spLocks noGrp="1" noChangeArrowheads="1"/>
          </p:cNvSpPr>
          <p:nvPr>
            <p:ph type="body" idx="1"/>
          </p:nvPr>
        </p:nvSpPr>
        <p:spPr>
          <a:xfrm>
            <a:off x="395288" y="1557338"/>
            <a:ext cx="8435975" cy="4679950"/>
          </a:xfrm>
        </p:spPr>
        <p:txBody>
          <a:bodyPr/>
          <a:lstStyle/>
          <a:p>
            <a:pPr>
              <a:lnSpc>
                <a:spcPct val="80000"/>
              </a:lnSpc>
            </a:pPr>
            <a:r>
              <a:rPr lang="zh-CN" altLang="en-US" sz="2800"/>
              <a:t>平方根函数 </a:t>
            </a:r>
            <a:r>
              <a:rPr lang="en-US" altLang="zh-CN" sz="2800">
                <a:solidFill>
                  <a:srgbClr val="CC0066"/>
                </a:solidFill>
              </a:rPr>
              <a:t>sqrt(x)</a:t>
            </a:r>
            <a:r>
              <a:rPr lang="zh-CN" altLang="en-US" sz="2800"/>
              <a:t> </a:t>
            </a:r>
          </a:p>
          <a:p>
            <a:pPr>
              <a:lnSpc>
                <a:spcPct val="80000"/>
              </a:lnSpc>
            </a:pPr>
            <a:r>
              <a:rPr lang="zh-CN" altLang="en-US" sz="2800"/>
              <a:t>绝对值函数 </a:t>
            </a:r>
            <a:r>
              <a:rPr lang="en-US" altLang="zh-CN" sz="2800">
                <a:solidFill>
                  <a:srgbClr val="CC0066"/>
                </a:solidFill>
              </a:rPr>
              <a:t>fabs(x)</a:t>
            </a:r>
          </a:p>
          <a:p>
            <a:pPr lvl="1">
              <a:lnSpc>
                <a:spcPct val="80000"/>
              </a:lnSpc>
              <a:buFont typeface="Wingdings" pitchFamily="2" charset="2"/>
              <a:buNone/>
            </a:pPr>
            <a:r>
              <a:rPr lang="en-US" altLang="zh-CN" sz="2400"/>
              <a:t>fabs(-3.56) </a:t>
            </a:r>
            <a:r>
              <a:rPr lang="zh-CN" altLang="en-US" sz="2400"/>
              <a:t>的值为3.56</a:t>
            </a:r>
          </a:p>
          <a:p>
            <a:pPr>
              <a:lnSpc>
                <a:spcPct val="80000"/>
              </a:lnSpc>
            </a:pPr>
            <a:r>
              <a:rPr lang="zh-CN" altLang="en-US" sz="2800"/>
              <a:t>幂函数 </a:t>
            </a:r>
            <a:r>
              <a:rPr lang="en-US" altLang="zh-CN" sz="2800">
                <a:solidFill>
                  <a:srgbClr val="CC0066"/>
                </a:solidFill>
              </a:rPr>
              <a:t>pow(x, n)</a:t>
            </a:r>
            <a:r>
              <a:rPr lang="en-US" altLang="zh-CN" sz="2800"/>
              <a:t> ：x</a:t>
            </a:r>
            <a:r>
              <a:rPr lang="en-US" altLang="zh-CN" sz="2800" baseline="30000"/>
              <a:t>n</a:t>
            </a:r>
          </a:p>
          <a:p>
            <a:pPr lvl="1">
              <a:lnSpc>
                <a:spcPct val="80000"/>
              </a:lnSpc>
              <a:buFont typeface="Wingdings" pitchFamily="2" charset="2"/>
              <a:buNone/>
            </a:pPr>
            <a:r>
              <a:rPr lang="en-US" altLang="zh-CN" sz="2400"/>
              <a:t>pow(1.1, 2) </a:t>
            </a:r>
            <a:r>
              <a:rPr lang="zh-CN" altLang="en-US" sz="2400"/>
              <a:t>的值为1.21（即1.12）</a:t>
            </a:r>
          </a:p>
          <a:p>
            <a:pPr>
              <a:lnSpc>
                <a:spcPct val="80000"/>
              </a:lnSpc>
            </a:pPr>
            <a:r>
              <a:rPr lang="zh-CN" altLang="en-US" sz="2800"/>
              <a:t>指数函数 </a:t>
            </a:r>
            <a:r>
              <a:rPr lang="en-US" altLang="zh-CN" sz="2800">
                <a:solidFill>
                  <a:srgbClr val="CC0066"/>
                </a:solidFill>
              </a:rPr>
              <a:t>exp(x)</a:t>
            </a:r>
            <a:r>
              <a:rPr lang="en-US" altLang="zh-CN" sz="2800"/>
              <a:t>：e</a:t>
            </a:r>
            <a:r>
              <a:rPr lang="en-US" altLang="zh-CN" sz="2800" baseline="30000"/>
              <a:t>x</a:t>
            </a:r>
          </a:p>
          <a:p>
            <a:pPr lvl="1">
              <a:lnSpc>
                <a:spcPct val="80000"/>
              </a:lnSpc>
              <a:buFont typeface="Wingdings" pitchFamily="2" charset="2"/>
              <a:buNone/>
            </a:pPr>
            <a:r>
              <a:rPr lang="en-US" altLang="zh-CN" sz="2400"/>
              <a:t>exp(2.3) </a:t>
            </a:r>
            <a:r>
              <a:rPr lang="zh-CN" altLang="en-US" sz="2400"/>
              <a:t>的值为</a:t>
            </a:r>
            <a:r>
              <a:rPr lang="en-US" altLang="zh-CN" sz="2400"/>
              <a:t>e</a:t>
            </a:r>
            <a:r>
              <a:rPr lang="en-US" altLang="zh-CN" baseline="30000"/>
              <a:t>2.3</a:t>
            </a:r>
          </a:p>
          <a:p>
            <a:pPr>
              <a:lnSpc>
                <a:spcPct val="80000"/>
              </a:lnSpc>
            </a:pPr>
            <a:r>
              <a:rPr lang="zh-CN" altLang="en-US" sz="2800"/>
              <a:t>以</a:t>
            </a:r>
            <a:r>
              <a:rPr lang="en-US" altLang="zh-CN" sz="2800"/>
              <a:t>e</a:t>
            </a:r>
            <a:r>
              <a:rPr lang="zh-CN" altLang="en-US" sz="2800"/>
              <a:t>为底的对数函数 </a:t>
            </a:r>
            <a:r>
              <a:rPr lang="en-US" altLang="zh-CN" sz="2800">
                <a:solidFill>
                  <a:srgbClr val="CC0066"/>
                </a:solidFill>
              </a:rPr>
              <a:t>log(x)</a:t>
            </a:r>
            <a:r>
              <a:rPr lang="en-US" altLang="zh-CN" sz="2800"/>
              <a:t>：ln x</a:t>
            </a:r>
          </a:p>
          <a:p>
            <a:pPr lvl="1">
              <a:lnSpc>
                <a:spcPct val="80000"/>
              </a:lnSpc>
              <a:buFont typeface="Wingdings" pitchFamily="2" charset="2"/>
              <a:buNone/>
            </a:pPr>
            <a:r>
              <a:rPr lang="en-US" altLang="zh-CN" sz="2400"/>
              <a:t>log(123.45) </a:t>
            </a:r>
            <a:r>
              <a:rPr lang="zh-CN" altLang="en-US" sz="2400"/>
              <a:t>的值为4.815836</a:t>
            </a:r>
          </a:p>
          <a:p>
            <a:pPr>
              <a:lnSpc>
                <a:spcPct val="80000"/>
              </a:lnSpc>
            </a:pPr>
            <a:r>
              <a:rPr lang="zh-CN" altLang="en-US" sz="2800"/>
              <a:t>以10为底的对数函数 </a:t>
            </a:r>
            <a:r>
              <a:rPr lang="en-US" altLang="zh-CN" sz="2800">
                <a:solidFill>
                  <a:srgbClr val="CC0066"/>
                </a:solidFill>
              </a:rPr>
              <a:t>log10(x)</a:t>
            </a:r>
            <a:r>
              <a:rPr lang="en-US" altLang="zh-CN" sz="2800"/>
              <a:t>：log</a:t>
            </a:r>
            <a:r>
              <a:rPr lang="en-US" altLang="zh-CN" sz="2800" baseline="-25000"/>
              <a:t>10</a:t>
            </a:r>
            <a:r>
              <a:rPr lang="en-US" altLang="zh-CN" sz="2800"/>
              <a:t>x</a:t>
            </a:r>
          </a:p>
          <a:p>
            <a:pPr lvl="1">
              <a:lnSpc>
                <a:spcPct val="80000"/>
              </a:lnSpc>
              <a:buFont typeface="Wingdings" pitchFamily="2" charset="2"/>
              <a:buNone/>
            </a:pPr>
            <a:r>
              <a:rPr lang="en-US" altLang="zh-CN" sz="2400"/>
              <a:t>log10(123.45) </a:t>
            </a:r>
            <a:r>
              <a:rPr lang="zh-CN" altLang="en-US" sz="2400"/>
              <a:t>的值为2.091491。 </a:t>
            </a:r>
          </a:p>
        </p:txBody>
      </p:sp>
      <p:sp>
        <p:nvSpPr>
          <p:cNvPr id="2" name="TextBox 1"/>
          <p:cNvSpPr txBox="1"/>
          <p:nvPr/>
        </p:nvSpPr>
        <p:spPr>
          <a:xfrm>
            <a:off x="4067944" y="1556792"/>
            <a:ext cx="4237057" cy="646331"/>
          </a:xfrm>
          <a:prstGeom prst="rect">
            <a:avLst/>
          </a:prstGeom>
          <a:noFill/>
        </p:spPr>
        <p:txBody>
          <a:bodyPr wrap="none" rtlCol="0">
            <a:spAutoFit/>
          </a:bodyPr>
          <a:lstStyle/>
          <a:p>
            <a:r>
              <a:rPr lang="en-US" altLang="zh-CN" sz="3600" u="sng" dirty="0" smtClean="0">
                <a:solidFill>
                  <a:srgbClr val="C00000"/>
                </a:solidFill>
              </a:rPr>
              <a:t>#include &lt;</a:t>
            </a:r>
            <a:r>
              <a:rPr lang="en-US" altLang="zh-CN" sz="3600" u="sng" dirty="0" err="1" smtClean="0">
                <a:solidFill>
                  <a:srgbClr val="C00000"/>
                </a:solidFill>
              </a:rPr>
              <a:t>math.h</a:t>
            </a:r>
            <a:r>
              <a:rPr lang="en-US" altLang="zh-CN" sz="3600" u="sng" dirty="0" smtClean="0">
                <a:solidFill>
                  <a:srgbClr val="C00000"/>
                </a:solidFill>
              </a:rPr>
              <a:t>&gt;</a:t>
            </a:r>
            <a:endParaRPr lang="zh-CN" altLang="en-US" sz="3600" u="sng" dirty="0">
              <a:solidFill>
                <a:srgbClr val="C00000"/>
              </a:solidFill>
            </a:endParaRPr>
          </a:p>
        </p:txBody>
      </p:sp>
    </p:spTree>
    <p:extLst>
      <p:ext uri="{BB962C8B-B14F-4D97-AF65-F5344CB8AC3E}">
        <p14:creationId xmlns:p14="http://schemas.microsoft.com/office/powerpoint/2010/main" val="2366261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anim calcmode="lin" valueType="num">
                                      <p:cBhvr additive="base">
                                        <p:cTn id="7" dur="500" fill="hold"/>
                                        <p:tgtEl>
                                          <p:spTgt spid="372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2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2739">
                                            <p:txEl>
                                              <p:pRg st="1" end="1"/>
                                            </p:txEl>
                                          </p:spTgt>
                                        </p:tgtEl>
                                        <p:attrNameLst>
                                          <p:attrName>style.visibility</p:attrName>
                                        </p:attrNameLst>
                                      </p:cBhvr>
                                      <p:to>
                                        <p:strVal val="visible"/>
                                      </p:to>
                                    </p:set>
                                    <p:anim calcmode="lin" valueType="num">
                                      <p:cBhvr additive="base">
                                        <p:cTn id="13" dur="500" fill="hold"/>
                                        <p:tgtEl>
                                          <p:spTgt spid="3727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27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72739">
                                            <p:txEl>
                                              <p:pRg st="2" end="2"/>
                                            </p:txEl>
                                          </p:spTgt>
                                        </p:tgtEl>
                                        <p:attrNameLst>
                                          <p:attrName>style.visibility</p:attrName>
                                        </p:attrNameLst>
                                      </p:cBhvr>
                                      <p:to>
                                        <p:strVal val="visible"/>
                                      </p:to>
                                    </p:set>
                                    <p:anim calcmode="lin" valueType="num">
                                      <p:cBhvr additive="base">
                                        <p:cTn id="17" dur="500" fill="hold"/>
                                        <p:tgtEl>
                                          <p:spTgt spid="3727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727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72739">
                                            <p:txEl>
                                              <p:pRg st="3" end="3"/>
                                            </p:txEl>
                                          </p:spTgt>
                                        </p:tgtEl>
                                        <p:attrNameLst>
                                          <p:attrName>style.visibility</p:attrName>
                                        </p:attrNameLst>
                                      </p:cBhvr>
                                      <p:to>
                                        <p:strVal val="visible"/>
                                      </p:to>
                                    </p:set>
                                    <p:anim calcmode="lin" valueType="num">
                                      <p:cBhvr additive="base">
                                        <p:cTn id="23" dur="500" fill="hold"/>
                                        <p:tgtEl>
                                          <p:spTgt spid="37273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7273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72739">
                                            <p:txEl>
                                              <p:pRg st="4" end="4"/>
                                            </p:txEl>
                                          </p:spTgt>
                                        </p:tgtEl>
                                        <p:attrNameLst>
                                          <p:attrName>style.visibility</p:attrName>
                                        </p:attrNameLst>
                                      </p:cBhvr>
                                      <p:to>
                                        <p:strVal val="visible"/>
                                      </p:to>
                                    </p:set>
                                    <p:anim calcmode="lin" valueType="num">
                                      <p:cBhvr additive="base">
                                        <p:cTn id="27" dur="500" fill="hold"/>
                                        <p:tgtEl>
                                          <p:spTgt spid="37273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727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72739">
                                            <p:txEl>
                                              <p:pRg st="5" end="5"/>
                                            </p:txEl>
                                          </p:spTgt>
                                        </p:tgtEl>
                                        <p:attrNameLst>
                                          <p:attrName>style.visibility</p:attrName>
                                        </p:attrNameLst>
                                      </p:cBhvr>
                                      <p:to>
                                        <p:strVal val="visible"/>
                                      </p:to>
                                    </p:set>
                                    <p:anim calcmode="lin" valueType="num">
                                      <p:cBhvr additive="base">
                                        <p:cTn id="33" dur="500" fill="hold"/>
                                        <p:tgtEl>
                                          <p:spTgt spid="372739">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2739">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72739">
                                            <p:txEl>
                                              <p:pRg st="6" end="6"/>
                                            </p:txEl>
                                          </p:spTgt>
                                        </p:tgtEl>
                                        <p:attrNameLst>
                                          <p:attrName>style.visibility</p:attrName>
                                        </p:attrNameLst>
                                      </p:cBhvr>
                                      <p:to>
                                        <p:strVal val="visible"/>
                                      </p:to>
                                    </p:set>
                                    <p:anim calcmode="lin" valueType="num">
                                      <p:cBhvr additive="base">
                                        <p:cTn id="37" dur="500" fill="hold"/>
                                        <p:tgtEl>
                                          <p:spTgt spid="37273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27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2739">
                                            <p:txEl>
                                              <p:pRg st="7" end="7"/>
                                            </p:txEl>
                                          </p:spTgt>
                                        </p:tgtEl>
                                        <p:attrNameLst>
                                          <p:attrName>style.visibility</p:attrName>
                                        </p:attrNameLst>
                                      </p:cBhvr>
                                      <p:to>
                                        <p:strVal val="visible"/>
                                      </p:to>
                                    </p:set>
                                    <p:anim calcmode="lin" valueType="num">
                                      <p:cBhvr additive="base">
                                        <p:cTn id="43" dur="500" fill="hold"/>
                                        <p:tgtEl>
                                          <p:spTgt spid="372739">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2739">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72739">
                                            <p:txEl>
                                              <p:pRg st="8" end="8"/>
                                            </p:txEl>
                                          </p:spTgt>
                                        </p:tgtEl>
                                        <p:attrNameLst>
                                          <p:attrName>style.visibility</p:attrName>
                                        </p:attrNameLst>
                                      </p:cBhvr>
                                      <p:to>
                                        <p:strVal val="visible"/>
                                      </p:to>
                                    </p:set>
                                    <p:anim calcmode="lin" valueType="num">
                                      <p:cBhvr additive="base">
                                        <p:cTn id="47" dur="500" fill="hold"/>
                                        <p:tgtEl>
                                          <p:spTgt spid="372739">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7273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72739">
                                            <p:txEl>
                                              <p:pRg st="9" end="9"/>
                                            </p:txEl>
                                          </p:spTgt>
                                        </p:tgtEl>
                                        <p:attrNameLst>
                                          <p:attrName>style.visibility</p:attrName>
                                        </p:attrNameLst>
                                      </p:cBhvr>
                                      <p:to>
                                        <p:strVal val="visible"/>
                                      </p:to>
                                    </p:set>
                                    <p:anim calcmode="lin" valueType="num">
                                      <p:cBhvr additive="base">
                                        <p:cTn id="53" dur="500" fill="hold"/>
                                        <p:tgtEl>
                                          <p:spTgt spid="372739">
                                            <p:txEl>
                                              <p:pRg st="9" end="9"/>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72739">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72739">
                                            <p:txEl>
                                              <p:pRg st="10" end="10"/>
                                            </p:txEl>
                                          </p:spTgt>
                                        </p:tgtEl>
                                        <p:attrNameLst>
                                          <p:attrName>style.visibility</p:attrName>
                                        </p:attrNameLst>
                                      </p:cBhvr>
                                      <p:to>
                                        <p:strVal val="visible"/>
                                      </p:to>
                                    </p:set>
                                    <p:anim calcmode="lin" valueType="num">
                                      <p:cBhvr additive="base">
                                        <p:cTn id="57" dur="500" fill="hold"/>
                                        <p:tgtEl>
                                          <p:spTgt spid="372739">
                                            <p:txEl>
                                              <p:pRg st="10" end="1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7273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21550" y="892074"/>
            <a:ext cx="5292588" cy="553998"/>
          </a:xfrm>
        </p:spPr>
        <p:txBody>
          <a:bodyPr/>
          <a:lstStyle/>
          <a:p>
            <a:pPr eaLnBrk="1" hangingPunct="1"/>
            <a:r>
              <a:rPr lang="zh-CN" altLang="en-US" sz="3000">
                <a:latin typeface="Arial" panose="020B0604020202020204" pitchFamily="34" charset="0"/>
                <a:cs typeface="+mn-ea"/>
                <a:sym typeface="Arial" panose="020B0604020202020204" pitchFamily="34" charset="0"/>
              </a:rPr>
              <a:t>数据表示</a:t>
            </a:r>
          </a:p>
        </p:txBody>
      </p:sp>
      <p:sp>
        <p:nvSpPr>
          <p:cNvPr id="121859" name="Rectangle 3"/>
          <p:cNvSpPr>
            <a:spLocks noGrp="1" noChangeArrowheads="1"/>
          </p:cNvSpPr>
          <p:nvPr>
            <p:ph idx="4294967295"/>
          </p:nvPr>
        </p:nvSpPr>
        <p:spPr>
          <a:xfrm>
            <a:off x="1043608" y="892074"/>
            <a:ext cx="6840760" cy="4644516"/>
          </a:xfrm>
        </p:spPr>
        <p:txBody>
          <a:bodyPr/>
          <a:lstStyle/>
          <a:p>
            <a:pPr eaLnBrk="1" hangingPunct="1"/>
            <a:r>
              <a:rPr lang="zh-CN" altLang="en-US" sz="2400" dirty="0" smtClean="0">
                <a:latin typeface="Arial" panose="020B0604020202020204" pitchFamily="34" charset="0"/>
                <a:ea typeface="微软雅黑" panose="020B0503020204020204" pitchFamily="34" charset="-122"/>
                <a:cs typeface="+mn-ea"/>
                <a:sym typeface="Arial" panose="020B0604020202020204" pitchFamily="34" charset="0"/>
              </a:rPr>
              <a:t>数据内在表示（不同存储类型）</a:t>
            </a:r>
          </a:p>
          <a:p>
            <a:pPr eaLnBrk="1" hangingPunct="1"/>
            <a:r>
              <a:rPr lang="zh-CN" altLang="en-US" sz="2400" dirty="0" smtClean="0">
                <a:latin typeface="Arial" panose="020B0604020202020204" pitchFamily="34" charset="0"/>
                <a:ea typeface="微软雅黑" panose="020B0503020204020204" pitchFamily="34" charset="-122"/>
                <a:cs typeface="+mn-ea"/>
                <a:sym typeface="Arial" panose="020B0604020202020204" pitchFamily="34" charset="0"/>
              </a:rPr>
              <a:t>	</a:t>
            </a:r>
          </a:p>
          <a:p>
            <a:pPr eaLnBrk="1" hangingPunct="1"/>
            <a:endParaRPr lang="en-US" altLang="zh-CN" sz="2400" dirty="0" smtClean="0">
              <a:latin typeface="Arial" panose="020B0604020202020204" pitchFamily="34" charset="0"/>
              <a:ea typeface="微软雅黑" panose="020B0503020204020204" pitchFamily="34" charset="-122"/>
              <a:cs typeface="+mn-ea"/>
              <a:sym typeface="Arial" panose="020B0604020202020204" pitchFamily="34" charset="0"/>
            </a:endParaRPr>
          </a:p>
          <a:p>
            <a:pPr eaLnBrk="1" hangingPunct="1"/>
            <a:endParaRPr lang="en-US" altLang="zh-CN" sz="2400" dirty="0">
              <a:latin typeface="Arial" panose="020B0604020202020204" pitchFamily="34" charset="0"/>
              <a:ea typeface="微软雅黑" panose="020B0503020204020204" pitchFamily="34" charset="-122"/>
              <a:cs typeface="+mn-ea"/>
              <a:sym typeface="Arial" panose="020B0604020202020204" pitchFamily="34" charset="0"/>
            </a:endParaRPr>
          </a:p>
          <a:p>
            <a:pPr eaLnBrk="1" hangingPunct="1"/>
            <a:endParaRPr lang="en-US" altLang="zh-CN" sz="2400" dirty="0" smtClean="0">
              <a:latin typeface="Arial" panose="020B0604020202020204" pitchFamily="34" charset="0"/>
              <a:ea typeface="微软雅黑" panose="020B0503020204020204" pitchFamily="34" charset="-122"/>
              <a:cs typeface="+mn-ea"/>
              <a:sym typeface="Arial" panose="020B0604020202020204" pitchFamily="34" charset="0"/>
            </a:endParaRPr>
          </a:p>
          <a:p>
            <a:pPr eaLnBrk="1" hangingPunct="1"/>
            <a:endParaRPr lang="zh-CN" altLang="en-US" sz="2400" dirty="0" smtClean="0">
              <a:latin typeface="Arial" panose="020B0604020202020204" pitchFamily="34" charset="0"/>
              <a:ea typeface="微软雅黑" panose="020B0503020204020204" pitchFamily="34" charset="-122"/>
              <a:cs typeface="+mn-ea"/>
              <a:sym typeface="Arial" panose="020B0604020202020204" pitchFamily="34" charset="0"/>
            </a:endParaRPr>
          </a:p>
          <a:p>
            <a:pPr eaLnBrk="1" hangingPunct="1"/>
            <a:endParaRPr lang="en-US" altLang="zh-CN" sz="2400" dirty="0" smtClean="0">
              <a:latin typeface="Arial" panose="020B0604020202020204" pitchFamily="34" charset="0"/>
              <a:ea typeface="微软雅黑" panose="020B0503020204020204" pitchFamily="34" charset="-122"/>
              <a:cs typeface="+mn-ea"/>
              <a:sym typeface="Arial" panose="020B0604020202020204" pitchFamily="34" charset="0"/>
            </a:endParaRPr>
          </a:p>
          <a:p>
            <a:pPr eaLnBrk="1" hangingPunct="1"/>
            <a:endParaRPr lang="en-US" altLang="zh-CN" sz="2400" dirty="0">
              <a:latin typeface="Arial" panose="020B0604020202020204" pitchFamily="34" charset="0"/>
              <a:ea typeface="微软雅黑" panose="020B0503020204020204" pitchFamily="34" charset="-122"/>
              <a:cs typeface="+mn-ea"/>
              <a:sym typeface="Arial" panose="020B0604020202020204" pitchFamily="34" charset="0"/>
            </a:endParaRPr>
          </a:p>
          <a:p>
            <a:pPr eaLnBrk="1" hangingPunct="1"/>
            <a:endParaRPr lang="zh-CN" altLang="en-US" sz="2400" dirty="0" smtClean="0">
              <a:latin typeface="Arial" panose="020B0604020202020204" pitchFamily="34" charset="0"/>
              <a:ea typeface="微软雅黑" panose="020B0503020204020204" pitchFamily="34" charset="-122"/>
              <a:cs typeface="+mn-ea"/>
              <a:sym typeface="Arial" panose="020B0604020202020204" pitchFamily="34" charset="0"/>
            </a:endParaRPr>
          </a:p>
          <a:p>
            <a:pPr eaLnBrk="1" hangingPunct="1"/>
            <a:endParaRPr lang="zh-CN" altLang="en-US" sz="2400" dirty="0" smtClean="0">
              <a:latin typeface="Arial" panose="020B0604020202020204" pitchFamily="34" charset="0"/>
              <a:ea typeface="微软雅黑" panose="020B0503020204020204" pitchFamily="34" charset="-122"/>
              <a:cs typeface="+mn-ea"/>
              <a:sym typeface="Arial" panose="020B0604020202020204" pitchFamily="34" charset="0"/>
            </a:endParaRPr>
          </a:p>
          <a:p>
            <a:pPr eaLnBrk="1" hangingPunct="1"/>
            <a:endParaRPr lang="zh-CN" altLang="en-US" sz="2400" dirty="0" smtClean="0">
              <a:latin typeface="Arial" panose="020B0604020202020204" pitchFamily="34" charset="0"/>
              <a:ea typeface="微软雅黑" panose="020B0503020204020204" pitchFamily="34" charset="-122"/>
              <a:cs typeface="+mn-ea"/>
              <a:sym typeface="Arial" panose="020B0604020202020204" pitchFamily="34" charset="0"/>
            </a:endParaRPr>
          </a:p>
          <a:p>
            <a:pPr eaLnBrk="1" hangingPunct="1"/>
            <a:r>
              <a:rPr lang="zh-CN" altLang="en-US" sz="2400" dirty="0" smtClean="0">
                <a:latin typeface="Arial" panose="020B0604020202020204" pitchFamily="34" charset="0"/>
                <a:ea typeface="微软雅黑" panose="020B0503020204020204" pitchFamily="34" charset="-122"/>
                <a:cs typeface="+mn-ea"/>
                <a:sym typeface="Arial" panose="020B0604020202020204" pitchFamily="34" charset="0"/>
              </a:rPr>
              <a:t>数据外在表示</a:t>
            </a:r>
          </a:p>
          <a:p>
            <a:pPr eaLnBrk="1" hangingPunct="1"/>
            <a:r>
              <a:rPr lang="zh-CN" altLang="en-US" sz="2400" dirty="0" smtClean="0">
                <a:latin typeface="Arial" panose="020B0604020202020204" pitchFamily="34" charset="0"/>
                <a:ea typeface="微软雅黑" panose="020B0503020204020204" pitchFamily="34" charset="-122"/>
                <a:cs typeface="+mn-ea"/>
                <a:sym typeface="Arial" panose="020B0604020202020204" pitchFamily="34" charset="0"/>
              </a:rPr>
              <a:t>	常量、变量、表达式、函数</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r="31685"/>
          <a:stretch>
            <a:fillRect/>
          </a:stretch>
        </p:blipFill>
        <p:spPr bwMode="auto">
          <a:xfrm>
            <a:off x="1619672" y="1478618"/>
            <a:ext cx="5490610" cy="3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8377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1859">
                                            <p:txEl>
                                              <p:pRg st="11" end="11"/>
                                            </p:txEl>
                                          </p:spTgt>
                                        </p:tgtEl>
                                        <p:attrNameLst>
                                          <p:attrName>style.visibility</p:attrName>
                                        </p:attrNameLst>
                                      </p:cBhvr>
                                      <p:to>
                                        <p:strVal val="visible"/>
                                      </p:to>
                                    </p:set>
                                    <p:animEffect transition="in" filter="blinds(horizontal)">
                                      <p:cBhvr>
                                        <p:cTn id="7" dur="500"/>
                                        <p:tgtEl>
                                          <p:spTgt spid="121859">
                                            <p:txEl>
                                              <p:pRg st="11" end="1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1859">
                                            <p:txEl>
                                              <p:pRg st="12" end="12"/>
                                            </p:txEl>
                                          </p:spTgt>
                                        </p:tgtEl>
                                        <p:attrNameLst>
                                          <p:attrName>style.visibility</p:attrName>
                                        </p:attrNameLst>
                                      </p:cBhvr>
                                      <p:to>
                                        <p:strVal val="visible"/>
                                      </p:to>
                                    </p:set>
                                    <p:animEffect transition="in" filter="blinds(horizontal)">
                                      <p:cBhvr>
                                        <p:cTn id="10" dur="500"/>
                                        <p:tgtEl>
                                          <p:spTgt spid="1218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51520" y="188640"/>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pPr algn="l"/>
            <a:r>
              <a:rPr lang="zh-CN" altLang="en-US" dirty="0" smtClean="0">
                <a:latin typeface="黑体" panose="02010609060101010101" pitchFamily="49" charset="-122"/>
                <a:ea typeface="黑体" panose="02010609060101010101" pitchFamily="49" charset="-122"/>
              </a:rPr>
              <a:t>补充 </a:t>
            </a:r>
            <a:r>
              <a:rPr lang="en-US" altLang="en-US" dirty="0" err="1" smtClean="0">
                <a:latin typeface="黑体" panose="02010609060101010101" pitchFamily="49" charset="-122"/>
                <a:ea typeface="黑体" panose="02010609060101010101" pitchFamily="49" charset="-122"/>
              </a:rPr>
              <a:t>C</a:t>
            </a:r>
            <a:r>
              <a:rPr lang="en-US" altLang="en-US" dirty="0" err="1" smtClean="0">
                <a:latin typeface="黑体" panose="02010609060101010101" pitchFamily="49" charset="-122"/>
                <a:ea typeface="黑体" panose="02010609060101010101" pitchFamily="49" charset="-122"/>
              </a:rPr>
              <a:t>语言的字符集与标识符</a:t>
            </a:r>
            <a:endParaRPr lang="zh-CN" altLang="en-US" dirty="0" smtClean="0">
              <a:latin typeface="黑体" panose="02010609060101010101" pitchFamily="49" charset="-122"/>
              <a:ea typeface="黑体" panose="02010609060101010101" pitchFamily="49" charset="-122"/>
            </a:endParaRPr>
          </a:p>
        </p:txBody>
      </p:sp>
      <p:sp>
        <p:nvSpPr>
          <p:cNvPr id="32771" name="Rectangle 3">
            <a:hlinkClick r:id="rId3" action="ppaction://hlinksldjump"/>
          </p:cNvPr>
          <p:cNvSpPr>
            <a:spLocks noChangeArrowheads="1"/>
          </p:cNvSpPr>
          <p:nvPr/>
        </p:nvSpPr>
        <p:spPr bwMode="auto">
          <a:xfrm>
            <a:off x="501162" y="1628800"/>
            <a:ext cx="8031278" cy="393338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defRPr/>
            </a:pPr>
            <a:r>
              <a:rPr kumimoji="1" lang="en-US"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1 </a:t>
            </a:r>
            <a:r>
              <a:rPr kumimoji="1" lang="en-US" altLang="en-US" sz="2400" b="1" i="0" u="none" strike="noStrike" kern="12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mn-cs"/>
              </a:rPr>
              <a:t>C语言的字符集</a:t>
            </a:r>
            <a:endPar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C</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语言的字符集是用来书写源程序清单时允许出现的所有字符的集合</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，即：</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字符是组成语言的最基本的元素</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。Ｃ语言字符集由字母（小写字母</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z</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共</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26</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个，大写字母</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Z</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共</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26</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个）、数字（</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9</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共</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个）、空格、标点和特殊字符组成。</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在字符常量，字符串常量和注释中还可以使用汉字或其它可表示的图形符号。</a:t>
            </a:r>
          </a:p>
        </p:txBody>
      </p:sp>
    </p:spTree>
    <p:extLst>
      <p:ext uri="{BB962C8B-B14F-4D97-AF65-F5344CB8AC3E}">
        <p14:creationId xmlns:p14="http://schemas.microsoft.com/office/powerpoint/2010/main" val="2848560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18"/>
</p:tagLst>
</file>

<file path=ppt/tags/tag10.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7"/>
</p:tagLst>
</file>

<file path=ppt/tags/tag11.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Straight Connector 13"/>
</p:tagLst>
</file>

<file path=ppt/tags/tag2.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19"/>
</p:tagLst>
</file>

<file path=ppt/tags/tag3.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0"/>
</p:tagLst>
</file>

<file path=ppt/tags/tag4.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1"/>
</p:tagLst>
</file>

<file path=ppt/tags/tag5.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2"/>
</p:tagLst>
</file>

<file path=ppt/tags/tag6.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Oval 23"/>
</p:tagLst>
</file>

<file path=ppt/tags/tag7.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Oval 24"/>
</p:tagLst>
</file>

<file path=ppt/tags/tag8.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Oval 25"/>
</p:tagLst>
</file>

<file path=ppt/tags/tag9.xml><?xml version="1.0" encoding="utf-8"?>
<p:tagLst xmlns:a="http://schemas.openxmlformats.org/drawingml/2006/main" xmlns:r="http://schemas.openxmlformats.org/officeDocument/2006/relationships" xmlns:p="http://schemas.openxmlformats.org/presentationml/2006/main">
  <p:tag name="MH" val="20170914144925"/>
  <p:tag name="MH_LIBRARY" val="GRAPHIC"/>
  <p:tag name="MH_ORDER" val="Isosceles Triangle 26"/>
</p:tagLst>
</file>

<file path=ppt/theme/theme1.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第一章">
  <a:themeElements>
    <a:clrScheme name="第一章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FFFF66"/>
      </a:hlink>
      <a:folHlink>
        <a:srgbClr val="FF3300"/>
      </a:folHlink>
    </a:clrScheme>
    <a:fontScheme name="第一章">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第一章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第一章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第一章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第一章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第一章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第一章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第一章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第一章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FFFF66"/>
        </a:hlink>
        <a:folHlink>
          <a:srgbClr val="B2B2B2"/>
        </a:folHlink>
      </a:clrScheme>
      <a:clrMap bg1="lt1" tx1="dk1" bg2="lt2" tx2="dk2" accent1="accent1" accent2="accent2" accent3="accent3" accent4="accent4" accent5="accent5" accent6="accent6" hlink="hlink" folHlink="folHlink"/>
    </a:extraClrScheme>
    <a:extraClrScheme>
      <a:clrScheme name="第一章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FFFF66"/>
        </a:hlink>
        <a:folHlink>
          <a:srgbClr val="FF3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
  <a:themeElements>
    <a:clrScheme name="默认设计模板 1">
      <a:dk1>
        <a:srgbClr val="000000"/>
      </a:dk1>
      <a:lt1>
        <a:srgbClr val="FFFFFF"/>
      </a:lt1>
      <a:dk2>
        <a:srgbClr val="778495"/>
      </a:dk2>
      <a:lt2>
        <a:srgbClr val="F0F0F0"/>
      </a:lt2>
      <a:accent1>
        <a:srgbClr val="0095AB"/>
      </a:accent1>
      <a:accent2>
        <a:srgbClr val="081731"/>
      </a:accent2>
      <a:accent3>
        <a:srgbClr val="083A75"/>
      </a:accent3>
      <a:accent4>
        <a:srgbClr val="FFC000"/>
      </a:accent4>
      <a:accent5>
        <a:srgbClr val="E94949"/>
      </a:accent5>
      <a:accent6>
        <a:srgbClr val="7BBD39"/>
      </a:accent6>
      <a:hlink>
        <a:srgbClr val="2980B9"/>
      </a:hlink>
      <a:folHlink>
        <a:srgbClr val="BFBFBF"/>
      </a:folHlink>
    </a:clrScheme>
    <a:fontScheme name="kxtdzqkh">
      <a:majorFont>
        <a:latin typeface="Arial"/>
        <a:ea typeface="微软雅黑"/>
        <a:cs typeface=""/>
      </a:majorFont>
      <a:minorFont>
        <a:latin typeface="Arial"/>
        <a:ea typeface="微软雅黑"/>
        <a:cs typeface=""/>
      </a:minorFont>
    </a:fontScheme>
    <a:fmtScheme name="光面">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1-2017-第01章  C语言概述-重新设计格式.pptx" id="{9BD555EF-B505-4C69-94FE-BD44BA1C899D}" vid="{AD4D216C-3F12-4B76-A6DE-E1C362FDB4D1}"/>
    </a:ext>
  </a:extLst>
</a:theme>
</file>

<file path=ppt/theme/theme5.xml><?xml version="1.0" encoding="utf-8"?>
<a:theme xmlns:a="http://schemas.openxmlformats.org/drawingml/2006/main" name="2_C">
  <a:themeElements>
    <a:clrScheme name="Office">
      <a:dk1>
        <a:srgbClr val="000000"/>
      </a:dk1>
      <a:lt1>
        <a:srgbClr val="FFFFFF"/>
      </a:lt1>
      <a:dk2>
        <a:srgbClr val="778495"/>
      </a:dk2>
      <a:lt2>
        <a:srgbClr val="F0F0F0"/>
      </a:lt2>
      <a:accent1>
        <a:srgbClr val="0095AB"/>
      </a:accent1>
      <a:accent2>
        <a:srgbClr val="081731"/>
      </a:accent2>
      <a:accent3>
        <a:srgbClr val="083A75"/>
      </a:accent3>
      <a:accent4>
        <a:srgbClr val="FFC000"/>
      </a:accent4>
      <a:accent5>
        <a:srgbClr val="E94949"/>
      </a:accent5>
      <a:accent6>
        <a:srgbClr val="7BBD39"/>
      </a:accent6>
      <a:hlink>
        <a:srgbClr val="2980B9"/>
      </a:hlink>
      <a:folHlink>
        <a:srgbClr val="BFBFBF"/>
      </a:folHlink>
    </a:clrScheme>
    <a:fontScheme name="kxtdzqkh">
      <a:majorFont>
        <a:latin typeface="Arial"/>
        <a:ea typeface="微软雅黑"/>
        <a:cs typeface=""/>
      </a:majorFont>
      <a:minorFont>
        <a:latin typeface="Arial"/>
        <a:ea typeface="微软雅黑"/>
        <a:cs typeface=""/>
      </a:minorFont>
    </a:fontScheme>
    <a:fmtScheme name="光面">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 id="{76F43C9C-29A7-4739-8070-8AE22FB194ED}" vid="{D4E6E03C-19AD-48AA-AB52-F1310CC9FE19}"/>
    </a:ext>
  </a:extLst>
</a:theme>
</file>

<file path=ppt/theme/theme6.xml><?xml version="1.0" encoding="utf-8"?>
<a:theme xmlns:a="http://schemas.openxmlformats.org/drawingml/2006/main" name="3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默认设计模板">
  <a:themeElements>
    <a:clrScheme name="默认设计模板 10">
      <a:dk1>
        <a:srgbClr val="FFFFFF"/>
      </a:dk1>
      <a:lt1>
        <a:srgbClr val="FFFFFF"/>
      </a:lt1>
      <a:dk2>
        <a:srgbClr val="0000FF"/>
      </a:dk2>
      <a:lt2>
        <a:srgbClr val="FFFFFF"/>
      </a:lt2>
      <a:accent1>
        <a:srgbClr val="0000FF"/>
      </a:accent1>
      <a:accent2>
        <a:srgbClr val="FFFFFF"/>
      </a:accent2>
      <a:accent3>
        <a:srgbClr val="AAAAFF"/>
      </a:accent3>
      <a:accent4>
        <a:srgbClr val="DADADA"/>
      </a:accent4>
      <a:accent5>
        <a:srgbClr val="AAAAFF"/>
      </a:accent5>
      <a:accent6>
        <a:srgbClr val="E7E7E7"/>
      </a:accent6>
      <a:hlink>
        <a:srgbClr val="FFFFFF"/>
      </a:hlink>
      <a:folHlink>
        <a:srgbClr val="FFFF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808080"/>
        </a:dk1>
        <a:lt1>
          <a:srgbClr val="FFFFFF"/>
        </a:lt1>
        <a:dk2>
          <a:srgbClr val="0000FF"/>
        </a:dk2>
        <a:lt2>
          <a:srgbClr val="FFFFFF"/>
        </a:lt2>
        <a:accent1>
          <a:srgbClr val="00CC99"/>
        </a:accent1>
        <a:accent2>
          <a:srgbClr val="FFFFFF"/>
        </a:accent2>
        <a:accent3>
          <a:srgbClr val="AAAAFF"/>
        </a:accent3>
        <a:accent4>
          <a:srgbClr val="DADADA"/>
        </a:accent4>
        <a:accent5>
          <a:srgbClr val="AAE2CA"/>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默认设计模板 9">
        <a:dk1>
          <a:srgbClr val="FFFFFF"/>
        </a:dk1>
        <a:lt1>
          <a:srgbClr val="FFFFFF"/>
        </a:lt1>
        <a:dk2>
          <a:srgbClr val="0000FF"/>
        </a:dk2>
        <a:lt2>
          <a:srgbClr val="FFFFFF"/>
        </a:lt2>
        <a:accent1>
          <a:srgbClr val="FFFFFF"/>
        </a:accent1>
        <a:accent2>
          <a:srgbClr val="FFFFFF"/>
        </a:accent2>
        <a:accent3>
          <a:srgbClr val="AAAAFF"/>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默认设计模板 10">
        <a:dk1>
          <a:srgbClr val="FFFFFF"/>
        </a:dk1>
        <a:lt1>
          <a:srgbClr val="FFFFFF"/>
        </a:lt1>
        <a:dk2>
          <a:srgbClr val="0000FF"/>
        </a:dk2>
        <a:lt2>
          <a:srgbClr val="FFFFFF"/>
        </a:lt2>
        <a:accent1>
          <a:srgbClr val="0000FF"/>
        </a:accent1>
        <a:accent2>
          <a:srgbClr val="FFFFFF"/>
        </a:accent2>
        <a:accent3>
          <a:srgbClr val="AAAAFF"/>
        </a:accent3>
        <a:accent4>
          <a:srgbClr val="DADADA"/>
        </a:accent4>
        <a:accent5>
          <a:srgbClr val="AAAA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778495"/>
    </a:dk2>
    <a:lt2>
      <a:srgbClr val="F0F0F0"/>
    </a:lt2>
    <a:accent1>
      <a:srgbClr val="0095AB"/>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0095AB"/>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0095AB"/>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4.xml><?xml version="1.0" encoding="utf-8"?>
<a:themeOverride xmlns:a="http://schemas.openxmlformats.org/drawingml/2006/main">
  <a:clrScheme name="默认设计模板 1">
    <a:dk1>
      <a:srgbClr val="000000"/>
    </a:dk1>
    <a:lt1>
      <a:srgbClr val="FFFFFF"/>
    </a:lt1>
    <a:dk2>
      <a:srgbClr val="778495"/>
    </a:dk2>
    <a:lt2>
      <a:srgbClr val="F0F0F0"/>
    </a:lt2>
    <a:accent1>
      <a:srgbClr val="0095AB"/>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5.xml><?xml version="1.0" encoding="utf-8"?>
<a:themeOverride xmlns:a="http://schemas.openxmlformats.org/drawingml/2006/main">
  <a:clrScheme name="默认设计模板 1">
    <a:dk1>
      <a:srgbClr val="000000"/>
    </a:dk1>
    <a:lt1>
      <a:srgbClr val="FFFFFF"/>
    </a:lt1>
    <a:dk2>
      <a:srgbClr val="778495"/>
    </a:dk2>
    <a:lt2>
      <a:srgbClr val="F0F0F0"/>
    </a:lt2>
    <a:accent1>
      <a:srgbClr val="0095AB"/>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6.xml><?xml version="1.0" encoding="utf-8"?>
<a:themeOverride xmlns:a="http://schemas.openxmlformats.org/drawingml/2006/main">
  <a:clrScheme name="默认设计模板 1">
    <a:dk1>
      <a:srgbClr val="000000"/>
    </a:dk1>
    <a:lt1>
      <a:srgbClr val="FFFFFF"/>
    </a:lt1>
    <a:dk2>
      <a:srgbClr val="778495"/>
    </a:dk2>
    <a:lt2>
      <a:srgbClr val="F0F0F0"/>
    </a:lt2>
    <a:accent1>
      <a:srgbClr val="0095AB"/>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6367</TotalTime>
  <Words>8754</Words>
  <Application>Microsoft Office PowerPoint</Application>
  <PresentationFormat>全屏显示(4:3)</PresentationFormat>
  <Paragraphs>1212</Paragraphs>
  <Slides>78</Slides>
  <Notes>28</Notes>
  <HiddenSlides>0</HiddenSlides>
  <MMClips>0</MMClips>
  <ScaleCrop>false</ScaleCrop>
  <HeadingPairs>
    <vt:vector size="8" baseType="variant">
      <vt:variant>
        <vt:lpstr>已用的字体</vt:lpstr>
      </vt:variant>
      <vt:variant>
        <vt:i4>18</vt:i4>
      </vt:variant>
      <vt:variant>
        <vt:lpstr>主题</vt:lpstr>
      </vt:variant>
      <vt:variant>
        <vt:i4>8</vt:i4>
      </vt:variant>
      <vt:variant>
        <vt:lpstr>嵌入 OLE 服务器</vt:lpstr>
      </vt:variant>
      <vt:variant>
        <vt:i4>1</vt:i4>
      </vt:variant>
      <vt:variant>
        <vt:lpstr>幻灯片标题</vt:lpstr>
      </vt:variant>
      <vt:variant>
        <vt:i4>78</vt:i4>
      </vt:variant>
    </vt:vector>
  </HeadingPairs>
  <TitlesOfParts>
    <vt:vector size="105" baseType="lpstr">
      <vt:lpstr>Arial Unicode MS</vt:lpstr>
      <vt:lpstr>黑体</vt:lpstr>
      <vt:lpstr>华文中宋</vt:lpstr>
      <vt:lpstr>楷体_GB2312</vt:lpstr>
      <vt:lpstr>隶书</vt:lpstr>
      <vt:lpstr>宋体</vt:lpstr>
      <vt:lpstr>微软雅黑</vt:lpstr>
      <vt:lpstr>幼圆</vt:lpstr>
      <vt:lpstr>Arial</vt:lpstr>
      <vt:lpstr>Arial Black</vt:lpstr>
      <vt:lpstr>Baskerville Old Face</vt:lpstr>
      <vt:lpstr>Calibri</vt:lpstr>
      <vt:lpstr>MT Extra</vt:lpstr>
      <vt:lpstr>Symbol</vt:lpstr>
      <vt:lpstr>Times New Roman</vt:lpstr>
      <vt:lpstr>Trebuchet MS</vt:lpstr>
      <vt:lpstr>Webdings</vt:lpstr>
      <vt:lpstr>Wingdings</vt:lpstr>
      <vt:lpstr>1_Pixel</vt:lpstr>
      <vt:lpstr>第一章</vt:lpstr>
      <vt:lpstr>2_Pixel</vt:lpstr>
      <vt:lpstr>1_C</vt:lpstr>
      <vt:lpstr>2_C</vt:lpstr>
      <vt:lpstr>3_Pixel</vt:lpstr>
      <vt:lpstr>默认设计模板</vt:lpstr>
      <vt:lpstr>4_Pixel</vt:lpstr>
      <vt:lpstr>公式</vt:lpstr>
      <vt:lpstr>第 3章最简单的C程序设计 ——顺序结构程序设计</vt:lpstr>
      <vt:lpstr>主要内容</vt:lpstr>
      <vt:lpstr>本章要点</vt:lpstr>
      <vt:lpstr>引例：</vt:lpstr>
      <vt:lpstr>PowerPoint 演示文稿</vt:lpstr>
      <vt:lpstr>求平均分 </vt:lpstr>
      <vt:lpstr>引例：</vt:lpstr>
      <vt:lpstr>数据表示</vt:lpstr>
      <vt:lpstr>补充 C语言的字符集与标识符</vt:lpstr>
      <vt:lpstr>PowerPoint 演示文稿</vt:lpstr>
      <vt:lpstr>标识符</vt:lpstr>
      <vt:lpstr>例: 求整数x，y的平均值z。</vt:lpstr>
      <vt:lpstr>PowerPoint 演示文稿</vt:lpstr>
      <vt:lpstr>整数类型的取值范围</vt:lpstr>
      <vt:lpstr>3.1.1  程序解析</vt:lpstr>
      <vt:lpstr>数据与数据类型</vt:lpstr>
      <vt:lpstr>变量</vt:lpstr>
      <vt:lpstr>3.1.2  变量的定义及初始化</vt:lpstr>
      <vt:lpstr>变量的初始化</vt:lpstr>
      <vt:lpstr>变量</vt:lpstr>
      <vt:lpstr>变量的定义与使用</vt:lpstr>
      <vt:lpstr>4.1格式化输出函数printf</vt:lpstr>
      <vt:lpstr>printf－格式控制字符串</vt:lpstr>
      <vt:lpstr>4.1.2格式化输入函数scanf</vt:lpstr>
      <vt:lpstr>scanf－格式控制字符串</vt:lpstr>
      <vt:lpstr>小结：</vt:lpstr>
      <vt:lpstr>知识地图</vt:lpstr>
      <vt:lpstr>其它数据类型</vt:lpstr>
      <vt:lpstr>2.实型数据</vt:lpstr>
      <vt:lpstr>PowerPoint 演示文稿</vt:lpstr>
      <vt:lpstr>PowerPoint 演示文稿</vt:lpstr>
      <vt:lpstr>字符常量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不同类型数据的混合运算</vt:lpstr>
      <vt:lpstr>3.3.1数据类型转换</vt:lpstr>
      <vt:lpstr>3.3.2赋值时的转换</vt:lpstr>
      <vt:lpstr>PowerPoint 演示文稿</vt:lpstr>
      <vt:lpstr>PowerPoint 演示文稿</vt:lpstr>
      <vt:lpstr>强制类型转换</vt:lpstr>
      <vt:lpstr>强制类型转换</vt:lpstr>
      <vt:lpstr>3.4 基本运算符</vt:lpstr>
      <vt:lpstr>2.3 基本算术运算符</vt:lpstr>
      <vt:lpstr>PowerPoint 演示文稿</vt:lpstr>
      <vt:lpstr>PowerPoint 演示文稿</vt:lpstr>
      <vt:lpstr>PowerPoint 演示文稿</vt:lpstr>
      <vt:lpstr>PowerPoint 演示文稿</vt:lpstr>
      <vt:lpstr>3.4.2 基本算术运算符</vt:lpstr>
      <vt:lpstr>3.4.2运算符与表达式算术运算</vt:lpstr>
      <vt:lpstr>3.4.2算术运算和赋值运算</vt:lpstr>
      <vt:lpstr>例题：</vt:lpstr>
      <vt:lpstr>PowerPoint 演示文稿</vt:lpstr>
      <vt:lpstr>PowerPoint 演示文稿</vt:lpstr>
      <vt:lpstr>PowerPoint 演示文稿</vt:lpstr>
      <vt:lpstr>PowerPoint 演示文稿</vt:lpstr>
      <vt:lpstr>3.4.3复合的赋值表达式</vt:lpstr>
      <vt:lpstr>PowerPoint 演示文稿</vt:lpstr>
      <vt:lpstr>PowerPoint 演示文稿</vt:lpstr>
      <vt:lpstr>PowerPoint 演示文稿</vt:lpstr>
      <vt:lpstr>2.3.5  常用数学库函数</vt:lpstr>
      <vt:lpstr>例2-5  计算存款的本息</vt:lpstr>
      <vt:lpstr>例2-5 程序</vt:lpstr>
      <vt:lpstr>例：求x的n次方和绝对值</vt:lpstr>
      <vt:lpstr>4.1常用数学库函数（函数语句）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chap2_用C语言编写程序1-3</dc:title>
  <dc:creator>yanhui</dc:creator>
  <cp:lastModifiedBy>Microsoft</cp:lastModifiedBy>
  <cp:revision>1231</cp:revision>
  <dcterms:created xsi:type="dcterms:W3CDTF">1998-02-11T08:33:02Z</dcterms:created>
  <dcterms:modified xsi:type="dcterms:W3CDTF">2019-09-22T11:05:23Z</dcterms:modified>
</cp:coreProperties>
</file>