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69" r:id="rId3"/>
    <p:sldId id="270" r:id="rId4"/>
    <p:sldId id="266" r:id="rId5"/>
    <p:sldId id="267" r:id="rId6"/>
    <p:sldId id="275" r:id="rId7"/>
    <p:sldId id="273" r:id="rId8"/>
    <p:sldId id="276" r:id="rId9"/>
    <p:sldId id="27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F6AC3-15C1-4C09-8F23-7BA167EC1E3B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C2064-0496-4F06-8CB9-95C4B9AFE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C2064-0496-4F06-8CB9-95C4B9AFEB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5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6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3-1</a:t>
            </a:r>
            <a:r>
              <a:rPr lang="zh-CN" altLang="en-US" dirty="0" smtClean="0"/>
              <a:t>（单号）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的平方根。</a:t>
            </a:r>
            <a:endParaRPr lang="en-US" altLang="zh-CN" dirty="0" smtClean="0"/>
          </a:p>
          <a:p>
            <a:r>
              <a:rPr lang="zh-CN" altLang="en-US" dirty="0" smtClean="0"/>
              <a:t>设计思路：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定义变量（注量变量的个数及数据类型）；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/>
              <a:t> </a:t>
            </a:r>
            <a:r>
              <a:rPr lang="en-US" altLang="zh-CN" dirty="0" err="1" smtClean="0"/>
              <a:t>x,n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调用函数计算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输出结果。（如果要求保留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位小数如何处理？）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提示：</a:t>
            </a:r>
            <a:r>
              <a:rPr lang="en-US" altLang="zh-CN" dirty="0" smtClean="0"/>
              <a:t>pow(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函数库中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06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</a:t>
            </a:r>
            <a:r>
              <a:rPr lang="zh-CN" altLang="en-US" dirty="0"/>
              <a:t>和平方根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/>
              <a:t>#include &lt;</a:t>
            </a:r>
            <a:r>
              <a:rPr lang="en-US" altLang="zh-CN" sz="1800" dirty="0" err="1"/>
              <a:t>math.h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/>
              <a:t>void main(void)</a:t>
            </a:r>
          </a:p>
          <a:p>
            <a:r>
              <a:rPr lang="en-US" altLang="zh-CN" sz="1800" dirty="0"/>
              <a:t>{   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x,n</a:t>
            </a:r>
            <a:r>
              <a:rPr lang="en-US" altLang="zh-CN" sz="1800" dirty="0"/>
              <a:t>;  double y1,y2;                  /* </a:t>
            </a:r>
            <a:r>
              <a:rPr lang="zh-CN" altLang="en-US" sz="1800" dirty="0"/>
              <a:t>变量定义*</a:t>
            </a:r>
            <a:r>
              <a:rPr lang="en-US" altLang="zh-CN" sz="1800" dirty="0"/>
              <a:t>/ 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("input x:");       /*</a:t>
            </a:r>
            <a:r>
              <a:rPr lang="zh-CN" altLang="en-US" sz="1800" dirty="0"/>
              <a:t>输入</a:t>
            </a:r>
            <a:r>
              <a:rPr lang="en-US" altLang="zh-CN" sz="1800" dirty="0" err="1"/>
              <a:t>x,n</a:t>
            </a:r>
            <a:r>
              <a:rPr lang="en-US" altLang="zh-CN" sz="1800" dirty="0"/>
              <a:t>*/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d",&amp;x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printf</a:t>
            </a:r>
            <a:r>
              <a:rPr lang="en-US" altLang="zh-CN" sz="1800" dirty="0"/>
              <a:t>("input n:");</a:t>
            </a:r>
          </a:p>
          <a:p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d",&amp;n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/>
              <a:t>    y1=pow(</a:t>
            </a:r>
            <a:r>
              <a:rPr lang="en-US" altLang="zh-CN" sz="1800" dirty="0" err="1"/>
              <a:t>x,n</a:t>
            </a:r>
            <a:r>
              <a:rPr lang="en-US" altLang="zh-CN" sz="1800" dirty="0"/>
              <a:t>);                    /*</a:t>
            </a:r>
            <a:r>
              <a:rPr lang="zh-CN" altLang="en-US" sz="1800" dirty="0"/>
              <a:t>计算</a:t>
            </a:r>
            <a:r>
              <a:rPr lang="en-US" altLang="zh-CN" sz="1800" dirty="0"/>
              <a:t>y1*/</a:t>
            </a:r>
          </a:p>
          <a:p>
            <a:r>
              <a:rPr lang="en-US" altLang="zh-CN" sz="1800" dirty="0" smtClean="0"/>
              <a:t>    y2=</a:t>
            </a:r>
            <a:r>
              <a:rPr lang="en-US" altLang="zh-CN" sz="1800" dirty="0" err="1" smtClean="0"/>
              <a:t>sqrt</a:t>
            </a:r>
            <a:r>
              <a:rPr lang="en-US" altLang="zh-CN" sz="1800" dirty="0" smtClean="0"/>
              <a:t>(x</a:t>
            </a:r>
            <a:r>
              <a:rPr lang="en-US" altLang="zh-CN" sz="1800" dirty="0"/>
              <a:t>);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("y1=%f,y2=%f\n",y1,y2);/*</a:t>
            </a:r>
            <a:r>
              <a:rPr lang="zh-CN" altLang="en-US" sz="1800" dirty="0"/>
              <a:t>输出结果*</a:t>
            </a:r>
            <a:r>
              <a:rPr lang="en-US" altLang="zh-CN" sz="1800" dirty="0"/>
              <a:t>/</a:t>
            </a:r>
          </a:p>
          <a:p>
            <a:r>
              <a:rPr lang="en-US" altLang="zh-CN" sz="1800" dirty="0"/>
              <a:t>  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18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3-2</a:t>
            </a:r>
            <a:r>
              <a:rPr lang="zh-CN" altLang="en-US" dirty="0" smtClean="0"/>
              <a:t>（双号）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b="1" dirty="0" smtClean="0"/>
              <a:t>编写程序，输入存款金额</a:t>
            </a:r>
            <a:r>
              <a:rPr lang="fr-FR" altLang="zh-CN" b="1" dirty="0" smtClean="0"/>
              <a:t> money</a:t>
            </a:r>
            <a:r>
              <a:rPr lang="zh-CN" altLang="zh-CN" b="1" dirty="0" smtClean="0"/>
              <a:t>、存期</a:t>
            </a:r>
            <a:r>
              <a:rPr lang="fr-FR" altLang="zh-CN" b="1" dirty="0" smtClean="0"/>
              <a:t> year </a:t>
            </a:r>
            <a:r>
              <a:rPr lang="zh-CN" altLang="zh-CN" b="1" dirty="0" smtClean="0"/>
              <a:t>和年利率</a:t>
            </a:r>
            <a:r>
              <a:rPr lang="fr-FR" altLang="zh-CN" b="1" dirty="0" smtClean="0"/>
              <a:t> rate</a:t>
            </a:r>
            <a:r>
              <a:rPr lang="zh-CN" altLang="zh-CN" b="1" dirty="0" smtClean="0"/>
              <a:t>，根据公式计算存款到期时的本息合计</a:t>
            </a:r>
            <a:r>
              <a:rPr lang="fr-FR" altLang="zh-CN" b="1" dirty="0" smtClean="0"/>
              <a:t>sum</a:t>
            </a:r>
            <a:r>
              <a:rPr lang="zh-CN" altLang="zh-CN" b="1" dirty="0" smtClean="0"/>
              <a:t>（税前），输出时保留</a:t>
            </a:r>
            <a:r>
              <a:rPr lang="fr-FR" altLang="zh-CN" b="1" dirty="0" smtClean="0"/>
              <a:t>2</a:t>
            </a:r>
            <a:r>
              <a:rPr lang="zh-CN" altLang="zh-CN" b="1" dirty="0" smtClean="0"/>
              <a:t>位小数。</a:t>
            </a:r>
            <a:endParaRPr lang="zh-CN" altLang="zh-CN" dirty="0" smtClean="0"/>
          </a:p>
          <a:p>
            <a:pPr eaLnBrk="1" hangingPunct="1"/>
            <a:r>
              <a:rPr lang="fr-FR" altLang="zh-CN" dirty="0" smtClean="0"/>
              <a:t>sum = money ( 1 + rate)</a:t>
            </a:r>
            <a:r>
              <a:rPr lang="fr-FR" altLang="zh-CN" baseline="30000" dirty="0" smtClean="0"/>
              <a:t>year</a:t>
            </a:r>
            <a:endParaRPr lang="zh-CN" altLang="zh-CN" dirty="0" smtClean="0"/>
          </a:p>
          <a:p>
            <a:pPr eaLnBrk="1" hangingPunct="1"/>
            <a:r>
              <a:rPr lang="zh-CN" altLang="zh-CN" dirty="0" smtClean="0"/>
              <a:t>输入输出示例</a:t>
            </a:r>
            <a:r>
              <a:rPr lang="fr-FR" altLang="zh-CN" dirty="0" smtClean="0"/>
              <a:t> :</a:t>
            </a:r>
            <a:endParaRPr lang="zh-CN" altLang="zh-CN" dirty="0" smtClean="0"/>
          </a:p>
          <a:p>
            <a:pPr eaLnBrk="1" hangingPunct="1"/>
            <a:r>
              <a:rPr lang="fr-FR" altLang="zh-CN" dirty="0" smtClean="0"/>
              <a:t>Enter money,year and rate :</a:t>
            </a:r>
            <a:r>
              <a:rPr lang="fr-FR" altLang="zh-CN" u="sng" dirty="0" smtClean="0"/>
              <a:t>1000  3  0.025</a:t>
            </a:r>
            <a:endParaRPr lang="zh-CN" altLang="zh-CN" dirty="0" smtClean="0"/>
          </a:p>
          <a:p>
            <a:pPr eaLnBrk="1" hangingPunct="1"/>
            <a:r>
              <a:rPr lang="fr-FR" altLang="zh-CN" dirty="0" smtClean="0"/>
              <a:t>Sum=1076.89</a:t>
            </a:r>
            <a:endParaRPr lang="zh-CN" altLang="zh-CN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7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684212" y="890588"/>
            <a:ext cx="6480075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dirty="0"/>
              <a:t>设计思路：根据输入存款金额</a:t>
            </a:r>
            <a:r>
              <a:rPr lang="fr-FR" altLang="zh-CN" dirty="0"/>
              <a:t> money</a:t>
            </a:r>
            <a:r>
              <a:rPr lang="zh-CN" altLang="zh-CN" dirty="0"/>
              <a:t>、存期</a:t>
            </a:r>
            <a:r>
              <a:rPr lang="fr-FR" altLang="zh-CN" dirty="0"/>
              <a:t> year </a:t>
            </a:r>
            <a:r>
              <a:rPr lang="zh-CN" altLang="zh-CN" dirty="0"/>
              <a:t>和年利率</a:t>
            </a:r>
            <a:r>
              <a:rPr lang="fr-FR" altLang="zh-CN" dirty="0"/>
              <a:t> rate</a:t>
            </a:r>
            <a:r>
              <a:rPr lang="zh-CN" altLang="zh-CN" dirty="0"/>
              <a:t>，利用算术运算符和调用</a:t>
            </a:r>
            <a:r>
              <a:rPr lang="fr-FR" altLang="zh-CN" dirty="0"/>
              <a:t>pwd</a:t>
            </a:r>
            <a:r>
              <a:rPr lang="zh-CN" altLang="zh-CN" dirty="0"/>
              <a:t>函数求幂计算本息合计</a:t>
            </a:r>
            <a:r>
              <a:rPr lang="fr-FR" altLang="zh-CN" dirty="0"/>
              <a:t>sum</a:t>
            </a:r>
            <a:r>
              <a:rPr lang="zh-CN" altLang="zh-CN" dirty="0"/>
              <a:t>。</a:t>
            </a:r>
          </a:p>
          <a:p>
            <a:pPr eaLnBrk="1" hangingPunct="1"/>
            <a:r>
              <a:rPr lang="fr-FR" altLang="zh-CN" dirty="0"/>
              <a:t>#include &lt;stdio.h&gt;</a:t>
            </a:r>
            <a:endParaRPr lang="zh-CN" altLang="zh-CN" dirty="0"/>
          </a:p>
          <a:p>
            <a:pPr eaLnBrk="1" hangingPunct="1"/>
            <a:r>
              <a:rPr lang="fr-FR" altLang="zh-CN" dirty="0"/>
              <a:t>#include &lt;math.h&gt;</a:t>
            </a:r>
            <a:endParaRPr lang="zh-CN" altLang="zh-CN" dirty="0"/>
          </a:p>
          <a:p>
            <a:pPr eaLnBrk="1" hangingPunct="1"/>
            <a:r>
              <a:rPr lang="fr-FR" altLang="zh-CN" dirty="0"/>
              <a:t>main()</a:t>
            </a:r>
            <a:endParaRPr lang="zh-CN" altLang="zh-CN" dirty="0"/>
          </a:p>
          <a:p>
            <a:pPr eaLnBrk="1" hangingPunct="1"/>
            <a:r>
              <a:rPr lang="fr-FR" altLang="zh-CN" dirty="0"/>
              <a:t>{</a:t>
            </a:r>
            <a:endParaRPr lang="zh-CN" altLang="zh-CN" dirty="0"/>
          </a:p>
          <a:p>
            <a:pPr eaLnBrk="1" hangingPunct="1"/>
            <a:r>
              <a:rPr lang="fr-FR" altLang="zh-CN" dirty="0"/>
              <a:t>    double money,rate,sum;</a:t>
            </a:r>
            <a:endParaRPr lang="zh-CN" altLang="zh-CN" dirty="0"/>
          </a:p>
          <a:p>
            <a:pPr eaLnBrk="1" hangingPunct="1"/>
            <a:r>
              <a:rPr lang="fr-FR" altLang="zh-CN" dirty="0"/>
              <a:t>    int year;</a:t>
            </a:r>
            <a:endParaRPr lang="zh-CN" altLang="zh-CN" dirty="0"/>
          </a:p>
          <a:p>
            <a:pPr eaLnBrk="1" hangingPunct="1"/>
            <a:r>
              <a:rPr lang="fr-FR" altLang="zh-CN" b="1" u="sng" dirty="0"/>
              <a:t>    printf("Enter money: ");</a:t>
            </a:r>
            <a:endParaRPr lang="zh-CN" altLang="zh-CN" b="1" u="sng" dirty="0"/>
          </a:p>
          <a:p>
            <a:pPr eaLnBrk="1" hangingPunct="1"/>
            <a:r>
              <a:rPr lang="fr-FR" altLang="zh-CN" b="1" u="sng" dirty="0"/>
              <a:t>    scanf("%lf",&amp;money);</a:t>
            </a:r>
            <a:endParaRPr lang="zh-CN" altLang="zh-CN" b="1" u="sng" dirty="0"/>
          </a:p>
          <a:p>
            <a:pPr eaLnBrk="1" hangingPunct="1"/>
            <a:r>
              <a:rPr lang="fr-FR" altLang="zh-CN" b="1" u="sng" dirty="0"/>
              <a:t>    printf("Enter year: ");</a:t>
            </a:r>
            <a:endParaRPr lang="zh-CN" altLang="zh-CN" b="1" u="sng" dirty="0"/>
          </a:p>
          <a:p>
            <a:pPr eaLnBrk="1" hangingPunct="1"/>
            <a:r>
              <a:rPr lang="fr-FR" altLang="zh-CN" b="1" u="sng" dirty="0"/>
              <a:t>    scanf("%d",&amp;year);</a:t>
            </a:r>
            <a:endParaRPr lang="zh-CN" altLang="zh-CN" b="1" u="sng" dirty="0"/>
          </a:p>
          <a:p>
            <a:pPr eaLnBrk="1" hangingPunct="1"/>
            <a:r>
              <a:rPr lang="fr-FR" altLang="zh-CN" b="1" u="sng" dirty="0"/>
              <a:t>    printf("Enter rate: ");</a:t>
            </a:r>
            <a:endParaRPr lang="zh-CN" altLang="zh-CN" b="1" u="sng" dirty="0"/>
          </a:p>
          <a:p>
            <a:pPr eaLnBrk="1" hangingPunct="1"/>
            <a:r>
              <a:rPr lang="fr-FR" altLang="zh-CN" b="1" u="sng" dirty="0"/>
              <a:t>    scanf("%lf",&amp;rate);</a:t>
            </a:r>
            <a:endParaRPr lang="zh-CN" altLang="zh-CN" b="1" u="sng" dirty="0"/>
          </a:p>
          <a:p>
            <a:pPr eaLnBrk="1" hangingPunct="1"/>
            <a:r>
              <a:rPr lang="fr-FR" altLang="zh-CN" dirty="0"/>
              <a:t>    sum=money*pow((1+rate),year);</a:t>
            </a:r>
            <a:endParaRPr lang="zh-CN" altLang="zh-CN" dirty="0"/>
          </a:p>
          <a:p>
            <a:pPr eaLnBrk="1" hangingPunct="1"/>
            <a:r>
              <a:rPr lang="fr-FR" altLang="zh-CN" dirty="0"/>
              <a:t>    printf("sum=%.2f\n",sum);</a:t>
            </a:r>
            <a:endParaRPr lang="zh-CN" altLang="zh-CN" dirty="0"/>
          </a:p>
          <a:p>
            <a:pPr eaLnBrk="1" hangingPunct="1"/>
            <a:r>
              <a:rPr lang="fr-FR" altLang="zh-CN" dirty="0"/>
              <a:t>}</a:t>
            </a:r>
            <a:endParaRPr lang="zh-CN" altLang="zh-CN" dirty="0"/>
          </a:p>
        </p:txBody>
      </p:sp>
      <p:sp>
        <p:nvSpPr>
          <p:cNvPr id="2" name="右箭头 1"/>
          <p:cNvSpPr/>
          <p:nvPr/>
        </p:nvSpPr>
        <p:spPr>
          <a:xfrm>
            <a:off x="4211960" y="3501008"/>
            <a:ext cx="12961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79912" y="2828905"/>
            <a:ext cx="4784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smtClean="0"/>
              <a:t>Printf(</a:t>
            </a:r>
            <a:r>
              <a:rPr lang="zh-CN" altLang="en-US" dirty="0" smtClean="0"/>
              <a:t>“</a:t>
            </a:r>
            <a:r>
              <a:rPr lang="fr-FR" altLang="zh-CN" dirty="0" smtClean="0"/>
              <a:t>Enter </a:t>
            </a:r>
            <a:r>
              <a:rPr lang="fr-FR" altLang="zh-CN" dirty="0"/>
              <a:t>money,year and rate </a:t>
            </a:r>
            <a:r>
              <a:rPr lang="fr-FR" altLang="zh-CN" dirty="0" smtClean="0"/>
              <a:t>:</a:t>
            </a:r>
            <a:r>
              <a:rPr lang="zh-CN" altLang="en-US" dirty="0" smtClean="0"/>
              <a:t>”）；</a:t>
            </a:r>
            <a:endParaRPr lang="en-US" altLang="zh-CN" dirty="0" smtClean="0"/>
          </a:p>
          <a:p>
            <a:r>
              <a:rPr lang="fr-FR" altLang="zh-CN" b="1" u="sng" dirty="0"/>
              <a:t> scanf("%</a:t>
            </a:r>
            <a:r>
              <a:rPr lang="fr-FR" altLang="zh-CN" b="1" u="sng" dirty="0" smtClean="0"/>
              <a:t>lf</a:t>
            </a:r>
            <a:r>
              <a:rPr lang="en-US" altLang="zh-CN" b="1" u="sng" dirty="0" smtClean="0"/>
              <a:t>%</a:t>
            </a:r>
            <a:r>
              <a:rPr lang="en-US" altLang="zh-CN" b="1" u="sng" dirty="0" err="1" smtClean="0"/>
              <a:t>d%lf</a:t>
            </a:r>
            <a:r>
              <a:rPr lang="fr-FR" altLang="zh-CN" b="1" u="sng" dirty="0" smtClean="0"/>
              <a:t>",&amp;money,&amp;year</a:t>
            </a:r>
            <a:r>
              <a:rPr lang="fr-FR" altLang="zh-CN" b="1" u="sng" dirty="0"/>
              <a:t> </a:t>
            </a:r>
            <a:r>
              <a:rPr lang="fr-FR" altLang="zh-CN" b="1" u="sng" dirty="0" smtClean="0"/>
              <a:t>,&amp;</a:t>
            </a:r>
            <a:r>
              <a:rPr lang="fr-FR" altLang="zh-CN" b="1" u="sng" dirty="0"/>
              <a:t>rate</a:t>
            </a:r>
            <a:r>
              <a:rPr lang="fr-FR" altLang="zh-CN" b="1" u="sng" dirty="0" smtClean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7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请编写</a:t>
            </a:r>
            <a:r>
              <a:rPr lang="zh-CN" altLang="en-US" dirty="0"/>
              <a:t>若干条语句完成整个程序功能：对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zh-CN" altLang="en-US" dirty="0"/>
              <a:t>的值保留</a:t>
            </a:r>
            <a:r>
              <a:rPr lang="en-US" altLang="zh-CN" dirty="0"/>
              <a:t>2</a:t>
            </a:r>
            <a:r>
              <a:rPr lang="zh-CN" altLang="en-US" dirty="0"/>
              <a:t>位小数，并对第三位进行四舍五入（</a:t>
            </a:r>
            <a:r>
              <a:rPr lang="zh-CN" altLang="en-US" dirty="0" smtClean="0"/>
              <a:t>规定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zh-CN" altLang="en-US" dirty="0"/>
              <a:t>的值为正数）。</a:t>
            </a:r>
          </a:p>
          <a:p>
            <a:r>
              <a:rPr lang="zh-CN" altLang="en-US" dirty="0"/>
              <a:t>    例如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 smtClean="0"/>
              <a:t>值</a:t>
            </a:r>
            <a:r>
              <a:rPr lang="zh-CN" altLang="en-US" dirty="0"/>
              <a:t>为</a:t>
            </a:r>
            <a:r>
              <a:rPr lang="en-US" altLang="zh-CN" dirty="0"/>
              <a:t>8.32433</a:t>
            </a:r>
            <a:r>
              <a:rPr lang="zh-CN" altLang="en-US" dirty="0"/>
              <a:t>，则返回</a:t>
            </a:r>
            <a:r>
              <a:rPr lang="en-US" altLang="zh-CN" dirty="0"/>
              <a:t>8.32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</a:t>
            </a:r>
            <a:r>
              <a:rPr lang="en-US" altLang="zh-CN" dirty="0" smtClean="0"/>
              <a:t>s</a:t>
            </a:r>
            <a:r>
              <a:rPr lang="zh-CN" altLang="en-US" dirty="0" smtClean="0"/>
              <a:t>值</a:t>
            </a:r>
            <a:r>
              <a:rPr lang="zh-CN" altLang="en-US" dirty="0"/>
              <a:t>为</a:t>
            </a:r>
            <a:r>
              <a:rPr lang="en-US" altLang="zh-CN" dirty="0"/>
              <a:t>8.32533</a:t>
            </a:r>
            <a:r>
              <a:rPr lang="zh-CN" altLang="en-US" dirty="0"/>
              <a:t>，则返回</a:t>
            </a:r>
            <a:r>
              <a:rPr lang="en-US" altLang="zh-CN" dirty="0"/>
              <a:t>8.33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练习：数据类型的转换。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4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3-4(</a:t>
            </a:r>
            <a:r>
              <a:rPr lang="zh-CN" altLang="en-US" dirty="0" smtClean="0"/>
              <a:t>算法练习）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编程实现，程序运行时，从键盘输入两个变量，输出值后</a:t>
            </a:r>
            <a:r>
              <a:rPr lang="zh-CN" altLang="en-US" dirty="0"/>
              <a:t>；</a:t>
            </a:r>
            <a:r>
              <a:rPr lang="zh-CN" altLang="en-US" dirty="0" smtClean="0"/>
              <a:t>交换两个变量的值，输出交换后的结果。</a:t>
            </a:r>
            <a:endParaRPr lang="en-US" altLang="zh-CN" dirty="0" smtClean="0"/>
          </a:p>
          <a:p>
            <a:r>
              <a:rPr lang="zh-CN" altLang="en-US" dirty="0" smtClean="0"/>
              <a:t>    注意：</a:t>
            </a:r>
            <a:endParaRPr lang="en-US" altLang="zh-CN" dirty="0" smtClean="0"/>
          </a:p>
          <a:p>
            <a:r>
              <a:rPr lang="zh-CN" altLang="en-US" dirty="0" smtClean="0"/>
              <a:t>本题的数据类型自己定义。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3-5</a:t>
            </a:r>
            <a:r>
              <a:rPr lang="zh-CN" altLang="en-US" dirty="0" smtClean="0"/>
              <a:t>（单号）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编程题：输入一个三位数字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，分别求出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的个位数字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(digit1)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、十位数字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(digit2)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和百位数字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(digit3)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的值。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输出示例：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整数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152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的个位数字是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，十位数字是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，百位数字是</a:t>
            </a:r>
            <a:r>
              <a:rPr lang="en-US" altLang="zh-CN" sz="2800" dirty="0" smtClean="0">
                <a:latin typeface="黑体" pitchFamily="2" charset="-122"/>
                <a:ea typeface="黑体" pitchFamily="2" charset="-122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设计思路：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设变量，</a:t>
            </a:r>
            <a:endParaRPr lang="en-US" altLang="zh-CN" sz="2400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输入</a:t>
            </a:r>
            <a:r>
              <a:rPr lang="en-US" altLang="zh-CN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的值，</a:t>
            </a:r>
            <a:endParaRPr lang="en-US" altLang="zh-CN" sz="2400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利用算术运算符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（求每位数字，其中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的个位数字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digit1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的值是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n%10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，十位数字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digit2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的值是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(n/10)%10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，百位数字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digit3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的值是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n/100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。）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输出结果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8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、输入一个两位整数，要求将该数逆序输出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。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算法：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(1)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定义变量 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a,b,x,y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(2)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输入两位整数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，用格式符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%2d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(3)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求两位整数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的逆序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求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的个位数：与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取余数  	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x=a%10; 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求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的十位数：整除以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10  	y=a/10; 	</a:t>
            </a: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组成新数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b               	b=10*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x+y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; 	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(4)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输出</a:t>
            </a:r>
            <a:r>
              <a:rPr lang="en-US" altLang="zh-CN" dirty="0" err="1">
                <a:solidFill>
                  <a:srgbClr val="FF0000"/>
                </a:solidFill>
                <a:latin typeface="+mj-ea"/>
                <a:ea typeface="+mj-ea"/>
              </a:rPr>
              <a:t>printf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函数，整型数据的格式符为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%d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</a:t>
            </a:r>
            <a:r>
              <a:rPr lang="en-US" altLang="zh-CN" dirty="0" smtClean="0"/>
              <a:t>3-6</a:t>
            </a:r>
            <a:r>
              <a:rPr lang="zh-CN" altLang="en-US" dirty="0" smtClean="0"/>
              <a:t>（双号）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216</TotalTime>
  <Words>621</Words>
  <Application>Microsoft Office PowerPoint</Application>
  <PresentationFormat>全屏显示(4:3)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华文楷体</vt:lpstr>
      <vt:lpstr>隶书</vt:lpstr>
      <vt:lpstr>宋体</vt:lpstr>
      <vt:lpstr>Arial</vt:lpstr>
      <vt:lpstr>Calibri</vt:lpstr>
      <vt:lpstr>Cambria</vt:lpstr>
      <vt:lpstr>Maiandra GD</vt:lpstr>
      <vt:lpstr>Wingdings 2</vt:lpstr>
      <vt:lpstr>Wingdings 3</vt:lpstr>
      <vt:lpstr>龙腾四海</vt:lpstr>
      <vt:lpstr>实验3</vt:lpstr>
      <vt:lpstr>实验3-1（单号）</vt:lpstr>
      <vt:lpstr>例：求x的n次方和平方根</vt:lpstr>
      <vt:lpstr>实验3-2（双号）</vt:lpstr>
      <vt:lpstr>PowerPoint 演示文稿</vt:lpstr>
      <vt:lpstr>实验3-3</vt:lpstr>
      <vt:lpstr>实验3-4(算法练习）</vt:lpstr>
      <vt:lpstr>实验3-5（单号）</vt:lpstr>
      <vt:lpstr>实验3-6（双号）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</dc:title>
  <cp:lastModifiedBy>Microsoft</cp:lastModifiedBy>
  <cp:revision>30</cp:revision>
  <dcterms:modified xsi:type="dcterms:W3CDTF">2019-03-20T09:24:09Z</dcterms:modified>
</cp:coreProperties>
</file>