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2" r:id="rId3"/>
    <p:sldId id="270" r:id="rId4"/>
    <p:sldId id="268" r:id="rId5"/>
    <p:sldId id="265" r:id="rId6"/>
    <p:sldId id="272" r:id="rId7"/>
    <p:sldId id="273" r:id="rId8"/>
    <p:sldId id="274" r:id="rId9"/>
    <p:sldId id="271" r:id="rId10"/>
    <p:sldId id="275" r:id="rId11"/>
    <p:sldId id="27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0E9E67-5AD3-4FDC-BBA5-6F14DB5AB891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5D837BD-F7A5-43FD-84C6-B3F12320DB3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ABC57-523B-4258-9A4A-2482E16F05A3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F0915-0480-460D-B874-78546A082F9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50BF17-5508-4A16-9280-8218BA0EB997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0FBA3-C8ED-45E1-BAE0-6516D45990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D050-E8B2-4CAD-9BE7-C743547E2F6E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165A4-36CC-458F-BA0D-9C7C1274E04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3D619-9CD5-42AF-B9FB-6235E745ED75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1FEEB-B862-4C61-8CAA-423BF2239B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41CA1-B460-4257-A63B-A2C31ACCD725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3B3AF1-B401-439E-B021-B4098E99A5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475351-6A34-4724-82D9-437173F87D9A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4C7C1-EAC4-4A74-BBCE-502E8154F77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EF93B-F02A-4CBA-9B20-9F8A54F6ECB9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082D-7901-4775-8D8C-3854B89B7ED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6662A-AA61-4BC5-92BB-AB90A1B08972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E3CA8-63CA-410F-8D84-57C77804B96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217A8781-3111-4B47-A048-2BB1CE0DDE90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52AD0-FDA4-4F37-AE74-E81C8C39B7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EA1032-5778-48E1-8476-19749E4A908D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41240B5-6EC0-4DD0-BEF4-0CF1433D710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474DFDE-FD6D-463B-9EF3-7EC158269BAE}" type="datetimeFigureOut">
              <a:rPr lang="zh-CN" altLang="en-US" smtClean="0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BF48CF1-FD0E-488D-A91A-2C8ACD9A9E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实验四：</a:t>
            </a:r>
            <a:r>
              <a:rPr lang="zh-CN" altLang="en-US" dirty="0" smtClean="0"/>
              <a:t>分支结构程序设计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实验作业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latin typeface="+mj-ea"/>
                <a:ea typeface="+mj-ea"/>
              </a:rPr>
              <a:t>9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en-US" sz="2800" b="1" dirty="0" smtClean="0"/>
              <a:t>程序</a:t>
            </a:r>
            <a:r>
              <a:rPr lang="zh-CN" altLang="en-US" sz="2800" b="1" dirty="0"/>
              <a:t>的功能是将大写字母转换为对应小写字母之后的第</a:t>
            </a:r>
            <a:r>
              <a:rPr lang="zh-CN" altLang="en-US" sz="2800" b="1" dirty="0">
                <a:solidFill>
                  <a:srgbClr val="FF0000"/>
                </a:solidFill>
              </a:rPr>
              <a:t>五</a:t>
            </a:r>
            <a:r>
              <a:rPr lang="zh-CN" altLang="en-US" sz="2800" b="1" dirty="0"/>
              <a:t>个字母；若小写字母为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z</a:t>
            </a:r>
            <a:r>
              <a:rPr lang="zh-CN" altLang="en-US" sz="2800" b="1" dirty="0"/>
              <a:t>，使小写字母的值减</a:t>
            </a:r>
            <a:r>
              <a:rPr lang="en-US" altLang="zh-CN" sz="2800" b="1" dirty="0"/>
              <a:t>21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endParaRPr lang="zh-CN" altLang="en-US" sz="2800" b="1" dirty="0"/>
          </a:p>
          <a:p>
            <a:r>
              <a:rPr lang="zh-CN" altLang="en-US" sz="2800" b="1" dirty="0"/>
              <a:t>例如，若输入是字母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，则转换为小写字母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；若输入是字母</a:t>
            </a:r>
            <a:r>
              <a:rPr lang="en-US" altLang="zh-CN" sz="2800" b="1" dirty="0"/>
              <a:t>W</a:t>
            </a:r>
            <a:r>
              <a:rPr lang="zh-CN" altLang="en-US" sz="2800" b="1" dirty="0"/>
              <a:t>，则转换为小写字母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。</a:t>
            </a:r>
          </a:p>
          <a:p>
            <a:pPr marL="0" indent="0">
              <a:buNone/>
              <a:defRPr/>
            </a:pP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If(9)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576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684213" y="2133600"/>
            <a:ext cx="7848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、考生</a:t>
            </a:r>
            <a:r>
              <a:rPr lang="zh-CN" altLang="en-US" sz="3200" b="1" dirty="0"/>
              <a:t>自己编写程序，程序的功能是：输入三角形三边长，如果三边</a:t>
            </a:r>
            <a:r>
              <a:rPr lang="en-US" altLang="zh-CN" sz="3200" b="1" dirty="0" err="1"/>
              <a:t>a,b,c</a:t>
            </a:r>
            <a:r>
              <a:rPr lang="zh-CN" altLang="en-US" sz="3200" b="1" dirty="0"/>
              <a:t>能够成三角形，则计算三角形周长，否则输出“数据错误”信息。</a:t>
            </a:r>
          </a:p>
          <a:p>
            <a:endParaRPr lang="zh-CN" altLang="en-US" sz="3200" b="1" dirty="0"/>
          </a:p>
        </p:txBody>
      </p:sp>
      <p:sp>
        <p:nvSpPr>
          <p:cNvPr id="3075" name="标题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If(10)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8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zh-CN" b="1" dirty="0"/>
              <a:t>考生自己编写程序，程序的功能是：从键盘输入一个整数，判断它是不是即是3的整数倍又是7的整数倍，如果是则输出“yes”，否则输出“No”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(</a:t>
            </a:r>
            <a:r>
              <a:rPr lang="zh-CN" altLang="en-US" b="1" dirty="0" smtClean="0"/>
              <a:t>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endParaRPr lang="zh-CN" altLang="zh-CN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zh-CN" b="1" dirty="0"/>
              <a:t>考生自己编写程序，程序的功能是：从键盘输入一个整数，判断它是不是即是3的整数倍又不是5的整数倍，如果是则输出“yes”，否则输出“No”。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If(2)</a:t>
            </a:r>
          </a:p>
        </p:txBody>
      </p:sp>
    </p:spTree>
    <p:extLst>
      <p:ext uri="{BB962C8B-B14F-4D97-AF65-F5344CB8AC3E}">
        <p14:creationId xmlns:p14="http://schemas.microsoft.com/office/powerpoint/2010/main" val="409501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684213" y="213360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/>
              <a:t>3</a:t>
            </a:r>
            <a:r>
              <a:rPr lang="zh-CN" altLang="en-US" sz="3200" b="1" dirty="0"/>
              <a:t>．考生自己编写程序，程序的功能是：从键盘输入两个实数</a:t>
            </a:r>
            <a:r>
              <a:rPr lang="en-US" altLang="zh-CN" sz="3200" b="1" dirty="0" err="1"/>
              <a:t>a,b</a:t>
            </a:r>
            <a:r>
              <a:rPr lang="zh-CN" altLang="en-US" sz="3200" b="1" dirty="0"/>
              <a:t>，如果</a:t>
            </a:r>
            <a:r>
              <a:rPr lang="en-US" altLang="zh-CN" sz="3200" b="1" dirty="0"/>
              <a:t>a&gt;b,</a:t>
            </a:r>
            <a:r>
              <a:rPr lang="zh-CN" altLang="en-US" sz="3200" b="1" dirty="0"/>
              <a:t>则直接输出；否则，交换</a:t>
            </a:r>
            <a:r>
              <a:rPr lang="en-US" altLang="zh-CN" sz="3200" b="1" dirty="0" err="1"/>
              <a:t>a,b</a:t>
            </a:r>
            <a:r>
              <a:rPr lang="zh-CN" altLang="en-US" sz="3200" b="1" dirty="0"/>
              <a:t>的值后输出。</a:t>
            </a:r>
            <a:endParaRPr lang="zh-CN" altLang="en-US" sz="3200" b="1" dirty="0"/>
          </a:p>
        </p:txBody>
      </p:sp>
      <p:sp>
        <p:nvSpPr>
          <p:cNvPr id="3075" name="标题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If(3)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if(4)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>
          <a:xfrm>
            <a:off x="683568" y="1556792"/>
            <a:ext cx="8229600" cy="452596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考生</a:t>
            </a:r>
            <a:r>
              <a:rPr lang="zh-CN" altLang="zh-CN" b="1" dirty="0"/>
              <a:t>自己编写程序，程序的功能是：从键盘输入4位密码，如果密码与是“1234”相等，则显示“登陆成功”，如果不相等则显示“密码错误”。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684213" y="2133600"/>
            <a:ext cx="7848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、考生</a:t>
            </a:r>
            <a:r>
              <a:rPr lang="zh-CN" altLang="en-US" sz="3200" b="1" dirty="0"/>
              <a:t>自己编写程序，程序的功能是：输入一个年份，计算该年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月份有多少天。</a:t>
            </a:r>
          </a:p>
          <a:p>
            <a:r>
              <a:rPr lang="zh-CN" altLang="en-US" sz="3200" dirty="0"/>
              <a:t>闰年的条件为：年份能被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整除，或者年份能被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整除。</a:t>
            </a:r>
          </a:p>
        </p:txBody>
      </p:sp>
      <p:sp>
        <p:nvSpPr>
          <p:cNvPr id="3075" name="标题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If(5)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40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684213" y="2133600"/>
            <a:ext cx="7848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/>
              <a:t>6</a:t>
            </a:r>
            <a:r>
              <a:rPr lang="zh-CN" altLang="en-US" sz="3200" dirty="0" smtClean="0"/>
              <a:t>、考生</a:t>
            </a:r>
            <a:r>
              <a:rPr lang="zh-CN" altLang="en-US" sz="3200" dirty="0"/>
              <a:t>自己编写程序，程序的功能是：输入</a:t>
            </a:r>
            <a:r>
              <a:rPr lang="en-US" altLang="zh-CN" sz="3200" dirty="0"/>
              <a:t>1</a:t>
            </a:r>
            <a:r>
              <a:rPr lang="zh-CN" altLang="en-US" sz="3200" dirty="0"/>
              <a:t>个整数，输出它的绝对值 。</a:t>
            </a:r>
          </a:p>
        </p:txBody>
      </p:sp>
      <p:sp>
        <p:nvSpPr>
          <p:cNvPr id="3075" name="标题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If(6)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752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827584" y="2132856"/>
            <a:ext cx="7848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 smtClean="0"/>
              <a:t>7</a:t>
            </a:r>
            <a:r>
              <a:rPr lang="zh-CN" altLang="en-US" sz="3200" dirty="0" smtClean="0"/>
              <a:t>、考生</a:t>
            </a:r>
            <a:r>
              <a:rPr lang="zh-CN" altLang="en-US" sz="3200" dirty="0"/>
              <a:t>自己编写程序，程序的功能是：输入</a:t>
            </a:r>
            <a:r>
              <a:rPr lang="en-US" altLang="zh-CN" sz="3200" dirty="0"/>
              <a:t>1</a:t>
            </a:r>
            <a:r>
              <a:rPr lang="zh-CN" altLang="en-US" sz="3200" dirty="0"/>
              <a:t>个整数，判断该数是奇数还是偶数。</a:t>
            </a:r>
          </a:p>
        </p:txBody>
      </p:sp>
      <p:sp>
        <p:nvSpPr>
          <p:cNvPr id="3075" name="标题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If(7)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79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altLang="zh-CN" dirty="0" smtClean="0">
                <a:latin typeface="+mj-ea"/>
                <a:ea typeface="+mj-ea"/>
              </a:rPr>
              <a:t>8</a:t>
            </a:r>
            <a:r>
              <a:rPr lang="zh-CN" altLang="en-US" dirty="0" smtClean="0">
                <a:latin typeface="+mj-ea"/>
                <a:ea typeface="+mj-ea"/>
              </a:rPr>
              <a:t>、</a:t>
            </a:r>
            <a:r>
              <a:rPr lang="zh-CN" altLang="en-US" dirty="0" smtClean="0">
                <a:latin typeface="+mj-ea"/>
                <a:ea typeface="+mj-ea"/>
              </a:rPr>
              <a:t>输入一个数，判断它是不是水仙花数。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水仙花数：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一个三位数的，个位，百位，十位的立方和等于它本身。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zh-CN" altLang="en-US" dirty="0" smtClean="0">
                <a:latin typeface="+mj-ea"/>
                <a:ea typeface="+mj-ea"/>
              </a:rPr>
              <a:t>如</a:t>
            </a:r>
            <a:r>
              <a:rPr lang="en-US" altLang="zh-CN" dirty="0" smtClean="0">
                <a:latin typeface="+mj-ea"/>
                <a:ea typeface="+mj-ea"/>
              </a:rPr>
              <a:t>153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153=1+125+27</a:t>
            </a: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If(8)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2866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419</Words>
  <Application>Microsoft Office PowerPoint</Application>
  <PresentationFormat>全屏显示(4:3)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宋体</vt:lpstr>
      <vt:lpstr>Arial</vt:lpstr>
      <vt:lpstr>Calibri</vt:lpstr>
      <vt:lpstr>Lucida Sans Unicode</vt:lpstr>
      <vt:lpstr>Verdana</vt:lpstr>
      <vt:lpstr>Wingdings 2</vt:lpstr>
      <vt:lpstr>Wingdings 3</vt:lpstr>
      <vt:lpstr>聚合</vt:lpstr>
      <vt:lpstr>实验四：分支结构程序设计</vt:lpstr>
      <vt:lpstr>If(1)</vt:lpstr>
      <vt:lpstr>If(2)</vt:lpstr>
      <vt:lpstr>If(3)</vt:lpstr>
      <vt:lpstr>if(4)</vt:lpstr>
      <vt:lpstr>If(5)</vt:lpstr>
      <vt:lpstr>If(6)</vt:lpstr>
      <vt:lpstr>If(7)</vt:lpstr>
      <vt:lpstr>If(8)</vt:lpstr>
      <vt:lpstr>If(9)</vt:lpstr>
      <vt:lpstr>If(10)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FanYing</dc:creator>
  <cp:lastModifiedBy>Microsoft</cp:lastModifiedBy>
  <cp:revision>29</cp:revision>
  <dcterms:created xsi:type="dcterms:W3CDTF">2012-03-30T05:17:38Z</dcterms:created>
  <dcterms:modified xsi:type="dcterms:W3CDTF">2018-03-25T02:28:04Z</dcterms:modified>
</cp:coreProperties>
</file>