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3" r:id="rId3"/>
    <p:sldId id="272" r:id="rId4"/>
    <p:sldId id="269" r:id="rId5"/>
    <p:sldId id="274" r:id="rId6"/>
    <p:sldId id="275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0C6F552F-2F26-4C50-9E8C-5E90F14DC1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3230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AC3A2-A641-4228-BF14-828995EB39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012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C073E-EAAF-4DD8-B543-EF41C7CD5E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763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0E33F-271E-4CE3-ABD3-B780534CC9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805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479366EA-6DAF-4074-84EC-93BB3CF7EE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465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5769C-3A7E-48C2-9688-0A52630403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683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B6863-A123-4E58-B5D1-AC0B70A84B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302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ECA24-535B-4D92-AF58-EE66E415F3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08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67B18-84BF-4D0B-896F-7C20641DAF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82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C3492-1A4E-4924-8AFF-A8FBFA54AC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64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277B60-3FE8-4715-B27E-DA132263D8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087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045C75"/>
                </a:solidFill>
              </a:defRPr>
            </a:lvl1pPr>
          </a:lstStyle>
          <a:p>
            <a:pPr>
              <a:defRPr/>
            </a:pPr>
            <a:fld id="{485B70C3-896C-417D-AE4F-E51EE4FED9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57" r:id="rId2"/>
    <p:sldLayoutId id="2147483766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7" r:id="rId9"/>
    <p:sldLayoutId id="2147483763" r:id="rId10"/>
    <p:sldLayoutId id="214748376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循环习题</a:t>
            </a:r>
            <a:endParaRPr lang="zh-CN" altLang="en-US" dirty="0"/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</a:t>
            </a:r>
            <a:r>
              <a:rPr lang="en-US" altLang="zh-CN" dirty="0" smtClean="0"/>
              <a:t>4 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输出所有，水仙花数。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j-ea"/>
              </a:rPr>
              <a:t>水仙花数：</a:t>
            </a:r>
          </a:p>
          <a:p>
            <a:pPr marL="0" indent="0"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zh-CN" altLang="en-US" sz="2400" dirty="0">
                <a:latin typeface="+mj-ea"/>
              </a:rPr>
              <a:t>一个三位数的，个位，百位，十位的立方和等于它本身。</a:t>
            </a:r>
          </a:p>
          <a:p>
            <a:pPr algn="just" eaLnBrk="1" hangingPunct="1">
              <a:defRPr/>
            </a:pPr>
            <a:endParaRPr lang="zh-CN" altLang="en-US" dirty="0" smtClean="0">
              <a:solidFill>
                <a:srgbClr val="000000"/>
              </a:solidFill>
            </a:endParaRPr>
          </a:p>
          <a:p>
            <a:pPr>
              <a:defRPr/>
            </a:pPr>
            <a:r>
              <a:rPr lang="zh-CN" altLang="en-US" dirty="0"/>
              <a:t>算法提示：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定义变量；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>
              <a:defRPr/>
            </a:pPr>
            <a:r>
              <a:rPr lang="zh-CN" altLang="en-US" dirty="0" smtClean="0"/>
              <a:t>循环从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开始</a:t>
            </a:r>
            <a:r>
              <a:rPr lang="zh-CN" altLang="en-US" dirty="0"/>
              <a:t>，</a:t>
            </a:r>
            <a:r>
              <a:rPr lang="zh-CN" altLang="en-US" dirty="0" smtClean="0"/>
              <a:t>到</a:t>
            </a:r>
            <a:r>
              <a:rPr lang="en-US" altLang="zh-CN" dirty="0" smtClean="0"/>
              <a:t>999</a:t>
            </a:r>
            <a:r>
              <a:rPr lang="zh-CN" altLang="en-US" dirty="0" smtClean="0"/>
              <a:t>结束</a:t>
            </a:r>
            <a:endParaRPr lang="en-US" altLang="zh-CN" dirty="0"/>
          </a:p>
          <a:p>
            <a:pPr lvl="1">
              <a:defRPr/>
            </a:pPr>
            <a:r>
              <a:rPr lang="en-US" altLang="zh-CN" dirty="0" smtClean="0"/>
              <a:t>a=i%10;b=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/10%10;c=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/100;</a:t>
            </a:r>
            <a:endParaRPr lang="en-US" altLang="zh-CN" dirty="0"/>
          </a:p>
          <a:p>
            <a:pPr lvl="1">
              <a:defRPr/>
            </a:pPr>
            <a:r>
              <a:rPr lang="zh-CN" altLang="en-US" dirty="0" smtClean="0"/>
              <a:t>如果符合条件，输出。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</a:t>
            </a:r>
            <a:r>
              <a:rPr lang="en-US" altLang="zh-CN" dirty="0" smtClean="0"/>
              <a:t>5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798638"/>
            <a:ext cx="8229600" cy="4389437"/>
          </a:xfrm>
        </p:spPr>
        <p:txBody>
          <a:bodyPr/>
          <a:lstStyle/>
          <a:p>
            <a:pPr algn="just" eaLnBrk="1" hangingPunct="1"/>
            <a:r>
              <a:rPr lang="zh-CN" altLang="en-US" dirty="0" smtClean="0">
                <a:solidFill>
                  <a:srgbClr val="000000"/>
                </a:solidFill>
              </a:rPr>
              <a:t>输入一个正整数</a:t>
            </a:r>
            <a:r>
              <a:rPr lang="en-US" altLang="zh-CN" dirty="0" smtClean="0">
                <a:solidFill>
                  <a:srgbClr val="000000"/>
                </a:solidFill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</a:rPr>
              <a:t>，计算下式的和求</a:t>
            </a:r>
            <a:r>
              <a:rPr lang="en-US" altLang="zh-CN" dirty="0" smtClean="0">
                <a:solidFill>
                  <a:srgbClr val="000000"/>
                </a:solidFill>
              </a:rPr>
              <a:t>e</a:t>
            </a:r>
            <a:r>
              <a:rPr lang="zh-CN" altLang="en-US" dirty="0" smtClean="0">
                <a:solidFill>
                  <a:srgbClr val="000000"/>
                </a:solidFill>
              </a:rPr>
              <a:t>的值（保留</a:t>
            </a:r>
            <a:r>
              <a:rPr lang="en-US" altLang="zh-CN" dirty="0" smtClean="0">
                <a:solidFill>
                  <a:srgbClr val="000000"/>
                </a:solidFill>
              </a:rPr>
              <a:t>4</a:t>
            </a:r>
            <a:r>
              <a:rPr lang="zh-CN" altLang="en-US" dirty="0" smtClean="0">
                <a:solidFill>
                  <a:srgbClr val="000000"/>
                </a:solidFill>
              </a:rPr>
              <a:t>位小数）。</a:t>
            </a:r>
          </a:p>
          <a:p>
            <a:pPr algn="just" eaLnBrk="1" hangingPunct="1"/>
            <a:endParaRPr lang="zh-CN" altLang="en-US" dirty="0" smtClean="0">
              <a:solidFill>
                <a:srgbClr val="000000"/>
              </a:solidFill>
            </a:endParaRPr>
          </a:p>
          <a:p>
            <a:pPr algn="just" eaLnBrk="1" hangingPunct="1"/>
            <a:endParaRPr lang="zh-CN" altLang="en-US" dirty="0" smtClean="0">
              <a:solidFill>
                <a:srgbClr val="000000"/>
              </a:solidFill>
            </a:endParaRPr>
          </a:p>
          <a:p>
            <a:pPr algn="just" eaLnBrk="1" hangingPunct="1"/>
            <a:r>
              <a:rPr lang="zh-CN" altLang="en-US" dirty="0" smtClean="0">
                <a:solidFill>
                  <a:srgbClr val="000000"/>
                </a:solidFill>
              </a:rPr>
              <a:t>输入输出示例：</a:t>
            </a:r>
          </a:p>
          <a:p>
            <a:pPr algn="just" eaLnBrk="1" hangingPunct="1"/>
            <a:r>
              <a:rPr lang="en-US" altLang="zh-CN" dirty="0" smtClean="0">
                <a:solidFill>
                  <a:srgbClr val="000000"/>
                </a:solidFill>
              </a:rPr>
              <a:t>Input n:</a:t>
            </a:r>
            <a:r>
              <a:rPr lang="en-US" altLang="zh-CN" u="sng" dirty="0" smtClean="0">
                <a:solidFill>
                  <a:srgbClr val="000000"/>
                </a:solidFill>
              </a:rPr>
              <a:t>10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just" eaLnBrk="1" hangingPunct="1"/>
            <a:r>
              <a:rPr lang="en-US" altLang="zh-CN" dirty="0" smtClean="0">
                <a:solidFill>
                  <a:srgbClr val="000000"/>
                </a:solidFill>
              </a:rPr>
              <a:t>e=2.7183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2460625"/>
            <a:ext cx="4594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内容占位符 2"/>
          <p:cNvSpPr txBox="1">
            <a:spLocks/>
          </p:cNvSpPr>
          <p:nvPr/>
        </p:nvSpPr>
        <p:spPr bwMode="auto">
          <a:xfrm>
            <a:off x="2514600" y="3476625"/>
            <a:ext cx="6705600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639763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indent="-246063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187450" indent="-20955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1462088" indent="-20955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r>
              <a:rPr lang="zh-CN" altLang="en-US" dirty="0"/>
              <a:t>算法提示：</a:t>
            </a:r>
            <a:endParaRPr lang="en-US" altLang="zh-CN" dirty="0"/>
          </a:p>
          <a:p>
            <a:r>
              <a:rPr lang="zh-CN" altLang="en-US" dirty="0"/>
              <a:t>定义变量；</a:t>
            </a:r>
            <a:r>
              <a:rPr lang="en-US" altLang="zh-CN" dirty="0" err="1"/>
              <a:t>i,n,e,t</a:t>
            </a:r>
            <a:r>
              <a:rPr lang="en-US" altLang="zh-CN" dirty="0"/>
              <a:t>;</a:t>
            </a:r>
            <a:r>
              <a:rPr lang="zh-CN" altLang="en-US" dirty="0"/>
              <a:t>（变量名可以自己设定）</a:t>
            </a:r>
            <a:endParaRPr lang="en-US" altLang="zh-CN" dirty="0"/>
          </a:p>
          <a:p>
            <a:r>
              <a:rPr lang="zh-CN" altLang="en-US" dirty="0"/>
              <a:t>变量赋初值，并输入</a:t>
            </a:r>
            <a:r>
              <a:rPr lang="en-US" altLang="zh-CN" dirty="0"/>
              <a:t>n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循环从</a:t>
            </a:r>
            <a:r>
              <a:rPr lang="en-US" altLang="zh-CN" dirty="0"/>
              <a:t>1</a:t>
            </a:r>
            <a:r>
              <a:rPr lang="zh-CN" altLang="en-US" dirty="0"/>
              <a:t>开始，到</a:t>
            </a:r>
            <a:r>
              <a:rPr lang="en-US" altLang="zh-CN" dirty="0"/>
              <a:t>n</a:t>
            </a:r>
            <a:r>
              <a:rPr lang="zh-CN" altLang="en-US" dirty="0"/>
              <a:t>结束</a:t>
            </a:r>
            <a:endParaRPr lang="en-US" altLang="zh-CN" dirty="0"/>
          </a:p>
          <a:p>
            <a:pPr lvl="1"/>
            <a:r>
              <a:rPr lang="en-US" altLang="zh-CN" dirty="0"/>
              <a:t>t=t*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e=e+1/t;</a:t>
            </a:r>
          </a:p>
          <a:p>
            <a:pPr lvl="1"/>
            <a:r>
              <a:rPr lang="zh-CN" altLang="en-US" dirty="0"/>
              <a:t>结果输出。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6</a:t>
            </a:r>
            <a:endParaRPr lang="zh-CN" altLang="en-US" dirty="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统计</a:t>
            </a:r>
            <a:r>
              <a:rPr lang="zh-CN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并</a:t>
            </a:r>
            <a:r>
              <a:rPr lang="zh-CN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输出</a:t>
            </a:r>
            <a:r>
              <a:rPr lang="en-US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zh-CN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（包括</a:t>
            </a:r>
            <a:r>
              <a:rPr lang="en-US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zh-CN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zh-CN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以内能</a:t>
            </a:r>
            <a:r>
              <a:rPr lang="zh-CN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被</a:t>
            </a:r>
            <a:r>
              <a:rPr lang="en-US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整除或数值中包括</a:t>
            </a:r>
            <a:r>
              <a:rPr lang="en-US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的所有数据。</a:t>
            </a:r>
            <a:endParaRPr lang="en-US" altLang="zh-CN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必须用：</a:t>
            </a:r>
            <a:r>
              <a:rPr lang="en-US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break </a:t>
            </a:r>
            <a:r>
              <a:rPr lang="zh-CN" altLang="en-US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控制循环。</a:t>
            </a:r>
            <a:endParaRPr lang="en-US" altLang="zh-CN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练习题：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</a:p>
          <a:p>
            <a:r>
              <a:rPr lang="zh-CN" altLang="en-US" smtClean="0"/>
              <a:t>统计长整数</a:t>
            </a:r>
            <a:r>
              <a:rPr lang="en-US" altLang="zh-CN" smtClean="0"/>
              <a:t>n</a:t>
            </a:r>
            <a:r>
              <a:rPr lang="zh-CN" altLang="en-US" smtClean="0"/>
              <a:t>的各个位上出现数字</a:t>
            </a:r>
            <a:r>
              <a:rPr lang="en-US" altLang="zh-CN" smtClean="0"/>
              <a:t>1</a:t>
            </a:r>
            <a:r>
              <a:rPr lang="zh-CN" altLang="en-US" smtClean="0"/>
              <a:t>、  </a:t>
            </a:r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3</a:t>
            </a:r>
            <a:r>
              <a:rPr lang="zh-CN" altLang="en-US" smtClean="0"/>
              <a:t>的次数，</a:t>
            </a:r>
          </a:p>
          <a:p>
            <a:r>
              <a:rPr lang="zh-CN" altLang="en-US" smtClean="0"/>
              <a:t>例如，当</a:t>
            </a:r>
            <a:r>
              <a:rPr lang="en-US" altLang="zh-CN" smtClean="0"/>
              <a:t>n=123114350</a:t>
            </a:r>
            <a:r>
              <a:rPr lang="zh-CN" altLang="en-US" smtClean="0"/>
              <a:t>时，结果应该为：</a:t>
            </a:r>
            <a:r>
              <a:rPr lang="en-US" altLang="zh-CN" smtClean="0"/>
              <a:t>c1=3  c2=1  c3=2</a:t>
            </a:r>
            <a:r>
              <a:rPr lang="zh-CN" altLang="en-US" smtClean="0"/>
              <a:t>。</a:t>
            </a:r>
          </a:p>
          <a:p>
            <a:endParaRPr lang="zh-CN" altLang="en-US" smtClean="0"/>
          </a:p>
        </p:txBody>
      </p:sp>
      <p:sp>
        <p:nvSpPr>
          <p:cNvPr id="19460" name="Rectangle 3"/>
          <p:cNvSpPr txBox="1">
            <a:spLocks noChangeArrowheads="1"/>
          </p:cNvSpPr>
          <p:nvPr/>
        </p:nvSpPr>
        <p:spPr bwMode="auto">
          <a:xfrm>
            <a:off x="449263" y="3429000"/>
            <a:ext cx="77057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639763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indent="-246063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187450" indent="-20955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1462088" indent="-20955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r>
              <a:rPr lang="en-US" altLang="zh-CN" sz="2800"/>
              <a:t>2</a:t>
            </a:r>
          </a:p>
          <a:p>
            <a:r>
              <a:rPr lang="zh-CN" altLang="en-US" sz="2800"/>
              <a:t>输入一个实数</a:t>
            </a:r>
            <a:r>
              <a:rPr lang="en-US" altLang="zh-CN" sz="2800"/>
              <a:t>X</a:t>
            </a:r>
            <a:r>
              <a:rPr lang="zh-CN" altLang="en-US" sz="2800"/>
              <a:t>，计算并输出下式的值，直到最后一项的绝对值小于</a:t>
            </a:r>
            <a:r>
              <a:rPr lang="en-US" altLang="zh-CN" sz="2800"/>
              <a:t>10</a:t>
            </a:r>
            <a:r>
              <a:rPr lang="en-US" altLang="zh-CN" sz="2800" baseline="30000"/>
              <a:t>-5</a:t>
            </a:r>
            <a:r>
              <a:rPr lang="zh-CN" altLang="en-US" sz="2800"/>
              <a:t>（保留两位小数）</a:t>
            </a:r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/>
        </p:nvGraphicFramePr>
        <p:xfrm>
          <a:off x="2133600" y="5029200"/>
          <a:ext cx="381317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公式" r:id="rId3" imgW="1663700" imgH="419100" progId="Equation.3">
                  <p:embed/>
                </p:oleObj>
              </mc:Choice>
              <mc:Fallback>
                <p:oleObj name="公式" r:id="rId3" imgW="16637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029200"/>
                        <a:ext cx="3813175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练习题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</a:p>
          <a:p>
            <a:r>
              <a:rPr lang="zh-CN" altLang="en-US" dirty="0" smtClean="0"/>
              <a:t>程序的功能是：找出</a:t>
            </a:r>
            <a:r>
              <a:rPr lang="en-US" altLang="zh-CN" dirty="0" smtClean="0"/>
              <a:t>100</a:t>
            </a:r>
            <a:r>
              <a:rPr lang="zh-CN" altLang="en-US" dirty="0" smtClean="0"/>
              <a:t>至</a:t>
            </a:r>
            <a:r>
              <a:rPr lang="en-US" altLang="zh-CN" dirty="0" smtClean="0"/>
              <a:t>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x≤999</a:t>
            </a:r>
            <a:r>
              <a:rPr lang="zh-CN" altLang="en-US" dirty="0" smtClean="0"/>
              <a:t>）之间各位上的数字之和为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的所有整数，然后输出；并输出符合条件的整数个数。</a:t>
            </a:r>
          </a:p>
          <a:p>
            <a:r>
              <a:rPr lang="zh-CN" altLang="en-US" dirty="0" smtClean="0"/>
              <a:t>例如，当</a:t>
            </a:r>
            <a:r>
              <a:rPr lang="en-US" altLang="zh-CN" dirty="0" smtClean="0"/>
              <a:t>n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200</a:t>
            </a:r>
            <a:r>
              <a:rPr lang="zh-CN" altLang="en-US" dirty="0" smtClean="0"/>
              <a:t>时，各位数字之和为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的整数有：</a:t>
            </a:r>
            <a:r>
              <a:rPr lang="en-US" altLang="zh-CN" dirty="0" smtClean="0"/>
              <a:t>159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168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177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186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195</a:t>
            </a:r>
            <a:r>
              <a:rPr lang="zh-CN" altLang="en-US" dirty="0" smtClean="0"/>
              <a:t>。共有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个。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113</TotalTime>
  <Words>295</Words>
  <Application>Microsoft Office PowerPoint</Application>
  <PresentationFormat>全屏显示(4:3)</PresentationFormat>
  <Paragraphs>38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隶书</vt:lpstr>
      <vt:lpstr>宋体</vt:lpstr>
      <vt:lpstr>Arial</vt:lpstr>
      <vt:lpstr>Calibri</vt:lpstr>
      <vt:lpstr>Constantia</vt:lpstr>
      <vt:lpstr>Wingdings 2</vt:lpstr>
      <vt:lpstr>Wingdings 3</vt:lpstr>
      <vt:lpstr>流畅</vt:lpstr>
      <vt:lpstr>公式</vt:lpstr>
      <vt:lpstr>循环习题</vt:lpstr>
      <vt:lpstr>实验4 </vt:lpstr>
      <vt:lpstr>实验5</vt:lpstr>
      <vt:lpstr>实验6</vt:lpstr>
      <vt:lpstr>练习题：</vt:lpstr>
      <vt:lpstr>练习题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</dc:creator>
  <cp:lastModifiedBy>Microsoft</cp:lastModifiedBy>
  <cp:revision>21</cp:revision>
  <cp:lastPrinted>1601-01-01T00:00:00Z</cp:lastPrinted>
  <dcterms:created xsi:type="dcterms:W3CDTF">1601-01-01T00:00:00Z</dcterms:created>
  <dcterms:modified xsi:type="dcterms:W3CDTF">2018-04-17T12:06:19Z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