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9" r:id="rId4"/>
    <p:sldId id="269" r:id="rId5"/>
    <p:sldId id="260" r:id="rId6"/>
    <p:sldId id="273" r:id="rId7"/>
    <p:sldId id="276" r:id="rId8"/>
    <p:sldId id="272" r:id="rId9"/>
    <p:sldId id="270" r:id="rId10"/>
    <p:sldId id="271" r:id="rId11"/>
    <p:sldId id="277" r:id="rId12"/>
    <p:sldId id="264" r:id="rId13"/>
    <p:sldId id="261" r:id="rId14"/>
    <p:sldId id="262" r:id="rId15"/>
    <p:sldId id="263" r:id="rId16"/>
    <p:sldId id="268" r:id="rId17"/>
    <p:sldId id="274" r:id="rId18"/>
    <p:sldId id="275" r:id="rId19"/>
    <p:sldId id="27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0C6F552F-2F26-4C50-9E8C-5E90F14DC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23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AC3A2-A641-4228-BF14-828995EB3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12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073E-EAAF-4DD8-B543-EF41C7CD5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63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0E33F-271E-4CE3-ABD3-B780534CC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05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9366EA-6DAF-4074-84EC-93BB3CF7EE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5769C-3A7E-48C2-9688-0A5263040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8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B6863-A123-4E58-B5D1-AC0B70A84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02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ECA24-535B-4D92-AF58-EE66E415F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8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67B18-84BF-4D0B-896F-7C20641DAF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8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C3492-1A4E-4924-8AFF-A8FBFA54A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64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277B60-3FE8-4715-B27E-DA132263D8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87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485B70C3-896C-417D-AE4F-E51EE4FED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7" r:id="rId2"/>
    <p:sldLayoutId id="2147483766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7" r:id="rId9"/>
    <p:sldLayoutId id="2147483763" r:id="rId10"/>
    <p:sldLayoutId id="21474837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循环习题</a:t>
            </a:r>
            <a:endParaRPr lang="zh-CN" altLang="en-US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实验</a:t>
            </a:r>
            <a:r>
              <a:rPr lang="en-US" altLang="zh-CN" smtClean="0"/>
              <a:t>8 for(3)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latin typeface="+mj-ea"/>
              </a:rPr>
              <a:t>输入</a:t>
            </a:r>
            <a:r>
              <a:rPr lang="en-US" altLang="zh-CN" sz="2800" dirty="0">
                <a:latin typeface="+mj-ea"/>
              </a:rPr>
              <a:t>n</a:t>
            </a:r>
            <a:r>
              <a:rPr lang="zh-CN" altLang="en-US" sz="2800" dirty="0">
                <a:latin typeface="+mj-ea"/>
              </a:rPr>
              <a:t>名</a:t>
            </a:r>
            <a:r>
              <a:rPr lang="zh-CN" altLang="en-US" sz="2800" dirty="0" smtClean="0">
                <a:latin typeface="+mj-ea"/>
              </a:rPr>
              <a:t>学生计算机</a:t>
            </a:r>
            <a:r>
              <a:rPr lang="zh-CN" altLang="en-US" sz="2800" dirty="0">
                <a:latin typeface="+mj-ea"/>
              </a:rPr>
              <a:t>课程的成绩，输出成绩最高</a:t>
            </a:r>
            <a:r>
              <a:rPr lang="zh-CN" altLang="en-US" sz="2800" dirty="0" smtClean="0">
                <a:latin typeface="+mj-ea"/>
              </a:rPr>
              <a:t>的成绩</a:t>
            </a:r>
            <a:r>
              <a:rPr lang="zh-CN" altLang="en-US" sz="2800" dirty="0">
                <a:latin typeface="+mj-ea"/>
              </a:rPr>
              <a:t>。</a:t>
            </a:r>
            <a:endParaRPr lang="en-US" altLang="zh-CN" sz="2800" dirty="0">
              <a:latin typeface="+mj-ea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(</a:t>
            </a:r>
            <a:r>
              <a:rPr lang="zh-CN" altLang="en-US" sz="2800" dirty="0">
                <a:latin typeface="+mj-ea"/>
              </a:rPr>
              <a:t>输入</a:t>
            </a:r>
            <a:r>
              <a:rPr lang="en-US" altLang="zh-CN" sz="2800" dirty="0">
                <a:latin typeface="+mj-ea"/>
              </a:rPr>
              <a:t>n</a:t>
            </a:r>
            <a:r>
              <a:rPr lang="zh-CN" altLang="en-US" sz="2800" dirty="0">
                <a:latin typeface="+mj-ea"/>
              </a:rPr>
              <a:t>名学生的学号和计算机课程的成绩，输出成绩最高的学生学号和对应成绩</a:t>
            </a:r>
            <a:r>
              <a:rPr lang="zh-CN" altLang="en-US" sz="2800" dirty="0" smtClean="0">
                <a:latin typeface="+mj-ea"/>
              </a:rPr>
              <a:t>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程序功能：（用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continue)</a:t>
            </a:r>
          </a:p>
          <a:p>
            <a:r>
              <a:rPr lang="zh-CN" altLang="en-US" dirty="0" smtClean="0"/>
              <a:t>统计</a:t>
            </a:r>
            <a:r>
              <a:rPr lang="zh-CN" altLang="en-US" dirty="0"/>
              <a:t>并输出</a:t>
            </a:r>
            <a:r>
              <a:rPr lang="en-US" altLang="zh-CN" dirty="0"/>
              <a:t>n</a:t>
            </a:r>
            <a:r>
              <a:rPr lang="zh-CN" altLang="en-US" dirty="0"/>
              <a:t>（包括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1&lt;=n&lt;=100</a:t>
            </a:r>
            <a:r>
              <a:rPr lang="zh-CN" altLang="en-US" dirty="0"/>
              <a:t>）以内，能被</a:t>
            </a:r>
            <a:r>
              <a:rPr lang="en-US" altLang="zh-CN" dirty="0"/>
              <a:t>7</a:t>
            </a:r>
            <a:r>
              <a:rPr lang="zh-CN" altLang="en-US" dirty="0"/>
              <a:t>整除或数值中包括</a:t>
            </a:r>
            <a:r>
              <a:rPr lang="en-US" altLang="zh-CN" dirty="0"/>
              <a:t>7</a:t>
            </a:r>
            <a:r>
              <a:rPr lang="zh-CN" altLang="en-US" dirty="0"/>
              <a:t>的所有数据。 要求：必须用：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 </a:t>
            </a:r>
            <a:r>
              <a:rPr lang="zh-CN" altLang="en-US" dirty="0"/>
              <a:t>控制循环。</a:t>
            </a:r>
          </a:p>
          <a:p>
            <a:r>
              <a:rPr lang="zh-CN" altLang="en-US" dirty="0"/>
              <a:t>要求：</a:t>
            </a:r>
            <a:r>
              <a:rPr lang="en-US" altLang="zh-CN" dirty="0"/>
              <a:t>1</a:t>
            </a:r>
            <a:r>
              <a:rPr lang="zh-CN" altLang="en-US" dirty="0"/>
              <a:t>、将程序源程序内容复制到答案栏中，并且，将程序的运行结果以图片形式上交到答案栏中（运行结果截图中，需要保留窗口最上方程序名</a:t>
            </a:r>
          </a:p>
        </p:txBody>
      </p:sp>
    </p:spTree>
    <p:extLst>
      <p:ext uri="{BB962C8B-B14F-4D97-AF65-F5344CB8AC3E}">
        <p14:creationId xmlns:p14="http://schemas.microsoft.com/office/powerpoint/2010/main" val="18274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r>
              <a:rPr lang="en-US" altLang="zh-CN" smtClean="0"/>
              <a:t>10 Break continue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请在文件prog.c中编写若干条语句完成整个程序功能：计算小蚕需要多少天（day）才能爬到树顶（树高k厘米，小蚕每天白天向上爬m厘米，每天晚上因睡觉向下滑n厘米，爬到顶后不再下滑）（n＜m＜k）。</a:t>
            </a:r>
            <a:endParaRPr lang="zh-CN" altLang="zh-CN" dirty="0" smtClean="0"/>
          </a:p>
          <a:p>
            <a:r>
              <a:rPr lang="zh-CN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实验</a:t>
            </a:r>
            <a:r>
              <a:rPr lang="en-US" altLang="zh-CN" sz="4400" dirty="0" smtClean="0"/>
              <a:t>9 Break continue</a:t>
            </a:r>
            <a:r>
              <a:rPr lang="zh-CN" altLang="en-US" sz="4400" dirty="0" smtClean="0"/>
              <a:t>（循环嵌套）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个正整数 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n(m&gt;=1,n&lt;=500)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之间的所有素数，每行输出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个。素数是指只能被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和自身整除的正整数，最小的素数是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输入输出示例：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Input m:1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Input n:35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2   3  5  7  11  13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17  19  23  29  31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86200" y="3200400"/>
            <a:ext cx="3962400" cy="35480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算法提示：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定义变量；</a:t>
            </a:r>
            <a:r>
              <a:rPr lang="en-US" altLang="zh-CN" dirty="0" err="1" smtClean="0"/>
              <a:t>m,n,I,j,count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（变量名可以自己设定）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输入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变量赋初值；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循环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开始，到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判断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是不是素数，如果是计算器加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；判断计算器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能不能被</a:t>
            </a:r>
            <a:r>
              <a:rPr lang="en-US" altLang="zh-CN" dirty="0" smtClean="0"/>
              <a:t>6</a:t>
            </a:r>
            <a:r>
              <a:rPr lang="zh-CN" altLang="en-US" dirty="0" smtClean="0"/>
              <a:t>整除，如果能输出一个回车。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11 </a:t>
            </a:r>
            <a:r>
              <a:rPr lang="zh-CN" altLang="en-US" smtClean="0"/>
              <a:t>循环嵌套</a:t>
            </a:r>
            <a:r>
              <a:rPr lang="en-US" altLang="zh-CN" smtClean="0"/>
              <a:t>(1)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编程程序，输出下三角形状的乘法九九表。</a:t>
            </a:r>
            <a:endParaRPr lang="en-US" altLang="zh-CN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400" dirty="0" smtClean="0"/>
              <a:t>求1! + 2! + …. + 100!</a:t>
            </a:r>
            <a:endParaRPr lang="en-US" altLang="zh-CN" sz="2400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12 </a:t>
            </a:r>
            <a:r>
              <a:rPr lang="zh-CN" altLang="en-US" smtClean="0"/>
              <a:t>循环嵌套</a:t>
            </a:r>
            <a:r>
              <a:rPr lang="en-US" altLang="zh-CN" smtClean="0"/>
              <a:t>(2)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用一张一元票换</a:t>
            </a:r>
            <a:r>
              <a:rPr lang="en-US" altLang="zh-CN" smtClean="0"/>
              <a:t>1</a:t>
            </a:r>
            <a:r>
              <a:rPr lang="zh-CN" altLang="en-US" smtClean="0"/>
              <a:t>分，</a:t>
            </a:r>
            <a:r>
              <a:rPr lang="en-US" altLang="zh-CN" smtClean="0"/>
              <a:t>2</a:t>
            </a:r>
            <a:r>
              <a:rPr lang="zh-CN" altLang="en-US" smtClean="0"/>
              <a:t>分、</a:t>
            </a:r>
            <a:r>
              <a:rPr lang="en-US" altLang="zh-CN" smtClean="0"/>
              <a:t>5</a:t>
            </a:r>
            <a:r>
              <a:rPr lang="zh-CN" altLang="en-US" smtClean="0"/>
              <a:t>分的硬币（至少各一枚），问有几种换法？每种换法中</a:t>
            </a:r>
            <a:r>
              <a:rPr lang="en-US" altLang="zh-CN" smtClean="0"/>
              <a:t>1</a:t>
            </a:r>
            <a:r>
              <a:rPr lang="zh-CN" altLang="en-US" smtClean="0"/>
              <a:t>分、</a:t>
            </a:r>
            <a:r>
              <a:rPr lang="en-US" altLang="zh-CN" smtClean="0"/>
              <a:t>2</a:t>
            </a:r>
            <a:r>
              <a:rPr lang="zh-CN" altLang="en-US" smtClean="0"/>
              <a:t>分、</a:t>
            </a:r>
            <a:r>
              <a:rPr lang="en-US" altLang="zh-CN" smtClean="0"/>
              <a:t>5</a:t>
            </a:r>
            <a:r>
              <a:rPr lang="zh-CN" altLang="en-US" smtClean="0"/>
              <a:t>分的硬币各几枚？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13</a:t>
            </a:r>
            <a:r>
              <a:rPr lang="zh-CN" altLang="en-US" dirty="0" smtClean="0"/>
              <a:t>循环嵌套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从键盘输入一个整数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，在屏幕上输出一个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行的由</a:t>
            </a:r>
            <a:r>
              <a:rPr lang="en-US" altLang="zh-CN" dirty="0" smtClean="0"/>
              <a:t>*</a:t>
            </a:r>
            <a:r>
              <a:rPr lang="zh-CN" altLang="en-US" dirty="0" smtClean="0"/>
              <a:t>号构成的三角形。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7" y="3429000"/>
            <a:ext cx="2847975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练习题：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</a:p>
          <a:p>
            <a:r>
              <a:rPr lang="zh-CN" altLang="en-US" smtClean="0"/>
              <a:t>统计长整数</a:t>
            </a:r>
            <a:r>
              <a:rPr lang="en-US" altLang="zh-CN" smtClean="0"/>
              <a:t>n</a:t>
            </a:r>
            <a:r>
              <a:rPr lang="zh-CN" altLang="en-US" smtClean="0"/>
              <a:t>的各个位上出现数字</a:t>
            </a:r>
            <a:r>
              <a:rPr lang="en-US" altLang="zh-CN" smtClean="0"/>
              <a:t>1</a:t>
            </a:r>
            <a:r>
              <a:rPr lang="zh-CN" altLang="en-US" smtClean="0"/>
              <a:t>、  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的次数，</a:t>
            </a:r>
          </a:p>
          <a:p>
            <a:r>
              <a:rPr lang="zh-CN" altLang="en-US" smtClean="0"/>
              <a:t>例如，当</a:t>
            </a:r>
            <a:r>
              <a:rPr lang="en-US" altLang="zh-CN" smtClean="0"/>
              <a:t>n=123114350</a:t>
            </a:r>
            <a:r>
              <a:rPr lang="zh-CN" altLang="en-US" smtClean="0"/>
              <a:t>时，结果应该为：</a:t>
            </a:r>
            <a:r>
              <a:rPr lang="en-US" altLang="zh-CN" smtClean="0"/>
              <a:t>c1=3  c2=1  c3=2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449263" y="3429000"/>
            <a:ext cx="77057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altLang="zh-CN" sz="2800"/>
              <a:t>2</a:t>
            </a:r>
          </a:p>
          <a:p>
            <a:r>
              <a:rPr lang="zh-CN" altLang="en-US" sz="2800"/>
              <a:t>输入一个实数</a:t>
            </a:r>
            <a:r>
              <a:rPr lang="en-US" altLang="zh-CN" sz="2800"/>
              <a:t>X</a:t>
            </a:r>
            <a:r>
              <a:rPr lang="zh-CN" altLang="en-US" sz="2800"/>
              <a:t>，计算并输出下式的值，直到最后一项的绝对值小于</a:t>
            </a:r>
            <a:r>
              <a:rPr lang="en-US" altLang="zh-CN" sz="2800"/>
              <a:t>10</a:t>
            </a:r>
            <a:r>
              <a:rPr lang="en-US" altLang="zh-CN" sz="2800" baseline="30000"/>
              <a:t>-5</a:t>
            </a:r>
            <a:r>
              <a:rPr lang="zh-CN" altLang="en-US" sz="2800"/>
              <a:t>（保留两位小数）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133600" y="5029200"/>
          <a:ext cx="38131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3" imgW="1663700" imgH="419100" progId="Equation.3">
                  <p:embed/>
                </p:oleObj>
              </mc:Choice>
              <mc:Fallback>
                <p:oleObj name="公式" r:id="rId3" imgW="1663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38131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练习题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程序的功能是：找出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至</a:t>
            </a:r>
            <a:r>
              <a:rPr lang="en-US" altLang="zh-CN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x≤999</a:t>
            </a:r>
            <a:r>
              <a:rPr lang="zh-CN" altLang="en-US" dirty="0" smtClean="0"/>
              <a:t>）之间各位上的数字之和为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的所有整数，然后输出；并输出符合条件的整数个数。</a:t>
            </a:r>
          </a:p>
          <a:p>
            <a:r>
              <a:rPr lang="zh-CN" altLang="en-US" dirty="0" smtClean="0"/>
              <a:t>例如，当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时，各位数字之和为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的整数有：</a:t>
            </a:r>
            <a:r>
              <a:rPr lang="en-US" altLang="zh-CN" dirty="0" smtClean="0"/>
              <a:t>159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195</a:t>
            </a:r>
            <a:r>
              <a:rPr lang="zh-CN" altLang="en-US" dirty="0" smtClean="0"/>
              <a:t>。共有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1-100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之间所有能被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整除但不能被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除的数，要求每行输出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个。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0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1   While (1)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646237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dirty="0" smtClean="0"/>
              <a:t>求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的奇数和</a:t>
            </a:r>
            <a:r>
              <a:rPr lang="en-US" altLang="zh-CN" dirty="0" smtClean="0"/>
              <a:t>;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的阶乘。（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由键盘输入）</a:t>
            </a:r>
            <a:endParaRPr lang="en-US" altLang="zh-CN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smtClean="0"/>
              <a:t>统计</a:t>
            </a:r>
            <a:r>
              <a:rPr lang="zh-CN" altLang="en-US" dirty="0"/>
              <a:t>从键盘输入一行字符的个数（例</a:t>
            </a:r>
            <a:r>
              <a:rPr lang="en-US" altLang="zh-CN" dirty="0"/>
              <a:t>4.28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en-US" altLang="zh-CN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2 While(2)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输入一个正整数</a:t>
            </a:r>
            <a:r>
              <a:rPr lang="en-US" altLang="zh-CN" smtClean="0"/>
              <a:t>n,</a:t>
            </a:r>
            <a:r>
              <a:rPr lang="zh-CN" altLang="en-US" smtClean="0"/>
              <a:t>输出</a:t>
            </a:r>
            <a:r>
              <a:rPr lang="en-US" altLang="zh-CN" smtClean="0"/>
              <a:t>2/1+3/2+5/3+8/5+……</a:t>
            </a:r>
            <a:r>
              <a:rPr lang="zh-CN" altLang="en-US" smtClean="0"/>
              <a:t>的前</a:t>
            </a:r>
            <a:r>
              <a:rPr lang="en-US" altLang="zh-CN" smtClean="0"/>
              <a:t>n</a:t>
            </a:r>
            <a:r>
              <a:rPr lang="zh-CN" altLang="en-US" smtClean="0"/>
              <a:t>项之和，保留两位小数。（该序列从第</a:t>
            </a:r>
            <a:r>
              <a:rPr lang="en-US" altLang="zh-CN" smtClean="0"/>
              <a:t>2</a:t>
            </a:r>
            <a:r>
              <a:rPr lang="zh-CN" altLang="en-US" smtClean="0"/>
              <a:t>项起，每一项的分子是前一项分子与分母的和，分母是前一项的分子。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计算并输出</a:t>
            </a:r>
            <a:r>
              <a:rPr lang="en-US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（包括</a:t>
            </a:r>
            <a:r>
              <a:rPr lang="en-US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）以内能被</a:t>
            </a:r>
            <a:r>
              <a:rPr lang="en-US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整除的所有整数的平方根之和。</a:t>
            </a:r>
            <a:endParaRPr lang="en-US" altLang="zh-CN" b="1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3 Do-While(1)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将一个正整数逆序输出。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for1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输出所有，水仙花数。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</a:rPr>
              <a:t>水仙花数：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sz="2400" dirty="0">
                <a:latin typeface="+mj-ea"/>
              </a:rPr>
              <a:t>一个三位数的，个位，百位，十位的立方和等于它本身。</a:t>
            </a:r>
          </a:p>
          <a:p>
            <a:pPr algn="just" eaLnBrk="1" hangingPunct="1">
              <a:defRPr/>
            </a:pPr>
            <a:endParaRPr lang="zh-CN" altLang="en-US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/>
              <a:t>算法提示：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定义变量；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循环从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开始</a:t>
            </a:r>
            <a:r>
              <a:rPr lang="zh-CN" altLang="en-US" dirty="0"/>
              <a:t>，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999</a:t>
            </a:r>
            <a:r>
              <a:rPr lang="zh-CN" altLang="en-US" dirty="0" smtClean="0"/>
              <a:t>结束</a:t>
            </a:r>
            <a:endParaRPr lang="en-US" altLang="zh-CN" dirty="0"/>
          </a:p>
          <a:p>
            <a:pPr lvl="1">
              <a:defRPr/>
            </a:pPr>
            <a:r>
              <a:rPr lang="en-US" altLang="zh-CN" dirty="0" smtClean="0"/>
              <a:t>a=i%10;b=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/10%10;c=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/100;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如果符合条件，输出。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5 for(2)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输入一个正整数</a:t>
            </a:r>
            <a:r>
              <a:rPr lang="en-US" altLang="zh-CN" dirty="0" smtClean="0"/>
              <a:t>n,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2/1+3/2+5/3+8/5+……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项之和，保留两位小数。（该序列从第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项起，每一项的分子是前一项分子与分母的和，分母是前一项的分子。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输入输出示例：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Input </a:t>
            </a:r>
            <a:r>
              <a:rPr lang="en-US" altLang="zh-CN" dirty="0" smtClean="0">
                <a:solidFill>
                  <a:srgbClr val="000000"/>
                </a:solidFill>
              </a:rPr>
              <a:t>n:</a:t>
            </a:r>
            <a:r>
              <a:rPr lang="en-US" altLang="zh-CN" u="sng" dirty="0" smtClean="0">
                <a:solidFill>
                  <a:srgbClr val="000000"/>
                </a:solidFill>
              </a:rPr>
              <a:t>15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zh-CN" altLang="en-US" dirty="0" smtClean="0">
                <a:solidFill>
                  <a:srgbClr val="000000"/>
                </a:solidFill>
              </a:rPr>
              <a:t>结果为</a:t>
            </a:r>
            <a:r>
              <a:rPr lang="en-US" altLang="zh-CN" dirty="0" smtClean="0">
                <a:solidFill>
                  <a:srgbClr val="000000"/>
                </a:solidFill>
              </a:rPr>
              <a:t>24.57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7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5(for 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798638"/>
            <a:ext cx="8229600" cy="4389437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solidFill>
                  <a:srgbClr val="000000"/>
                </a:solidFill>
              </a:rPr>
              <a:t>输入一个正整数</a:t>
            </a:r>
            <a:r>
              <a:rPr lang="en-US" altLang="zh-CN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，计算下式的和求</a:t>
            </a:r>
            <a:r>
              <a:rPr lang="en-US" altLang="zh-CN" dirty="0" smtClean="0">
                <a:solidFill>
                  <a:srgbClr val="000000"/>
                </a:solidFill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</a:rPr>
              <a:t>的值（保留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</a:rPr>
              <a:t>位小数）。</a:t>
            </a:r>
          </a:p>
          <a:p>
            <a:pPr algn="just"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zh-CN" altLang="en-US" dirty="0" smtClean="0">
                <a:solidFill>
                  <a:srgbClr val="000000"/>
                </a:solidFill>
              </a:rPr>
              <a:t>输入输出示例：</a:t>
            </a:r>
          </a:p>
          <a:p>
            <a:pPr algn="just" eaLnBrk="1" hangingPunct="1"/>
            <a:r>
              <a:rPr lang="en-US" altLang="zh-CN" dirty="0" smtClean="0">
                <a:solidFill>
                  <a:srgbClr val="000000"/>
                </a:solidFill>
              </a:rPr>
              <a:t>Input n:</a:t>
            </a:r>
            <a:r>
              <a:rPr lang="en-US" altLang="zh-CN" u="sng" dirty="0" smtClean="0">
                <a:solidFill>
                  <a:srgbClr val="000000"/>
                </a:solidFill>
              </a:rPr>
              <a:t>10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 smtClean="0">
                <a:solidFill>
                  <a:srgbClr val="000000"/>
                </a:solidFill>
              </a:rPr>
              <a:t>e=2.7183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460625"/>
            <a:ext cx="4594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内容占位符 2"/>
          <p:cNvSpPr txBox="1">
            <a:spLocks/>
          </p:cNvSpPr>
          <p:nvPr/>
        </p:nvSpPr>
        <p:spPr bwMode="auto">
          <a:xfrm>
            <a:off x="2514600" y="3476625"/>
            <a:ext cx="67056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zh-CN" altLang="en-US"/>
              <a:t>算法提示：</a:t>
            </a:r>
            <a:endParaRPr lang="en-US" altLang="zh-CN"/>
          </a:p>
          <a:p>
            <a:r>
              <a:rPr lang="zh-CN" altLang="en-US"/>
              <a:t>定义变量；</a:t>
            </a:r>
            <a:r>
              <a:rPr lang="en-US" altLang="zh-CN"/>
              <a:t>i,n,e,t;</a:t>
            </a:r>
            <a:r>
              <a:rPr lang="zh-CN" altLang="en-US"/>
              <a:t>（变量名可以自己设定）</a:t>
            </a:r>
            <a:endParaRPr lang="en-US" altLang="zh-CN"/>
          </a:p>
          <a:p>
            <a:r>
              <a:rPr lang="zh-CN" altLang="en-US"/>
              <a:t>变量赋初值，并输入</a:t>
            </a:r>
            <a:r>
              <a:rPr lang="en-US" altLang="zh-CN"/>
              <a:t>n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循环从</a:t>
            </a:r>
            <a:r>
              <a:rPr lang="en-US" altLang="zh-CN"/>
              <a:t>1</a:t>
            </a:r>
            <a:r>
              <a:rPr lang="zh-CN" altLang="en-US"/>
              <a:t>开始，到</a:t>
            </a:r>
            <a:r>
              <a:rPr lang="en-US" altLang="zh-CN"/>
              <a:t>n</a:t>
            </a:r>
            <a:r>
              <a:rPr lang="zh-CN" altLang="en-US"/>
              <a:t>结束</a:t>
            </a:r>
            <a:endParaRPr lang="en-US" altLang="zh-CN"/>
          </a:p>
          <a:p>
            <a:pPr lvl="1"/>
            <a:r>
              <a:rPr lang="en-US" altLang="zh-CN"/>
              <a:t>t=t*i;</a:t>
            </a:r>
          </a:p>
          <a:p>
            <a:pPr lvl="1"/>
            <a:r>
              <a:rPr lang="en-US" altLang="zh-CN"/>
              <a:t>e=e+1/t;</a:t>
            </a:r>
          </a:p>
          <a:p>
            <a:pPr lvl="1"/>
            <a:r>
              <a:rPr lang="zh-CN" altLang="en-US"/>
              <a:t>结果输出。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r>
              <a:rPr lang="en-US" altLang="zh-CN" smtClean="0"/>
              <a:t>7 for(2)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189037"/>
          </a:xfrm>
        </p:spPr>
        <p:txBody>
          <a:bodyPr/>
          <a:lstStyle/>
          <a:p>
            <a:pPr>
              <a:defRPr/>
            </a:pPr>
            <a:r>
              <a:rPr lang="zh-CN" altLang="zh-CN" sz="2800" dirty="0">
                <a:latin typeface="+mj-ea"/>
              </a:rPr>
              <a:t>从键盘上输入</a:t>
            </a:r>
            <a:r>
              <a:rPr lang="en-US" altLang="zh-CN" sz="2800" dirty="0">
                <a:latin typeface="+mj-ea"/>
              </a:rPr>
              <a:t>n</a:t>
            </a:r>
            <a:r>
              <a:rPr lang="zh-CN" altLang="zh-CN" sz="2800" dirty="0">
                <a:latin typeface="+mj-ea"/>
              </a:rPr>
              <a:t>门课程的成绩，统计其中</a:t>
            </a:r>
            <a:r>
              <a:rPr lang="en-US" altLang="zh-CN" sz="2800" dirty="0">
                <a:latin typeface="+mj-ea"/>
              </a:rPr>
              <a:t>90</a:t>
            </a:r>
            <a:r>
              <a:rPr lang="zh-CN" altLang="zh-CN" sz="2800" dirty="0">
                <a:latin typeface="+mj-ea"/>
              </a:rPr>
              <a:t>分以上的课程数目。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5150" y="3429000"/>
            <a:ext cx="8229600" cy="330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算法提示：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定义变量；</a:t>
            </a:r>
            <a:r>
              <a:rPr lang="en-US" altLang="zh-CN" dirty="0" err="1" smtClean="0"/>
              <a:t>i,n,count,score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（变量名可以自己设定）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输入</a:t>
            </a:r>
            <a:r>
              <a:rPr lang="en-US" altLang="zh-CN" dirty="0" smtClean="0"/>
              <a:t>n,</a:t>
            </a:r>
            <a:r>
              <a:rPr lang="zh-CN" altLang="en-US" dirty="0" smtClean="0"/>
              <a:t>变量赋初值；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循环从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score;</a:t>
            </a:r>
          </a:p>
          <a:p>
            <a:pPr lvl="1"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score&gt;90,count++</a:t>
            </a:r>
          </a:p>
          <a:p>
            <a:pPr marL="457200" lvl="1" indent="0"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57150" indent="0">
              <a:buFont typeface="Arial" pitchFamily="34" charset="0"/>
              <a:buNone/>
              <a:defRPr/>
            </a:pPr>
            <a:r>
              <a:rPr lang="zh-CN" altLang="en-US" dirty="0" smtClean="0"/>
              <a:t>结果输出。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</TotalTime>
  <Words>948</Words>
  <Application>Microsoft Office PowerPoint</Application>
  <PresentationFormat>全屏显示(4:3)</PresentationFormat>
  <Paragraphs>94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隶书</vt:lpstr>
      <vt:lpstr>宋体</vt:lpstr>
      <vt:lpstr>Arial</vt:lpstr>
      <vt:lpstr>Calibri</vt:lpstr>
      <vt:lpstr>Constantia</vt:lpstr>
      <vt:lpstr>Wingdings 2</vt:lpstr>
      <vt:lpstr>Wingdings 3</vt:lpstr>
      <vt:lpstr>流畅</vt:lpstr>
      <vt:lpstr>公式</vt:lpstr>
      <vt:lpstr>循环习题</vt:lpstr>
      <vt:lpstr>实验1   While (1)</vt:lpstr>
      <vt:lpstr>实验2 While(2)</vt:lpstr>
      <vt:lpstr>实验</vt:lpstr>
      <vt:lpstr>实验3 Do-While(1)</vt:lpstr>
      <vt:lpstr>实验4（for1） </vt:lpstr>
      <vt:lpstr>实验5 for(2)</vt:lpstr>
      <vt:lpstr>实验5(for 3)</vt:lpstr>
      <vt:lpstr>实验7 for(2)</vt:lpstr>
      <vt:lpstr>*实验8 for(3)</vt:lpstr>
      <vt:lpstr>PowerPoint 演示文稿</vt:lpstr>
      <vt:lpstr>实验10 Break continue</vt:lpstr>
      <vt:lpstr>实验9 Break continue（循环嵌套）</vt:lpstr>
      <vt:lpstr>实验11 循环嵌套(1)</vt:lpstr>
      <vt:lpstr>实验12 循环嵌套(2)</vt:lpstr>
      <vt:lpstr>实验13循环嵌套(3)</vt:lpstr>
      <vt:lpstr>练习题：</vt:lpstr>
      <vt:lpstr>练习题</vt:lpstr>
      <vt:lpstr>练习题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</dc:creator>
  <cp:lastModifiedBy>Microsoft</cp:lastModifiedBy>
  <cp:revision>27</cp:revision>
  <cp:lastPrinted>1601-01-01T00:00:00Z</cp:lastPrinted>
  <dcterms:created xsi:type="dcterms:W3CDTF">1601-01-01T00:00:00Z</dcterms:created>
  <dcterms:modified xsi:type="dcterms:W3CDTF">2019-04-20T03:02:03Z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